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“HomeworkR4”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C1BC1A-DB53-F947-89CD-5E3FEADED745}" type="presOf" srcId="{D5AEA003-C36F-4530-931A-8E97710D746A}" destId="{A805A872-5699-4330-9B26-4295CE3EE6C0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B00EC63C-5A72-BC4D-AFD2-BE635701BA72}" type="presOf" srcId="{F94D5C0F-1742-496B-A7DF-3125699846BC}" destId="{F672F88F-9549-4D2D-B6AC-9C0330A53367}" srcOrd="0" destOrd="0" presId="urn:microsoft.com/office/officeart/2018/2/layout/IconVerticalSolidList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DA082D5F-3C70-1747-B789-77BB8A736745}" type="presOf" srcId="{6E5EFEF1-0D9E-43DC-A557-3859DD5E70C4}" destId="{E5B441AA-87BB-4E01-806D-9A0953A1AB68}" srcOrd="0" destOrd="0" presId="urn:microsoft.com/office/officeart/2018/2/layout/IconVerticalSolidList"/>
    <dgm:cxn modelId="{B6D9DAA1-5DE3-D743-B8B6-BEFE71FE160D}" type="presOf" srcId="{55CDF057-300D-4219-925F-86FA605570CB}" destId="{5AF57524-BEB1-48DA-B907-AB5E2A087E71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1EF8E1D0-A300-BA47-9AD4-6FA82E9320AA}" type="presOf" srcId="{31C44422-EADA-46AC-AD2A-224B6AE9BDB7}" destId="{A815B007-B4CD-40D9-9681-FD36778A2A05}" srcOrd="0" destOrd="0" presId="urn:microsoft.com/office/officeart/2018/2/layout/IconVerticalSolidList"/>
    <dgm:cxn modelId="{C18CA1E5-6E19-8B4F-B3E9-0F036666250F}" type="presOf" srcId="{B7B86AB6-A46D-4F6E-80FD-F2EA77525466}" destId="{019EB2EC-7E96-41CD-8337-46586CBCB53D}" srcOrd="0" destOrd="0" presId="urn:microsoft.com/office/officeart/2018/2/layout/IconVerticalSolidList"/>
    <dgm:cxn modelId="{89C8FCFB-B9B6-424C-8660-CEBBE2D63AA9}" type="presParOf" srcId="{5AF57524-BEB1-48DA-B907-AB5E2A087E71}" destId="{6F764FDA-E3C4-489B-B9B7-EE0C24A0C58C}" srcOrd="0" destOrd="0" presId="urn:microsoft.com/office/officeart/2018/2/layout/IconVerticalSolidList"/>
    <dgm:cxn modelId="{7A03A8E3-5D6B-ED49-B703-DA07E9E474D4}" type="presParOf" srcId="{6F764FDA-E3C4-489B-B9B7-EE0C24A0C58C}" destId="{DAC58DCB-A52F-45D5-8BFD-E1FB33B1B20A}" srcOrd="0" destOrd="0" presId="urn:microsoft.com/office/officeart/2018/2/layout/IconVerticalSolidList"/>
    <dgm:cxn modelId="{6C74AD4E-B150-5649-8D05-4E128D7466A0}" type="presParOf" srcId="{6F764FDA-E3C4-489B-B9B7-EE0C24A0C58C}" destId="{45BAEC16-004B-4C7A-B73F-9C4DABB23555}" srcOrd="1" destOrd="0" presId="urn:microsoft.com/office/officeart/2018/2/layout/IconVerticalSolidList"/>
    <dgm:cxn modelId="{6933EE04-4DC3-4645-A1A3-4F17E43E1F38}" type="presParOf" srcId="{6F764FDA-E3C4-489B-B9B7-EE0C24A0C58C}" destId="{6E93FC7A-BB2E-4BBE-B32E-EBC06FDEAD17}" srcOrd="2" destOrd="0" presId="urn:microsoft.com/office/officeart/2018/2/layout/IconVerticalSolidList"/>
    <dgm:cxn modelId="{A711A289-DE9B-384D-8CE3-F8AA466BA8DA}" type="presParOf" srcId="{6F764FDA-E3C4-489B-B9B7-EE0C24A0C58C}" destId="{E5B441AA-87BB-4E01-806D-9A0953A1AB68}" srcOrd="3" destOrd="0" presId="urn:microsoft.com/office/officeart/2018/2/layout/IconVerticalSolidList"/>
    <dgm:cxn modelId="{A65C6935-2C43-A945-B910-D7CC21D265F5}" type="presParOf" srcId="{5AF57524-BEB1-48DA-B907-AB5E2A087E71}" destId="{8FBB7704-0208-4311-A35F-82FDD84E346D}" srcOrd="1" destOrd="0" presId="urn:microsoft.com/office/officeart/2018/2/layout/IconVerticalSolidList"/>
    <dgm:cxn modelId="{CBF93604-BF0C-9448-A985-D49E5D09E670}" type="presParOf" srcId="{5AF57524-BEB1-48DA-B907-AB5E2A087E71}" destId="{E623C820-7220-4756-A6E9-F76958B7303C}" srcOrd="2" destOrd="0" presId="urn:microsoft.com/office/officeart/2018/2/layout/IconVerticalSolidList"/>
    <dgm:cxn modelId="{51E22F4F-85CD-014A-85C3-F89C5EF15102}" type="presParOf" srcId="{E623C820-7220-4756-A6E9-F76958B7303C}" destId="{22452A97-5F56-4A41-A60C-74B4D13FD7D9}" srcOrd="0" destOrd="0" presId="urn:microsoft.com/office/officeart/2018/2/layout/IconVerticalSolidList"/>
    <dgm:cxn modelId="{BA57B933-031B-B740-88C3-E61CE4ED5700}" type="presParOf" srcId="{E623C820-7220-4756-A6E9-F76958B7303C}" destId="{1CA707C9-84BA-470B-B353-F7433F509EBB}" srcOrd="1" destOrd="0" presId="urn:microsoft.com/office/officeart/2018/2/layout/IconVerticalSolidList"/>
    <dgm:cxn modelId="{B0B85B39-1A1B-834E-9672-83150AF9DFDF}" type="presParOf" srcId="{E623C820-7220-4756-A6E9-F76958B7303C}" destId="{AECC2632-B75E-47D7-B49F-CEA670AB2BBE}" srcOrd="2" destOrd="0" presId="urn:microsoft.com/office/officeart/2018/2/layout/IconVerticalSolidList"/>
    <dgm:cxn modelId="{195638C6-0419-BF4C-B62D-ED751CB49722}" type="presParOf" srcId="{E623C820-7220-4756-A6E9-F76958B7303C}" destId="{019EB2EC-7E96-41CD-8337-46586CBCB53D}" srcOrd="3" destOrd="0" presId="urn:microsoft.com/office/officeart/2018/2/layout/IconVerticalSolidList"/>
    <dgm:cxn modelId="{F2DDAA83-E156-F547-AC82-DB4553F3FBB6}" type="presParOf" srcId="{5AF57524-BEB1-48DA-B907-AB5E2A087E71}" destId="{02427623-FE62-49CE-BC49-C4C1429519C7}" srcOrd="3" destOrd="0" presId="urn:microsoft.com/office/officeart/2018/2/layout/IconVerticalSolidList"/>
    <dgm:cxn modelId="{31B861A5-8F88-4547-BB2F-84129B5752FA}" type="presParOf" srcId="{5AF57524-BEB1-48DA-B907-AB5E2A087E71}" destId="{A736D6F4-CD8D-4C32-8176-888A75E72B15}" srcOrd="4" destOrd="0" presId="urn:microsoft.com/office/officeart/2018/2/layout/IconVerticalSolidList"/>
    <dgm:cxn modelId="{C5396E9D-3CBB-044C-8D0D-6A388A026B73}" type="presParOf" srcId="{A736D6F4-CD8D-4C32-8176-888A75E72B15}" destId="{B025ABE0-EF4A-41D3-B967-578E8106C990}" srcOrd="0" destOrd="0" presId="urn:microsoft.com/office/officeart/2018/2/layout/IconVerticalSolidList"/>
    <dgm:cxn modelId="{8FE34104-E3FC-B848-A88E-558F3BC43EBE}" type="presParOf" srcId="{A736D6F4-CD8D-4C32-8176-888A75E72B15}" destId="{398BE3FB-B7E3-454E-AC10-28718C0C6801}" srcOrd="1" destOrd="0" presId="urn:microsoft.com/office/officeart/2018/2/layout/IconVerticalSolidList"/>
    <dgm:cxn modelId="{37B4E12B-D9E2-A945-B1DE-A2D8720019E0}" type="presParOf" srcId="{A736D6F4-CD8D-4C32-8176-888A75E72B15}" destId="{DAEC11E2-1EB0-4F96-9C15-ED8331DE85E5}" srcOrd="2" destOrd="0" presId="urn:microsoft.com/office/officeart/2018/2/layout/IconVerticalSolidList"/>
    <dgm:cxn modelId="{147616A4-6AEF-2F4C-9EEF-1B798CFE5FAE}" type="presParOf" srcId="{A736D6F4-CD8D-4C32-8176-888A75E72B15}" destId="{F672F88F-9549-4D2D-B6AC-9C0330A53367}" srcOrd="3" destOrd="0" presId="urn:microsoft.com/office/officeart/2018/2/layout/IconVerticalSolidList"/>
    <dgm:cxn modelId="{C15701D2-A812-E147-BF04-745987559679}" type="presParOf" srcId="{5AF57524-BEB1-48DA-B907-AB5E2A087E71}" destId="{BF80110D-DAFE-4534-A0BC-9772E024DBE6}" srcOrd="5" destOrd="0" presId="urn:microsoft.com/office/officeart/2018/2/layout/IconVerticalSolidList"/>
    <dgm:cxn modelId="{85A29D7D-999B-384F-BCA8-8AF23DFE7C93}" type="presParOf" srcId="{5AF57524-BEB1-48DA-B907-AB5E2A087E71}" destId="{E99EBD14-84C7-4D77-9FAE-C90A6DA25278}" srcOrd="6" destOrd="0" presId="urn:microsoft.com/office/officeart/2018/2/layout/IconVerticalSolidList"/>
    <dgm:cxn modelId="{A4A179BD-8D5C-334B-914E-2FECAAA7E8AA}" type="presParOf" srcId="{E99EBD14-84C7-4D77-9FAE-C90A6DA25278}" destId="{BA45FE83-A05B-43E6-9E4E-FB82152EA0FD}" srcOrd="0" destOrd="0" presId="urn:microsoft.com/office/officeart/2018/2/layout/IconVerticalSolidList"/>
    <dgm:cxn modelId="{2838906B-C50B-5C4C-8456-AE93150A1BB6}" type="presParOf" srcId="{E99EBD14-84C7-4D77-9FAE-C90A6DA25278}" destId="{6E919629-99BE-42FE-A137-6695AEC306A9}" srcOrd="1" destOrd="0" presId="urn:microsoft.com/office/officeart/2018/2/layout/IconVerticalSolidList"/>
    <dgm:cxn modelId="{400F05AB-DFA6-0C44-87B9-133A19D39573}" type="presParOf" srcId="{E99EBD14-84C7-4D77-9FAE-C90A6DA25278}" destId="{E67073E9-4844-47F4-846B-BDB775F870B2}" srcOrd="2" destOrd="0" presId="urn:microsoft.com/office/officeart/2018/2/layout/IconVerticalSolidList"/>
    <dgm:cxn modelId="{24191C45-7EA2-7E46-B1F1-4F3793854F3C}" type="presParOf" srcId="{E99EBD14-84C7-4D77-9FAE-C90A6DA25278}" destId="{A815B007-B4CD-40D9-9681-FD36778A2A05}" srcOrd="3" destOrd="0" presId="urn:microsoft.com/office/officeart/2018/2/layout/IconVerticalSolidList"/>
    <dgm:cxn modelId="{DA32DD79-F194-AE40-9585-2BC976BEC298}" type="presParOf" srcId="{5AF57524-BEB1-48DA-B907-AB5E2A087E71}" destId="{00794054-7DAA-4FD5-B6F8-6F91D4669FE4}" srcOrd="7" destOrd="0" presId="urn:microsoft.com/office/officeart/2018/2/layout/IconVerticalSolidList"/>
    <dgm:cxn modelId="{73B2E0D6-2A6A-B447-8977-2E95B303C007}" type="presParOf" srcId="{5AF57524-BEB1-48DA-B907-AB5E2A087E71}" destId="{179252E6-5639-4D19-BFA9-569B8A48CE18}" srcOrd="8" destOrd="0" presId="urn:microsoft.com/office/officeart/2018/2/layout/IconVerticalSolidList"/>
    <dgm:cxn modelId="{5FE55DE8-3B19-5847-8A2B-EBFD8A9C0F45}" type="presParOf" srcId="{179252E6-5639-4D19-BFA9-569B8A48CE18}" destId="{2C52A990-934E-404E-9D57-9471685B8874}" srcOrd="0" destOrd="0" presId="urn:microsoft.com/office/officeart/2018/2/layout/IconVerticalSolidList"/>
    <dgm:cxn modelId="{2800A7E9-ADD2-0447-A24E-719004738D26}" type="presParOf" srcId="{179252E6-5639-4D19-BFA9-569B8A48CE18}" destId="{61F43341-C20F-4FA1-A6E7-95A064B8C461}" srcOrd="1" destOrd="0" presId="urn:microsoft.com/office/officeart/2018/2/layout/IconVerticalSolidList"/>
    <dgm:cxn modelId="{D8193089-B55E-7E4E-9F31-369360D39232}" type="presParOf" srcId="{179252E6-5639-4D19-BFA9-569B8A48CE18}" destId="{37ACB058-960F-40C8-978C-538BA25E3414}" srcOrd="2" destOrd="0" presId="urn:microsoft.com/office/officeart/2018/2/layout/IconVerticalSolidList"/>
    <dgm:cxn modelId="{09F2041D-3281-2048-8CB3-05213213F5BE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“HomeworkR4”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classes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F326-7169-244D-9F04-66AD7AA77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1A4E1-930E-CE4C-948A-22DD21EF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D590-E4EC-7547-B4C0-600B3DDE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5E92-48A2-354C-8C2C-2D3FD521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631B-FF4B-A846-875D-FDF1E49D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178E-75C4-E640-ADFD-6FA725B5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BDF75-76A0-2940-BE3F-8E3F1E51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0BB4-C396-EC4E-A463-DCB996DC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4110-3B9A-C34F-8CA8-C695FCF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07C9-722C-664F-8BAC-ABBCE811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3F7F9-FABC-7842-9FD0-490ACF2B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86F4-DC6F-0646-809F-F2BE73110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9150-14F3-CB41-A783-A341F000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8B99-4B21-F546-B0B2-36B1D3D7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826C-B6DF-D948-BECB-2622AA8C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701C-599F-B947-A4C7-589041F0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33DF-994C-8E4C-AE1B-0087CBAC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1260-E68A-0E46-A1AC-0B830980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0FB3-8C6E-6344-B94D-D4CB873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702D-F5A8-5E43-A8BD-0DCC902E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5A4-AB23-F748-9F06-B4E298E4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1CDD-DEE7-6742-91EC-D45F8988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F8BA-6EEA-D44C-8A59-94D8B439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6017-FC47-1D44-8BFC-7F81F10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1968-4183-4944-962D-02B020A4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D9A-2EAA-E84C-8DD7-9FD9AB28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7D8F-4BED-EE4F-9A08-04EC1F63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4B02B-D5CE-BD4D-B053-D996C8A5A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932-67A8-5C4F-8536-C233D874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9D35-7C5B-BF48-B751-E4576DB1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1006-42C2-8847-8043-4E8F8EB5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57F-A796-D345-BCD4-F570386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DC49-140D-0D4E-8FC3-7B8432FB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92502-4886-1842-ACE2-600571A3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B9FEE-8FB3-9442-923A-7372E353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43D45-0086-944B-AF3E-230DEEE8B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379F5-577A-2D43-8185-B0638BF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E58A7-81A5-6E40-8C58-F33CB1E2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74A7F-E79A-9D46-8E00-034F064F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50C3-C767-A345-B01D-5D004CA7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4244C-BCCF-8A4E-BE70-25ACC4F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C214-543B-EF4A-BD48-37CA164E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FC58-8DC9-D44C-8501-1F1F844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7EEB5-5D4E-8D43-8BE5-0DB233C1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21C6-71E6-3A4D-8281-5E10F9C8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22759-B750-B349-BCEC-069C71ED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642B-A0B9-054D-902E-C8BA628C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C5CE-46E9-554D-AA1F-3D2EDCC3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6309F-447C-0349-BA8D-A03C5732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ABB6-658B-7245-A307-50EBC632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D3B4-51B4-C444-83AC-B6B026D5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AB58-E71B-F144-BDC0-014250C5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08A6-D7CD-A149-A8E7-067A226E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C1BB8-D9D0-FC46-BFC6-89972B95C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B6528-9226-3B41-9AB4-9BA4E23D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9327-9EB8-F246-B82E-8B4733FB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5709-4585-704B-B3A5-D1A9EA3C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8CF7-2999-E64C-883F-E85A311D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2B50C-406D-404D-BB5D-FCECCBB1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CD9F7-BABC-9246-AA31-0D9E31FC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AE894-AD42-3247-BB67-1FF690BD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A698-4AC6-7344-B049-56727DF26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9252-7033-8442-B512-E30514180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Java HomeworkR4</a:t>
            </a:r>
            <a:endParaRPr lang="en-US" sz="6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General Recap</a:t>
            </a:r>
          </a:p>
        </p:txBody>
      </p:sp>
    </p:spTree>
    <p:extLst>
      <p:ext uri="{BB962C8B-B14F-4D97-AF65-F5344CB8AC3E}">
        <p14:creationId xmlns:p14="http://schemas.microsoft.com/office/powerpoint/2010/main" val="136971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2"/>
            <a:ext cx="5967413" cy="58977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countPrimes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an int array argument and it will return how many elements in the array are prime numbers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Prime number is a number that can be divided only by 1 and itself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Negative numbers cannot be prime</a:t>
            </a:r>
          </a:p>
          <a:p>
            <a:pPr marL="0" indent="0">
              <a:buNone/>
            </a:pPr>
            <a:r>
              <a:rPr lang="en-US" sz="1400" dirty="0"/>
              <a:t>Examples: 2,3,5,7,11,13,17,19,23,29,31,37 etc.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Smallest prime number is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[-10, -3, 0, 1]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[7, 4, 11, 23, 17]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[41, 53, 19, 47, 67]</a:t>
            </a:r>
          </a:p>
          <a:p>
            <a:pPr marL="0" indent="0">
              <a:buNone/>
            </a:pPr>
            <a:r>
              <a:rPr lang="en-US" sz="1400" b="1" dirty="0"/>
              <a:t>Expected Result 3:  </a:t>
            </a:r>
            <a:r>
              <a:rPr lang="en-US" sz="1400" dirty="0">
                <a:solidFill>
                  <a:schemeClr val="accent1"/>
                </a:solidFill>
              </a:rPr>
              <a:t>5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0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/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963287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b="1" i="1" dirty="0"/>
              <a:t>Requirement:</a:t>
            </a:r>
          </a:p>
          <a:p>
            <a:pPr marL="0" indent="0">
              <a:buNone/>
            </a:pPr>
            <a:r>
              <a:rPr lang="en-US" sz="1700" dirty="0"/>
              <a:t>-Create a method called </a:t>
            </a:r>
            <a:r>
              <a:rPr lang="en-US" sz="1700" b="1" dirty="0" err="1"/>
              <a:t>noSpace</a:t>
            </a:r>
            <a:r>
              <a:rPr lang="en-US" sz="1700" b="1" dirty="0"/>
              <a:t>()</a:t>
            </a:r>
          </a:p>
          <a:p>
            <a:pPr marL="0" indent="0">
              <a:buNone/>
            </a:pPr>
            <a:r>
              <a:rPr lang="en-US" sz="1700" dirty="0"/>
              <a:t>-This method will take one String argument and it will return a new String with all spaces removed from the original String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Test Data 1: </a:t>
            </a:r>
            <a:r>
              <a:rPr lang="en-US" sz="17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r>
              <a:rPr lang="en-US" sz="1700" b="1" dirty="0"/>
              <a:t>Expected Result 1: </a:t>
            </a:r>
            <a:r>
              <a:rPr lang="en-US" sz="17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Test Data 2: </a:t>
            </a:r>
            <a:r>
              <a:rPr lang="en-US" sz="1700" dirty="0">
                <a:solidFill>
                  <a:schemeClr val="accent1"/>
                </a:solidFill>
              </a:rPr>
              <a:t>“Java”</a:t>
            </a:r>
          </a:p>
          <a:p>
            <a:pPr marL="0" indent="0">
              <a:buNone/>
            </a:pPr>
            <a:r>
              <a:rPr lang="en-US" sz="1700" b="1" dirty="0"/>
              <a:t>Expected Result 2: </a:t>
            </a:r>
            <a:r>
              <a:rPr lang="en-US" sz="1700" dirty="0">
                <a:solidFill>
                  <a:schemeClr val="accent1"/>
                </a:solidFill>
              </a:rPr>
              <a:t>“Java”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Test Data 3: </a:t>
            </a:r>
            <a:r>
              <a:rPr lang="en-US" sz="1700" dirty="0">
                <a:solidFill>
                  <a:schemeClr val="accent1"/>
                </a:solidFill>
              </a:rPr>
              <a:t>“    Hello    ”</a:t>
            </a:r>
          </a:p>
          <a:p>
            <a:pPr marL="0" indent="0">
              <a:buNone/>
            </a:pPr>
            <a:r>
              <a:rPr lang="en-US" sz="1700" b="1" dirty="0"/>
              <a:t>Expected Result 3: </a:t>
            </a:r>
            <a:r>
              <a:rPr lang="en-US" sz="1700" dirty="0">
                <a:solidFill>
                  <a:schemeClr val="accent1"/>
                </a:solidFill>
              </a:rPr>
              <a:t>“Hello”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Test Data 4: </a:t>
            </a:r>
            <a:r>
              <a:rPr lang="en-US" sz="1700" dirty="0">
                <a:solidFill>
                  <a:schemeClr val="accent1"/>
                </a:solidFill>
              </a:rPr>
              <a:t>“ Hello World   ”</a:t>
            </a:r>
          </a:p>
          <a:p>
            <a:pPr marL="0" indent="0">
              <a:buNone/>
            </a:pPr>
            <a:r>
              <a:rPr lang="en-US" sz="1700" b="1" dirty="0"/>
              <a:t>Expected Result 4: </a:t>
            </a:r>
            <a:r>
              <a:rPr lang="en-US" sz="1700" dirty="0">
                <a:solidFill>
                  <a:schemeClr val="accent1"/>
                </a:solidFill>
              </a:rPr>
              <a:t>“HelloWorld”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Test Data 5: </a:t>
            </a:r>
            <a:r>
              <a:rPr lang="en-US" sz="1700" dirty="0">
                <a:solidFill>
                  <a:schemeClr val="accent1"/>
                </a:solidFill>
              </a:rPr>
              <a:t>“Tech Global”</a:t>
            </a:r>
          </a:p>
          <a:p>
            <a:pPr marL="0" indent="0">
              <a:buNone/>
            </a:pPr>
            <a:r>
              <a:rPr lang="en-US" sz="1700" b="1" dirty="0"/>
              <a:t>Expected Result 5: </a:t>
            </a:r>
            <a:r>
              <a:rPr lang="en-US" sz="1700" dirty="0">
                <a:solidFill>
                  <a:schemeClr val="accent1"/>
                </a:solidFill>
              </a:rPr>
              <a:t>“</a:t>
            </a:r>
            <a:r>
              <a:rPr lang="en-US" sz="1700" dirty="0" err="1">
                <a:solidFill>
                  <a:schemeClr val="accent1"/>
                </a:solidFill>
              </a:rPr>
              <a:t>TechGlobal</a:t>
            </a:r>
            <a:r>
              <a:rPr lang="en-US" sz="1700" dirty="0">
                <a:solidFill>
                  <a:schemeClr val="accent1"/>
                </a:solidFill>
              </a:rPr>
              <a:t>”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967413" cy="650991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replaceFirstLast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one String argument and it will return a new String with first and last characters replaced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if the length is less than 2, then return empty String</a:t>
            </a:r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Ignore all before and after spaces (get actual String only)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“A”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“    A       ”</a:t>
            </a:r>
          </a:p>
          <a:p>
            <a:pPr marL="0" indent="0">
              <a:buNone/>
            </a:pPr>
            <a:r>
              <a:rPr lang="en-US" sz="1400" b="1" dirty="0"/>
              <a:t>Expected Result 3: </a:t>
            </a:r>
            <a:r>
              <a:rPr lang="en-US" sz="14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4: </a:t>
            </a:r>
            <a:r>
              <a:rPr lang="en-US" sz="1400" dirty="0">
                <a:solidFill>
                  <a:schemeClr val="accent1"/>
                </a:solidFill>
              </a:rPr>
              <a:t>“Hello”</a:t>
            </a:r>
          </a:p>
          <a:p>
            <a:pPr marL="0" indent="0">
              <a:buNone/>
            </a:pPr>
            <a:r>
              <a:rPr lang="en-US" sz="1400" b="1" dirty="0"/>
              <a:t>Expected Result 4: </a:t>
            </a:r>
            <a:r>
              <a:rPr lang="en-US" sz="1400" dirty="0">
                <a:solidFill>
                  <a:schemeClr val="accent1"/>
                </a:solidFill>
              </a:rPr>
              <a:t>“</a:t>
            </a:r>
            <a:r>
              <a:rPr lang="en-US" sz="1400" dirty="0" err="1">
                <a:solidFill>
                  <a:schemeClr val="accent1"/>
                </a:solidFill>
              </a:rPr>
              <a:t>oellH</a:t>
            </a:r>
            <a:r>
              <a:rPr lang="en-US" sz="1400" dirty="0">
                <a:solidFill>
                  <a:schemeClr val="accent1"/>
                </a:solidFill>
              </a:rPr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5: </a:t>
            </a:r>
            <a:r>
              <a:rPr lang="en-US" sz="1400" dirty="0">
                <a:solidFill>
                  <a:schemeClr val="accent1"/>
                </a:solidFill>
              </a:rPr>
              <a:t>“Tech Global”</a:t>
            </a:r>
          </a:p>
          <a:p>
            <a:pPr marL="0" indent="0">
              <a:buNone/>
            </a:pPr>
            <a:r>
              <a:rPr lang="en-US" sz="1400" b="1" dirty="0"/>
              <a:t>Expected Result 5: </a:t>
            </a:r>
            <a:r>
              <a:rPr lang="en-US" sz="1400" dirty="0">
                <a:solidFill>
                  <a:schemeClr val="accent1"/>
                </a:solidFill>
              </a:rPr>
              <a:t>“lech </a:t>
            </a:r>
            <a:r>
              <a:rPr lang="en-US" sz="1400" dirty="0" err="1">
                <a:solidFill>
                  <a:schemeClr val="accent1"/>
                </a:solidFill>
              </a:rPr>
              <a:t>GlobaT</a:t>
            </a:r>
            <a:r>
              <a:rPr lang="en-US" sz="1400" dirty="0">
                <a:solidFill>
                  <a:schemeClr val="accent1"/>
                </a:solidFill>
              </a:rPr>
              <a:t>”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0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511704" cy="565799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hasVowel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one String argument and it will return a </a:t>
            </a:r>
            <a:r>
              <a:rPr lang="en-US" sz="1400" dirty="0" err="1"/>
              <a:t>boolean</a:t>
            </a:r>
            <a:r>
              <a:rPr lang="en-US" sz="1400" dirty="0"/>
              <a:t> checking if String has any vowel or not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Vowels are = a, e, o, u, I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Ignore cases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“”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“Java”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“1234”</a:t>
            </a:r>
          </a:p>
          <a:p>
            <a:pPr marL="0" indent="0">
              <a:buNone/>
            </a:pPr>
            <a:r>
              <a:rPr lang="en-US" sz="1400" b="1" dirty="0"/>
              <a:t>Expected Result 3: </a:t>
            </a:r>
            <a:r>
              <a:rPr lang="en-US" sz="1400" dirty="0">
                <a:solidFill>
                  <a:schemeClr val="accent1"/>
                </a:solidFill>
              </a:rPr>
              <a:t>false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4: </a:t>
            </a:r>
            <a:r>
              <a:rPr lang="en-US" sz="1400" dirty="0">
                <a:solidFill>
                  <a:schemeClr val="accent1"/>
                </a:solidFill>
              </a:rPr>
              <a:t>“ABC”</a:t>
            </a:r>
          </a:p>
          <a:p>
            <a:pPr marL="0" indent="0">
              <a:buNone/>
            </a:pPr>
            <a:r>
              <a:rPr lang="en-US" sz="1400" b="1" dirty="0"/>
              <a:t>Expected Result 4: </a:t>
            </a:r>
            <a:r>
              <a:rPr lang="en-US" sz="1400" dirty="0">
                <a:solidFill>
                  <a:schemeClr val="accent1"/>
                </a:solidFill>
              </a:rPr>
              <a:t>true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9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044"/>
            <a:ext cx="5802776" cy="650991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checkAge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an int </a:t>
            </a:r>
            <a:r>
              <a:rPr lang="en-US" sz="1400" dirty="0" err="1"/>
              <a:t>yearOfBirth</a:t>
            </a:r>
            <a:r>
              <a:rPr lang="en-US" sz="1400" dirty="0"/>
              <a:t> as  argument and it will print message below based on the entry</a:t>
            </a:r>
          </a:p>
          <a:p>
            <a:pPr marL="0" indent="0">
              <a:buNone/>
            </a:pPr>
            <a:r>
              <a:rPr lang="en-US" sz="1400" dirty="0"/>
              <a:t>If int is less than 16, then print </a:t>
            </a:r>
            <a:r>
              <a:rPr lang="en-US" sz="1400" b="1" dirty="0"/>
              <a:t>“AGE IS NOT ALLOWED”</a:t>
            </a:r>
          </a:p>
          <a:p>
            <a:pPr marL="0" indent="0">
              <a:buNone/>
            </a:pPr>
            <a:r>
              <a:rPr lang="en-US" sz="1400" dirty="0"/>
              <a:t>If int is 16 or more, then print </a:t>
            </a:r>
            <a:r>
              <a:rPr lang="en-US" sz="1400" b="1" dirty="0"/>
              <a:t>“AGE IS ALLOWED”</a:t>
            </a:r>
          </a:p>
          <a:p>
            <a:pPr marL="0" indent="0">
              <a:buNone/>
            </a:pPr>
            <a:r>
              <a:rPr lang="en-US" sz="1400" dirty="0"/>
              <a:t>If the age is more than 100 or a future year entered, print </a:t>
            </a:r>
            <a:r>
              <a:rPr lang="en-US" sz="1400" b="1" dirty="0"/>
              <a:t>“AGE IS NOT VALID”</a:t>
            </a:r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Calculate the age taking base year as 2021 hard coded!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2006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AGE IS NOT ALLOWED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2005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AGE IS ALLOWED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2050</a:t>
            </a:r>
          </a:p>
          <a:p>
            <a:pPr marL="0" indent="0">
              <a:buNone/>
            </a:pPr>
            <a:r>
              <a:rPr lang="en-US" sz="1400" b="1" dirty="0"/>
              <a:t>Expected Result 3: </a:t>
            </a:r>
            <a:r>
              <a:rPr lang="en-US" sz="1400" dirty="0">
                <a:solidFill>
                  <a:schemeClr val="accent1"/>
                </a:solidFill>
              </a:rPr>
              <a:t>AGE IS NOT VALID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4: </a:t>
            </a:r>
            <a:r>
              <a:rPr lang="en-US" sz="1400" dirty="0">
                <a:solidFill>
                  <a:schemeClr val="accent1"/>
                </a:solidFill>
              </a:rPr>
              <a:t>1920</a:t>
            </a:r>
          </a:p>
          <a:p>
            <a:pPr marL="0" indent="0">
              <a:buNone/>
            </a:pPr>
            <a:r>
              <a:rPr lang="en-US" sz="1400" b="1" dirty="0"/>
              <a:t>Expected Result 4: </a:t>
            </a:r>
            <a:r>
              <a:rPr lang="en-US" sz="1400" dirty="0">
                <a:solidFill>
                  <a:schemeClr val="accent1"/>
                </a:solidFill>
              </a:rPr>
              <a:t>AGE IS NOT VALID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Test Data 5: </a:t>
            </a:r>
            <a:r>
              <a:rPr lang="en-US" sz="1400" dirty="0">
                <a:solidFill>
                  <a:schemeClr val="accent1"/>
                </a:solidFill>
              </a:rPr>
              <a:t>1800</a:t>
            </a:r>
          </a:p>
          <a:p>
            <a:pPr marL="0" indent="0">
              <a:buNone/>
            </a:pPr>
            <a:r>
              <a:rPr lang="en-US" sz="1400" b="1" dirty="0"/>
              <a:t>Expected Result 5: </a:t>
            </a:r>
            <a:r>
              <a:rPr lang="en-US" sz="1400" dirty="0">
                <a:solidFill>
                  <a:schemeClr val="accent1"/>
                </a:solidFill>
              </a:rPr>
              <a:t>AGE IS NOT VALID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3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2"/>
            <a:ext cx="5967413" cy="589779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averageOfEdges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three int arguments and it will return average of min and max </a:t>
            </a:r>
            <a:r>
              <a:rPr lang="en-US" sz="1400" dirty="0" err="1"/>
              <a:t>ints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0, 0 ,0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0, 0, 6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-2, -2, 10</a:t>
            </a:r>
          </a:p>
          <a:p>
            <a:pPr marL="0" indent="0">
              <a:buNone/>
            </a:pPr>
            <a:r>
              <a:rPr lang="en-US" sz="1400" b="1" dirty="0"/>
              <a:t>Expected Result 3: </a:t>
            </a:r>
            <a:r>
              <a:rPr lang="en-US" sz="1400" dirty="0">
                <a:solidFill>
                  <a:schemeClr val="accent1"/>
                </a:solidFill>
              </a:rPr>
              <a:t>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4: </a:t>
            </a:r>
            <a:r>
              <a:rPr lang="en-US" sz="1400" dirty="0">
                <a:solidFill>
                  <a:schemeClr val="accent1"/>
                </a:solidFill>
              </a:rPr>
              <a:t>-3, 15, -3</a:t>
            </a:r>
          </a:p>
          <a:p>
            <a:pPr marL="0" indent="0">
              <a:buNone/>
            </a:pPr>
            <a:r>
              <a:rPr lang="en-US" sz="1400" b="1" dirty="0"/>
              <a:t>Expected Result 4: </a:t>
            </a:r>
            <a:r>
              <a:rPr lang="en-US" sz="1400" dirty="0">
                <a:solidFill>
                  <a:schemeClr val="accent1"/>
                </a:solidFill>
              </a:rPr>
              <a:t>6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Test Data 4: </a:t>
            </a:r>
            <a:r>
              <a:rPr lang="en-US" sz="1400" dirty="0">
                <a:solidFill>
                  <a:schemeClr val="accent1"/>
                </a:solidFill>
              </a:rPr>
              <a:t>10, 13, 20</a:t>
            </a:r>
          </a:p>
          <a:p>
            <a:pPr marL="0" indent="0">
              <a:buNone/>
            </a:pPr>
            <a:r>
              <a:rPr lang="en-US" sz="1400" b="1" dirty="0"/>
              <a:t>Expected Result 4: </a:t>
            </a:r>
            <a:r>
              <a:rPr lang="en-US" sz="1400" dirty="0">
                <a:solidFill>
                  <a:schemeClr val="accent1"/>
                </a:solidFill>
              </a:rPr>
              <a:t>15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5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 err="1"/>
              <a:t>noA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dirty="0"/>
              <a:t>-This method will take a String array argument and it will return a new array with all elements starting with A or a replaced with </a:t>
            </a:r>
            <a:r>
              <a:rPr lang="en-US" sz="1400" b="1" dirty="0"/>
              <a:t>“###”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Assume length will always be more than zero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Ignore cases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[“java”, “hello”, “123”, “</a:t>
            </a:r>
            <a:r>
              <a:rPr lang="en-US" sz="1400" dirty="0" err="1">
                <a:solidFill>
                  <a:schemeClr val="accent1"/>
                </a:solidFill>
              </a:rPr>
              <a:t>xyz</a:t>
            </a:r>
            <a:r>
              <a:rPr lang="en-US" sz="1400" dirty="0">
                <a:solidFill>
                  <a:schemeClr val="accent1"/>
                </a:solidFill>
              </a:rPr>
              <a:t>”]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[“java”, “hello”, “123”, “</a:t>
            </a:r>
            <a:r>
              <a:rPr lang="en-US" sz="1400" dirty="0" err="1">
                <a:solidFill>
                  <a:schemeClr val="accent1"/>
                </a:solidFill>
              </a:rPr>
              <a:t>xyz</a:t>
            </a:r>
            <a:r>
              <a:rPr lang="en-US" sz="1400" dirty="0">
                <a:solidFill>
                  <a:schemeClr val="accent1"/>
                </a:solidFill>
              </a:rPr>
              <a:t>”]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[“</a:t>
            </a:r>
            <a:r>
              <a:rPr lang="en-US" sz="1400" dirty="0" err="1">
                <a:solidFill>
                  <a:schemeClr val="accent1"/>
                </a:solidFill>
              </a:rPr>
              <a:t>appium</a:t>
            </a:r>
            <a:r>
              <a:rPr lang="en-US" sz="1400" dirty="0">
                <a:solidFill>
                  <a:schemeClr val="accent1"/>
                </a:solidFill>
              </a:rPr>
              <a:t>”, “123”, “ABC”, “java”]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[“###”, “123”, “###”, “java”]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[“apple”, “</a:t>
            </a:r>
            <a:r>
              <a:rPr lang="en-US" sz="1400" dirty="0" err="1">
                <a:solidFill>
                  <a:schemeClr val="accent1"/>
                </a:solidFill>
              </a:rPr>
              <a:t>appium</a:t>
            </a:r>
            <a:r>
              <a:rPr lang="en-US" sz="1400" dirty="0">
                <a:solidFill>
                  <a:schemeClr val="accent1"/>
                </a:solidFill>
              </a:rPr>
              <a:t>”, “ABC”, “Alex”, “A”]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Expected Result 3: </a:t>
            </a:r>
            <a:r>
              <a:rPr lang="en-US" sz="1400" dirty="0">
                <a:solidFill>
                  <a:schemeClr val="accent1"/>
                </a:solidFill>
              </a:rPr>
              <a:t>[“###”, “###”, “###”, “###”, “###”]</a:t>
            </a: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-Create a method called </a:t>
            </a:r>
            <a:r>
              <a:rPr lang="en-US" sz="1400" b="1" dirty="0"/>
              <a:t>no3or5()</a:t>
            </a:r>
          </a:p>
          <a:p>
            <a:pPr marL="0" indent="0">
              <a:buNone/>
            </a:pPr>
            <a:r>
              <a:rPr lang="en-US" sz="1400" dirty="0"/>
              <a:t>-This method will take an int array argument and it will return a new array with some elements replaced as below</a:t>
            </a:r>
          </a:p>
          <a:p>
            <a:pPr marL="0" indent="0">
              <a:buNone/>
            </a:pPr>
            <a:r>
              <a:rPr lang="en-US" sz="1400" dirty="0"/>
              <a:t>If element can be divided by 5, replace it with 99</a:t>
            </a:r>
          </a:p>
          <a:p>
            <a:pPr marL="0" indent="0">
              <a:buNone/>
            </a:pPr>
            <a:r>
              <a:rPr lang="en-US" sz="1400" dirty="0"/>
              <a:t>If element can be divided by 3, replace it with 100</a:t>
            </a:r>
          </a:p>
          <a:p>
            <a:pPr marL="0" indent="0">
              <a:buNone/>
            </a:pPr>
            <a:r>
              <a:rPr lang="en-US" sz="1400" dirty="0"/>
              <a:t>If element can be divided by both 3 and 5, replace it with 101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NOTE: </a:t>
            </a:r>
            <a:r>
              <a:rPr lang="en-US" sz="1400" dirty="0"/>
              <a:t>Assume length will always be more than zero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1: </a:t>
            </a:r>
            <a:r>
              <a:rPr lang="en-US" sz="1400" dirty="0">
                <a:solidFill>
                  <a:schemeClr val="accent1"/>
                </a:solidFill>
              </a:rPr>
              <a:t>[7, 4, 11, 23, 17]</a:t>
            </a:r>
          </a:p>
          <a:p>
            <a:pPr marL="0" indent="0">
              <a:buNone/>
            </a:pPr>
            <a:r>
              <a:rPr lang="en-US" sz="1400" b="1" dirty="0"/>
              <a:t>Expected Result 1: </a:t>
            </a:r>
            <a:r>
              <a:rPr lang="en-US" sz="1400" dirty="0">
                <a:solidFill>
                  <a:schemeClr val="accent1"/>
                </a:solidFill>
              </a:rPr>
              <a:t>[7, 4, 11, 23, 17]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2: </a:t>
            </a:r>
            <a:r>
              <a:rPr lang="en-US" sz="1400" dirty="0">
                <a:solidFill>
                  <a:schemeClr val="accent1"/>
                </a:solidFill>
              </a:rPr>
              <a:t>[3, 4, 5, 6]</a:t>
            </a:r>
          </a:p>
          <a:p>
            <a:pPr marL="0" indent="0">
              <a:buNone/>
            </a:pPr>
            <a:r>
              <a:rPr lang="en-US" sz="1400" b="1" dirty="0"/>
              <a:t>Expected Result 2: </a:t>
            </a:r>
            <a:r>
              <a:rPr lang="en-US" sz="1400" dirty="0">
                <a:solidFill>
                  <a:schemeClr val="accent1"/>
                </a:solidFill>
              </a:rPr>
              <a:t>[100, 4, 99, 100]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Test Data 3: </a:t>
            </a:r>
            <a:r>
              <a:rPr lang="en-US" sz="1400" dirty="0">
                <a:solidFill>
                  <a:schemeClr val="accent1"/>
                </a:solidFill>
              </a:rPr>
              <a:t>[10, 11, 12, 13, 14, 15]</a:t>
            </a:r>
          </a:p>
          <a:p>
            <a:pPr marL="0" indent="0">
              <a:buNone/>
            </a:pPr>
            <a:r>
              <a:rPr lang="en-US" sz="1400" b="1" dirty="0"/>
              <a:t>Expected Result 3:  </a:t>
            </a:r>
            <a:r>
              <a:rPr lang="en-US" sz="1400" dirty="0">
                <a:solidFill>
                  <a:schemeClr val="accent1"/>
                </a:solidFill>
              </a:rPr>
              <a:t>[99, 11, 100, 13, 14, 101]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5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1086</Words>
  <Application>Microsoft Macintosh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HomeworkR4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Homework-C3-R4</dc:title>
  <dc:creator>akın kaya</dc:creator>
  <cp:lastModifiedBy>akın kaya</cp:lastModifiedBy>
  <cp:revision>8</cp:revision>
  <dcterms:created xsi:type="dcterms:W3CDTF">2021-11-09T19:29:23Z</dcterms:created>
  <dcterms:modified xsi:type="dcterms:W3CDTF">2021-11-25T17:19:23Z</dcterms:modified>
</cp:coreProperties>
</file>