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7" r:id="rId3"/>
    <p:sldId id="258" r:id="rId4"/>
    <p:sldId id="267" r:id="rId5"/>
    <p:sldId id="270" r:id="rId6"/>
    <p:sldId id="269" r:id="rId7"/>
    <p:sldId id="271" r:id="rId8"/>
    <p:sldId id="272" r:id="rId9"/>
    <p:sldId id="273" r:id="rId10"/>
    <p:sldId id="274" r:id="rId11"/>
    <p:sldId id="27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#1">
  <dgm:title val=""/>
  <dgm:desc val=""/>
  <dgm:catLst>
    <dgm:cat type="accent3" pri="13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#1" loCatId="icon" qsTypeId="urn:microsoft.com/office/officeart/2005/8/quickstyle/simple1#1" qsCatId="simple" csTypeId="urn:microsoft.com/office/officeart/2018/5/colors/Iconchunking_neutralbg_accent3_2#1" csCatId="accent3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new class called as “HomeworkR5”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/>
            <a:t>Do all tasks in the same classes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C1BC1A-DB53-F947-89CD-5E3FEADED745}" type="presOf" srcId="{D5AEA003-C36F-4530-931A-8E97710D746A}" destId="{A805A872-5699-4330-9B26-4295CE3EE6C0}" srcOrd="0" destOrd="0" presId="urn:microsoft.com/office/officeart/2018/2/layout/IconVerticalSolidList#1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B00EC63C-5A72-BC4D-AFD2-BE635701BA72}" type="presOf" srcId="{F94D5C0F-1742-496B-A7DF-3125699846BC}" destId="{F672F88F-9549-4D2D-B6AC-9C0330A53367}" srcOrd="0" destOrd="0" presId="urn:microsoft.com/office/officeart/2018/2/layout/IconVerticalSolidList#1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DA082D5F-3C70-1747-B789-77BB8A736745}" type="presOf" srcId="{6E5EFEF1-0D9E-43DC-A557-3859DD5E70C4}" destId="{E5B441AA-87BB-4E01-806D-9A0953A1AB68}" srcOrd="0" destOrd="0" presId="urn:microsoft.com/office/officeart/2018/2/layout/IconVerticalSolidList#1"/>
    <dgm:cxn modelId="{B6D9DAA1-5DE3-D743-B8B6-BEFE71FE160D}" type="presOf" srcId="{55CDF057-300D-4219-925F-86FA605570CB}" destId="{5AF57524-BEB1-48DA-B907-AB5E2A087E71}" srcOrd="0" destOrd="0" presId="urn:microsoft.com/office/officeart/2018/2/layout/IconVerticalSolidList#1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1EF8E1D0-A300-BA47-9AD4-6FA82E9320AA}" type="presOf" srcId="{31C44422-EADA-46AC-AD2A-224B6AE9BDB7}" destId="{A815B007-B4CD-40D9-9681-FD36778A2A05}" srcOrd="0" destOrd="0" presId="urn:microsoft.com/office/officeart/2018/2/layout/IconVerticalSolidList#1"/>
    <dgm:cxn modelId="{C18CA1E5-6E19-8B4F-B3E9-0F036666250F}" type="presOf" srcId="{B7B86AB6-A46D-4F6E-80FD-F2EA77525466}" destId="{019EB2EC-7E96-41CD-8337-46586CBCB53D}" srcOrd="0" destOrd="0" presId="urn:microsoft.com/office/officeart/2018/2/layout/IconVerticalSolidList#1"/>
    <dgm:cxn modelId="{89C8FCFB-B9B6-424C-8660-CEBBE2D63AA9}" type="presParOf" srcId="{5AF57524-BEB1-48DA-B907-AB5E2A087E71}" destId="{6F764FDA-E3C4-489B-B9B7-EE0C24A0C58C}" srcOrd="0" destOrd="0" presId="urn:microsoft.com/office/officeart/2018/2/layout/IconVerticalSolidList#1"/>
    <dgm:cxn modelId="{7A03A8E3-5D6B-ED49-B703-DA07E9E474D4}" type="presParOf" srcId="{6F764FDA-E3C4-489B-B9B7-EE0C24A0C58C}" destId="{DAC58DCB-A52F-45D5-8BFD-E1FB33B1B20A}" srcOrd="0" destOrd="0" presId="urn:microsoft.com/office/officeart/2018/2/layout/IconVerticalSolidList#1"/>
    <dgm:cxn modelId="{6C74AD4E-B150-5649-8D05-4E128D7466A0}" type="presParOf" srcId="{6F764FDA-E3C4-489B-B9B7-EE0C24A0C58C}" destId="{45BAEC16-004B-4C7A-B73F-9C4DABB23555}" srcOrd="1" destOrd="0" presId="urn:microsoft.com/office/officeart/2018/2/layout/IconVerticalSolidList#1"/>
    <dgm:cxn modelId="{6933EE04-4DC3-4645-A1A3-4F17E43E1F38}" type="presParOf" srcId="{6F764FDA-E3C4-489B-B9B7-EE0C24A0C58C}" destId="{6E93FC7A-BB2E-4BBE-B32E-EBC06FDEAD17}" srcOrd="2" destOrd="0" presId="urn:microsoft.com/office/officeart/2018/2/layout/IconVerticalSolidList#1"/>
    <dgm:cxn modelId="{A711A289-DE9B-384D-8CE3-F8AA466BA8DA}" type="presParOf" srcId="{6F764FDA-E3C4-489B-B9B7-EE0C24A0C58C}" destId="{E5B441AA-87BB-4E01-806D-9A0953A1AB68}" srcOrd="3" destOrd="0" presId="urn:microsoft.com/office/officeart/2018/2/layout/IconVerticalSolidList#1"/>
    <dgm:cxn modelId="{A65C6935-2C43-A945-B910-D7CC21D265F5}" type="presParOf" srcId="{5AF57524-BEB1-48DA-B907-AB5E2A087E71}" destId="{8FBB7704-0208-4311-A35F-82FDD84E346D}" srcOrd="1" destOrd="0" presId="urn:microsoft.com/office/officeart/2018/2/layout/IconVerticalSolidList#1"/>
    <dgm:cxn modelId="{CBF93604-BF0C-9448-A985-D49E5D09E670}" type="presParOf" srcId="{5AF57524-BEB1-48DA-B907-AB5E2A087E71}" destId="{E623C820-7220-4756-A6E9-F76958B7303C}" srcOrd="2" destOrd="0" presId="urn:microsoft.com/office/officeart/2018/2/layout/IconVerticalSolidList#1"/>
    <dgm:cxn modelId="{51E22F4F-85CD-014A-85C3-F89C5EF15102}" type="presParOf" srcId="{E623C820-7220-4756-A6E9-F76958B7303C}" destId="{22452A97-5F56-4A41-A60C-74B4D13FD7D9}" srcOrd="0" destOrd="0" presId="urn:microsoft.com/office/officeart/2018/2/layout/IconVerticalSolidList#1"/>
    <dgm:cxn modelId="{BA57B933-031B-B740-88C3-E61CE4ED5700}" type="presParOf" srcId="{E623C820-7220-4756-A6E9-F76958B7303C}" destId="{1CA707C9-84BA-470B-B353-F7433F509EBB}" srcOrd="1" destOrd="0" presId="urn:microsoft.com/office/officeart/2018/2/layout/IconVerticalSolidList#1"/>
    <dgm:cxn modelId="{B0B85B39-1A1B-834E-9672-83150AF9DFDF}" type="presParOf" srcId="{E623C820-7220-4756-A6E9-F76958B7303C}" destId="{AECC2632-B75E-47D7-B49F-CEA670AB2BBE}" srcOrd="2" destOrd="0" presId="urn:microsoft.com/office/officeart/2018/2/layout/IconVerticalSolidList#1"/>
    <dgm:cxn modelId="{195638C6-0419-BF4C-B62D-ED751CB49722}" type="presParOf" srcId="{E623C820-7220-4756-A6E9-F76958B7303C}" destId="{019EB2EC-7E96-41CD-8337-46586CBCB53D}" srcOrd="3" destOrd="0" presId="urn:microsoft.com/office/officeart/2018/2/layout/IconVerticalSolidList#1"/>
    <dgm:cxn modelId="{F2DDAA83-E156-F547-AC82-DB4553F3FBB6}" type="presParOf" srcId="{5AF57524-BEB1-48DA-B907-AB5E2A087E71}" destId="{02427623-FE62-49CE-BC49-C4C1429519C7}" srcOrd="3" destOrd="0" presId="urn:microsoft.com/office/officeart/2018/2/layout/IconVerticalSolidList#1"/>
    <dgm:cxn modelId="{31B861A5-8F88-4547-BB2F-84129B5752FA}" type="presParOf" srcId="{5AF57524-BEB1-48DA-B907-AB5E2A087E71}" destId="{A736D6F4-CD8D-4C32-8176-888A75E72B15}" srcOrd="4" destOrd="0" presId="urn:microsoft.com/office/officeart/2018/2/layout/IconVerticalSolidList#1"/>
    <dgm:cxn modelId="{C5396E9D-3CBB-044C-8D0D-6A388A026B73}" type="presParOf" srcId="{A736D6F4-CD8D-4C32-8176-888A75E72B15}" destId="{B025ABE0-EF4A-41D3-B967-578E8106C990}" srcOrd="0" destOrd="0" presId="urn:microsoft.com/office/officeart/2018/2/layout/IconVerticalSolidList#1"/>
    <dgm:cxn modelId="{8FE34104-E3FC-B848-A88E-558F3BC43EBE}" type="presParOf" srcId="{A736D6F4-CD8D-4C32-8176-888A75E72B15}" destId="{398BE3FB-B7E3-454E-AC10-28718C0C6801}" srcOrd="1" destOrd="0" presId="urn:microsoft.com/office/officeart/2018/2/layout/IconVerticalSolidList#1"/>
    <dgm:cxn modelId="{37B4E12B-D9E2-A945-B1DE-A2D8720019E0}" type="presParOf" srcId="{A736D6F4-CD8D-4C32-8176-888A75E72B15}" destId="{DAEC11E2-1EB0-4F96-9C15-ED8331DE85E5}" srcOrd="2" destOrd="0" presId="urn:microsoft.com/office/officeart/2018/2/layout/IconVerticalSolidList#1"/>
    <dgm:cxn modelId="{147616A4-6AEF-2F4C-9EEF-1B798CFE5FAE}" type="presParOf" srcId="{A736D6F4-CD8D-4C32-8176-888A75E72B15}" destId="{F672F88F-9549-4D2D-B6AC-9C0330A53367}" srcOrd="3" destOrd="0" presId="urn:microsoft.com/office/officeart/2018/2/layout/IconVerticalSolidList#1"/>
    <dgm:cxn modelId="{C15701D2-A812-E147-BF04-745987559679}" type="presParOf" srcId="{5AF57524-BEB1-48DA-B907-AB5E2A087E71}" destId="{BF80110D-DAFE-4534-A0BC-9772E024DBE6}" srcOrd="5" destOrd="0" presId="urn:microsoft.com/office/officeart/2018/2/layout/IconVerticalSolidList#1"/>
    <dgm:cxn modelId="{85A29D7D-999B-384F-BCA8-8AF23DFE7C93}" type="presParOf" srcId="{5AF57524-BEB1-48DA-B907-AB5E2A087E71}" destId="{E99EBD14-84C7-4D77-9FAE-C90A6DA25278}" srcOrd="6" destOrd="0" presId="urn:microsoft.com/office/officeart/2018/2/layout/IconVerticalSolidList#1"/>
    <dgm:cxn modelId="{A4A179BD-8D5C-334B-914E-2FECAAA7E8AA}" type="presParOf" srcId="{E99EBD14-84C7-4D77-9FAE-C90A6DA25278}" destId="{BA45FE83-A05B-43E6-9E4E-FB82152EA0FD}" srcOrd="0" destOrd="0" presId="urn:microsoft.com/office/officeart/2018/2/layout/IconVerticalSolidList#1"/>
    <dgm:cxn modelId="{2838906B-C50B-5C4C-8456-AE93150A1BB6}" type="presParOf" srcId="{E99EBD14-84C7-4D77-9FAE-C90A6DA25278}" destId="{6E919629-99BE-42FE-A137-6695AEC306A9}" srcOrd="1" destOrd="0" presId="urn:microsoft.com/office/officeart/2018/2/layout/IconVerticalSolidList#1"/>
    <dgm:cxn modelId="{400F05AB-DFA6-0C44-87B9-133A19D39573}" type="presParOf" srcId="{E99EBD14-84C7-4D77-9FAE-C90A6DA25278}" destId="{E67073E9-4844-47F4-846B-BDB775F870B2}" srcOrd="2" destOrd="0" presId="urn:microsoft.com/office/officeart/2018/2/layout/IconVerticalSolidList#1"/>
    <dgm:cxn modelId="{24191C45-7EA2-7E46-B1F1-4F3793854F3C}" type="presParOf" srcId="{E99EBD14-84C7-4D77-9FAE-C90A6DA25278}" destId="{A815B007-B4CD-40D9-9681-FD36778A2A05}" srcOrd="3" destOrd="0" presId="urn:microsoft.com/office/officeart/2018/2/layout/IconVerticalSolidList#1"/>
    <dgm:cxn modelId="{DA32DD79-F194-AE40-9585-2BC976BEC298}" type="presParOf" srcId="{5AF57524-BEB1-48DA-B907-AB5E2A087E71}" destId="{00794054-7DAA-4FD5-B6F8-6F91D4669FE4}" srcOrd="7" destOrd="0" presId="urn:microsoft.com/office/officeart/2018/2/layout/IconVerticalSolidList#1"/>
    <dgm:cxn modelId="{73B2E0D6-2A6A-B447-8977-2E95B303C007}" type="presParOf" srcId="{5AF57524-BEB1-48DA-B907-AB5E2A087E71}" destId="{179252E6-5639-4D19-BFA9-569B8A48CE18}" srcOrd="8" destOrd="0" presId="urn:microsoft.com/office/officeart/2018/2/layout/IconVerticalSolidList#1"/>
    <dgm:cxn modelId="{5FE55DE8-3B19-5847-8A2B-EBFD8A9C0F45}" type="presParOf" srcId="{179252E6-5639-4D19-BFA9-569B8A48CE18}" destId="{2C52A990-934E-404E-9D57-9471685B8874}" srcOrd="0" destOrd="0" presId="urn:microsoft.com/office/officeart/2018/2/layout/IconVerticalSolidList#1"/>
    <dgm:cxn modelId="{2800A7E9-ADD2-0447-A24E-719004738D26}" type="presParOf" srcId="{179252E6-5639-4D19-BFA9-569B8A48CE18}" destId="{61F43341-C20F-4FA1-A6E7-95A064B8C461}" srcOrd="1" destOrd="0" presId="urn:microsoft.com/office/officeart/2018/2/layout/IconVerticalSolidList#1"/>
    <dgm:cxn modelId="{D8193089-B55E-7E4E-9F31-369360D39232}" type="presParOf" srcId="{179252E6-5639-4D19-BFA9-569B8A48CE18}" destId="{37ACB058-960F-40C8-978C-538BA25E3414}" srcOrd="2" destOrd="0" presId="urn:microsoft.com/office/officeart/2018/2/layout/IconVerticalSolidList#1"/>
    <dgm:cxn modelId="{09F2041D-3281-2048-8CB3-05213213F5BE}" type="presParOf" srcId="{179252E6-5639-4D19-BFA9-569B8A48CE18}" destId="{A805A872-5699-4330-9B26-4295CE3EE6C0}" srcOrd="3" destOrd="0" presId="urn:microsoft.com/office/officeart/2018/2/layout/IconVerticalSoli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509" y="206922"/>
          <a:ext cx="495471" cy="49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89" y="4229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489" y="4229"/>
        <a:ext cx="4920855" cy="900856"/>
      </dsp:txXfrm>
    </dsp:sp>
    <dsp:sp modelId="{22452A97-5F56-4A41-A60C-74B4D13FD7D9}">
      <dsp:nvSpPr>
        <dsp:cNvPr id="0" name=""/>
        <dsp:cNvSpPr/>
      </dsp:nvSpPr>
      <dsp:spPr>
        <a:xfrm>
          <a:off x="0" y="1130300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509" y="1332993"/>
          <a:ext cx="495471" cy="49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89" y="1130300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new class called as “HomeworkR5” inside the homework package</a:t>
          </a:r>
        </a:p>
      </dsp:txBody>
      <dsp:txXfrm>
        <a:off x="1040489" y="1130300"/>
        <a:ext cx="4920855" cy="900856"/>
      </dsp:txXfrm>
    </dsp:sp>
    <dsp:sp modelId="{B025ABE0-EF4A-41D3-B967-578E8106C990}">
      <dsp:nvSpPr>
        <dsp:cNvPr id="0" name=""/>
        <dsp:cNvSpPr/>
      </dsp:nvSpPr>
      <dsp:spPr>
        <a:xfrm>
          <a:off x="0" y="2256371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509" y="2459064"/>
          <a:ext cx="495471" cy="49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89" y="2256371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all tasks in the same classes</a:t>
          </a:r>
        </a:p>
      </dsp:txBody>
      <dsp:txXfrm>
        <a:off x="1040489" y="2256371"/>
        <a:ext cx="4920855" cy="900856"/>
      </dsp:txXfrm>
    </dsp:sp>
    <dsp:sp modelId="{BA45FE83-A05B-43E6-9E4E-FB82152EA0FD}">
      <dsp:nvSpPr>
        <dsp:cNvPr id="0" name=""/>
        <dsp:cNvSpPr/>
      </dsp:nvSpPr>
      <dsp:spPr>
        <a:xfrm>
          <a:off x="0" y="3382442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509" y="3585135"/>
          <a:ext cx="495471" cy="4954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89" y="3382442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follow the instructions carefully and understand requirements before starting coding</a:t>
          </a:r>
        </a:p>
      </dsp:txBody>
      <dsp:txXfrm>
        <a:off x="1040489" y="3382442"/>
        <a:ext cx="4920855" cy="900856"/>
      </dsp:txXfrm>
    </dsp:sp>
    <dsp:sp modelId="{2C52A990-934E-404E-9D57-9471685B8874}">
      <dsp:nvSpPr>
        <dsp:cNvPr id="0" name=""/>
        <dsp:cNvSpPr/>
      </dsp:nvSpPr>
      <dsp:spPr>
        <a:xfrm>
          <a:off x="0" y="4508513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509" y="4711206"/>
          <a:ext cx="495471" cy="4954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89" y="4508513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89" y="4508513"/>
        <a:ext cx="4920855" cy="9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#1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1247-CE1A-044A-BEAB-0A8D2491F66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1BB0D-E505-1E4D-AEF0-AB83A81A1C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/>
          <p:cNvPicPr>
            <a:picLocks noChangeAspect="1"/>
          </p:cNvPicPr>
          <p:nvPr/>
        </p:nvPicPr>
        <p:blipFill rotWithShape="1">
          <a:blip r:embed="rId2"/>
          <a:srcRect t="23391" r="9091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Java HomeworkR5</a:t>
            </a:r>
            <a:endParaRPr lang="en-US" sz="6600" dirty="0"/>
          </a:p>
        </p:txBody>
      </p:sp>
      <p:sp>
        <p:nvSpPr>
          <p:cNvPr id="14" name="Rectangle: Rounded Corners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General Recap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015" y="713105"/>
            <a:ext cx="6736080" cy="56546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>
                <a:sym typeface="+mn-ea"/>
              </a:rPr>
              <a:t>Requirement:</a:t>
            </a:r>
            <a:endParaRPr lang="en-US" sz="1400" b="1" i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-Create a method called </a:t>
            </a:r>
            <a:r>
              <a:rPr lang="en-US" sz="1400" b="1" dirty="0">
                <a:sym typeface="+mn-ea"/>
              </a:rPr>
              <a:t>categorizeCharacters()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-This method will take String as an argument and return a String array as letters at index of 0, digits at index of 1 and specials at index of 2. </a:t>
            </a:r>
          </a:p>
          <a:p>
            <a:pPr marL="0" indent="0">
              <a:buNone/>
            </a:pP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NOTE: </a:t>
            </a:r>
            <a:r>
              <a:rPr lang="en-US" sz="1400" dirty="0">
                <a:sym typeface="+mn-ea"/>
              </a:rPr>
              <a:t>Assume length will always be more than zero.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     ”</a:t>
            </a: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 , , 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“abc123$#%”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[abc, 123, $#%]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  <a:sym typeface="+mn-ea"/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“12ab$%3c%”</a:t>
            </a: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[abc, 123, $%%]</a:t>
            </a:r>
          </a:p>
        </p:txBody>
      </p:sp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/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425131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>
                <a:sym typeface="+mn-ea"/>
              </a:rPr>
              <a:t>Requirement:</a:t>
            </a:r>
            <a:endParaRPr lang="en-US" sz="1400" b="1" i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-Create a method called </a:t>
            </a:r>
            <a:r>
              <a:rPr lang="en-US" sz="1400" b="1" dirty="0" err="1">
                <a:sym typeface="+mn-ea"/>
              </a:rPr>
              <a:t>noDigit</a:t>
            </a:r>
            <a:r>
              <a:rPr lang="en-US" sz="1400" b="1" dirty="0">
                <a:sym typeface="+mn-ea"/>
              </a:rPr>
              <a:t>()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-This method will take one String argument and it will return a new String with all digits removed from the original String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“Java”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“Java”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“123Hello”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“Hello”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“123Hello World149”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“Hello World”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5: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“123Tech456Global149”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5: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</a:t>
            </a:r>
            <a:r>
              <a:rPr lang="en-US" sz="1400" dirty="0" err="1">
                <a:solidFill>
                  <a:schemeClr val="accent1"/>
                </a:solidFill>
                <a:sym typeface="+mn-ea"/>
              </a:rPr>
              <a:t>TechGlobal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”</a:t>
            </a:r>
            <a:endParaRPr lang="en-US" sz="1400" dirty="0"/>
          </a:p>
        </p:txBody>
      </p:sp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>
                <a:sym typeface="+mn-ea"/>
              </a:rPr>
              <a:t>Requirement:</a:t>
            </a:r>
            <a:endParaRPr lang="en-US" sz="1400" b="1" i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-Create a method called </a:t>
            </a:r>
            <a:r>
              <a:rPr lang="en-US" sz="1400" b="1" dirty="0" err="1">
                <a:sym typeface="+mn-ea"/>
              </a:rPr>
              <a:t>noVowel</a:t>
            </a:r>
            <a:r>
              <a:rPr lang="en-US" sz="1400" b="1" dirty="0">
                <a:sym typeface="+mn-ea"/>
              </a:rPr>
              <a:t>()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-This method will take one String argument and it will return a new String with all vowels removed from the original String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</a:t>
            </a:r>
            <a:r>
              <a:rPr lang="en-US" sz="1400" dirty="0" err="1">
                <a:solidFill>
                  <a:schemeClr val="accent1"/>
                </a:solidFill>
                <a:sym typeface="+mn-ea"/>
              </a:rPr>
              <a:t>xyz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</a:t>
            </a:r>
            <a:r>
              <a:rPr lang="en-US" sz="1400" dirty="0" err="1">
                <a:solidFill>
                  <a:schemeClr val="accent1"/>
                </a:solidFill>
                <a:sym typeface="+mn-ea"/>
              </a:rPr>
              <a:t>xyz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“JAVA”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“JV”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“125$”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“125$”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5: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</a:t>
            </a:r>
            <a:r>
              <a:rPr lang="en-US" sz="1400" dirty="0" err="1">
                <a:solidFill>
                  <a:schemeClr val="accent1"/>
                </a:solidFill>
                <a:sym typeface="+mn-ea"/>
              </a:rPr>
              <a:t>TechGlobal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5: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</a:t>
            </a:r>
            <a:r>
              <a:rPr lang="en-US" sz="1400" dirty="0" err="1">
                <a:solidFill>
                  <a:schemeClr val="accent1"/>
                </a:solidFill>
                <a:sym typeface="+mn-ea"/>
              </a:rPr>
              <a:t>TchGlbl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”</a:t>
            </a:r>
            <a:endParaRPr lang="en-US" sz="1400" dirty="0"/>
          </a:p>
        </p:txBody>
      </p:sp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015" y="713105"/>
            <a:ext cx="6736080" cy="56546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>
                <a:sym typeface="+mn-ea"/>
              </a:rPr>
              <a:t>Requirement:</a:t>
            </a:r>
            <a:endParaRPr lang="en-US" sz="1400" b="1" i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-Create a method called </a:t>
            </a:r>
            <a:r>
              <a:rPr lang="en-US" sz="1400" b="1" dirty="0">
                <a:sym typeface="+mn-ea"/>
              </a:rPr>
              <a:t>sumOfDigits()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-This method will take one String argument and it will return an int sum of all digits from the original String. </a:t>
            </a:r>
          </a:p>
          <a:p>
            <a:pPr marL="0" indent="0">
              <a:buNone/>
            </a:pP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NOTE</a:t>
            </a:r>
            <a:r>
              <a:rPr lang="en-US" sz="1400" dirty="0">
                <a:sym typeface="+mn-ea"/>
              </a:rPr>
              <a:t>: Return zero if there is no digits in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“Java”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“John’s age is 29”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“$125.0”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8</a:t>
            </a:r>
          </a:p>
        </p:txBody>
      </p:sp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015" y="713105"/>
            <a:ext cx="6736080" cy="56546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>
                <a:sym typeface="+mn-ea"/>
              </a:rPr>
              <a:t>Requirement:</a:t>
            </a:r>
            <a:endParaRPr lang="en-US" sz="1400" b="1" i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-Create a method called </a:t>
            </a:r>
            <a:r>
              <a:rPr lang="en-US" sz="1400" b="1" dirty="0">
                <a:sym typeface="+mn-ea"/>
              </a:rPr>
              <a:t>hasUpperCase()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-This method will take one String argument and it will return boolean true if there is an uppercase letter and false otherwise.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false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“java”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false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“John’s age is 29”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true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“$125.0”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false</a:t>
            </a:r>
          </a:p>
        </p:txBody>
      </p:sp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015" y="713105"/>
            <a:ext cx="6736080" cy="56546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>
                <a:sym typeface="+mn-ea"/>
              </a:rPr>
              <a:t>Requirement:</a:t>
            </a:r>
            <a:endParaRPr lang="en-US" sz="1400" b="1" i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-Create a method called </a:t>
            </a:r>
            <a:r>
              <a:rPr lang="en-US" sz="1400" b="1" dirty="0">
                <a:sym typeface="+mn-ea"/>
              </a:rPr>
              <a:t>middleInt()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-This method will take three int arguments and it will return the middle int.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1, 1, 1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1, 2, 2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5, 5, 8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5, 3, 5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5</a:t>
            </a:r>
          </a:p>
          <a:p>
            <a:pPr marL="0" indent="0">
              <a:buNone/>
            </a:pPr>
            <a:endParaRPr lang="en-US" sz="1400" b="1" dirty="0">
              <a:sym typeface="+mn-ea"/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-1, 25, 10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4: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10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015" y="713105"/>
            <a:ext cx="6736080" cy="56546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>
                <a:sym typeface="+mn-ea"/>
              </a:rPr>
              <a:t>Requirement:</a:t>
            </a:r>
            <a:endParaRPr lang="en-US" sz="1400" b="1" i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-Create a method called </a:t>
            </a:r>
            <a:r>
              <a:rPr lang="en-US" sz="1400" b="1" dirty="0">
                <a:sym typeface="+mn-ea"/>
              </a:rPr>
              <a:t>no13()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-This method will take an int array as argument and it will return a new array with all 13 replaced with 0. </a:t>
            </a:r>
          </a:p>
          <a:p>
            <a:pPr marL="0" indent="0">
              <a:buNone/>
            </a:pP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NOTE: </a:t>
            </a:r>
            <a:r>
              <a:rPr lang="en-US" sz="1400" dirty="0">
                <a:sym typeface="+mn-ea"/>
              </a:rPr>
              <a:t>Assume length will always be more than zero.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[1, 2, 3 ,4]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[1, 2, 3 ,4]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[13, 2, 3 ]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[0, 2, 3 ]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3: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[13, 13, 13 , 13, 13]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[0, 0, 0, 0, 0]</a:t>
            </a:r>
          </a:p>
        </p:txBody>
      </p:sp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015" y="713105"/>
            <a:ext cx="6736080" cy="56546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>
                <a:sym typeface="+mn-ea"/>
              </a:rPr>
              <a:t>Requirement:</a:t>
            </a:r>
            <a:endParaRPr lang="en-US" sz="1400" b="1" i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-Create a method called </a:t>
            </a:r>
            <a:r>
              <a:rPr lang="en-US" sz="1400" b="1" dirty="0">
                <a:sym typeface="+mn-ea"/>
              </a:rPr>
              <a:t>arrFactorial()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ym typeface="+mn-ea"/>
              </a:rPr>
              <a:t>-This method will take an int array as argument and it will return the array with every number replaced with their factorials. </a:t>
            </a:r>
          </a:p>
          <a:p>
            <a:pPr marL="0" indent="0">
              <a:buNone/>
            </a:pPr>
            <a:endParaRPr lang="en-US" sz="1400" dirty="0">
              <a:sym typeface="+mn-ea"/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NOTE: </a:t>
            </a:r>
            <a:r>
              <a:rPr lang="en-US" sz="1400" dirty="0">
                <a:sym typeface="+mn-ea"/>
              </a:rPr>
              <a:t>Assume length will always be more than zero.</a:t>
            </a: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NOTE: </a:t>
            </a:r>
            <a:r>
              <a:rPr lang="en-US" sz="1400" dirty="0">
                <a:sym typeface="+mn-ea"/>
              </a:rPr>
              <a:t>0! is equals to 1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[1, 2, 3, 4]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1: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[1, 2, 6, 24]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[0, 2, 4 , 1]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2: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[1, 2, 24, 1]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Test Data 3: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[5 , 0, 6]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Expected Result 3: </a:t>
            </a:r>
            <a:r>
              <a:rPr lang="en-US" sz="1400" dirty="0">
                <a:solidFill>
                  <a:schemeClr val="accent1"/>
                </a:solidFill>
                <a:sym typeface="+mn-ea"/>
              </a:rPr>
              <a:t>[120, 1, 720]</a:t>
            </a:r>
          </a:p>
        </p:txBody>
      </p:sp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898</Words>
  <Application>Microsoft Macintosh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Java HomeworkR5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DUE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Homework-C3-R4</dc:title>
  <dc:creator>akın kaya</dc:creator>
  <cp:lastModifiedBy>akın kaya</cp:lastModifiedBy>
  <cp:revision>20</cp:revision>
  <dcterms:created xsi:type="dcterms:W3CDTF">2021-11-09T19:29:00Z</dcterms:created>
  <dcterms:modified xsi:type="dcterms:W3CDTF">2021-11-25T17:19:09Z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5798A924FDA547C5AFDBAE92C5BE6E4B</vt:lpwstr>
  </property>
  <property fmtid="{D5CDD505-2E9C-101B-9397-08002B2CF9AE}" pid="3" name="KSOProductBuildVer">
    <vt:lpwstr>1033-11.2.0.10351</vt:lpwstr>
  </property>
</Properties>
</file>