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7" r:id="rId3"/>
    <p:sldId id="258" r:id="rId4"/>
    <p:sldId id="267" r:id="rId5"/>
    <p:sldId id="264" r:id="rId6"/>
    <p:sldId id="268" r:id="rId7"/>
    <p:sldId id="269" r:id="rId8"/>
    <p:sldId id="270" r:id="rId9"/>
    <p:sldId id="274" r:id="rId10"/>
    <p:sldId id="275" r:id="rId11"/>
    <p:sldId id="273"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8"/>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2">
  <dgm:title val=""/>
  <dgm:desc val=""/>
  <dgm:catLst>
    <dgm:cat type="accent3" pri="13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DF057-300D-4219-925F-86FA605570CB}" type="doc">
      <dgm:prSet loTypeId="urn:microsoft.com/office/officeart/2018/2/layout/IconVerticalSolidList#2" loCatId="icon" qsTypeId="urn:microsoft.com/office/officeart/2005/8/quickstyle/simple1#2" qsCatId="simple" csTypeId="urn:microsoft.com/office/officeart/2018/5/colors/Iconchunking_neutralbg_accent3_2#2" csCatId="accent3" phldr="1"/>
      <dgm:spPr/>
      <dgm:t>
        <a:bodyPr/>
        <a:lstStyle/>
        <a:p>
          <a:endParaRPr lang="en-US"/>
        </a:p>
      </dgm:t>
    </dgm:pt>
    <dgm:pt modelId="{6E5EFEF1-0D9E-43DC-A557-3859DD5E70C4}">
      <dgm:prSet/>
      <dgm:spPr/>
      <dgm:t>
        <a:bodyPr/>
        <a:lstStyle/>
        <a:p>
          <a:r>
            <a:rPr lang="en-US"/>
            <a:t>Make sure that you have package called “homework”</a:t>
          </a:r>
        </a:p>
      </dgm:t>
    </dgm:pt>
    <dgm:pt modelId="{4F415912-6A5D-401B-9F9C-95A2599B0E6E}" type="parTrans" cxnId="{52AE74C1-A996-4EAB-8AB1-49535F212EC2}">
      <dgm:prSet/>
      <dgm:spPr/>
      <dgm:t>
        <a:bodyPr/>
        <a:lstStyle/>
        <a:p>
          <a:endParaRPr lang="en-US"/>
        </a:p>
      </dgm:t>
    </dgm:pt>
    <dgm:pt modelId="{A99D7915-40F2-4C51-BFEB-4CE73DD81F20}" type="sibTrans" cxnId="{52AE74C1-A996-4EAB-8AB1-49535F212EC2}">
      <dgm:prSet/>
      <dgm:spPr/>
      <dgm:t>
        <a:bodyPr/>
        <a:lstStyle/>
        <a:p>
          <a:endParaRPr lang="en-US"/>
        </a:p>
      </dgm:t>
    </dgm:pt>
    <dgm:pt modelId="{B7B86AB6-A46D-4F6E-80FD-F2EA77525466}">
      <dgm:prSet/>
      <dgm:spPr/>
      <dgm:t>
        <a:bodyPr/>
        <a:lstStyle/>
        <a:p>
          <a:r>
            <a:rPr lang="en-US" dirty="0"/>
            <a:t>Please create a new class called as “HomeworkR6” inside the homework package</a:t>
          </a:r>
        </a:p>
      </dgm:t>
    </dgm:pt>
    <dgm:pt modelId="{5EA07F16-E568-42A6-8509-F16C617D9343}" type="parTrans" cxnId="{FB6BAC4D-F0D0-4952-AA6F-CD21A7B49056}">
      <dgm:prSet/>
      <dgm:spPr/>
      <dgm:t>
        <a:bodyPr/>
        <a:lstStyle/>
        <a:p>
          <a:endParaRPr lang="en-US"/>
        </a:p>
      </dgm:t>
    </dgm:pt>
    <dgm:pt modelId="{C92E4920-7366-43CD-81F5-A4F332F92B61}" type="sibTrans" cxnId="{FB6BAC4D-F0D0-4952-AA6F-CD21A7B49056}">
      <dgm:prSet/>
      <dgm:spPr/>
      <dgm:t>
        <a:bodyPr/>
        <a:lstStyle/>
        <a:p>
          <a:endParaRPr lang="en-US"/>
        </a:p>
      </dgm:t>
    </dgm:pt>
    <dgm:pt modelId="{F94D5C0F-1742-496B-A7DF-3125699846BC}">
      <dgm:prSet/>
      <dgm:spPr/>
      <dgm:t>
        <a:bodyPr/>
        <a:lstStyle/>
        <a:p>
          <a:r>
            <a:rPr lang="en-US"/>
            <a:t>Do all tasks in the same classes</a:t>
          </a:r>
        </a:p>
      </dgm:t>
    </dgm:pt>
    <dgm:pt modelId="{CB8371E6-1ACB-4AE8-894B-DB18A014AA3A}" type="parTrans" cxnId="{99704EB3-C168-481F-BD85-0D8118FAFDD0}">
      <dgm:prSet/>
      <dgm:spPr/>
      <dgm:t>
        <a:bodyPr/>
        <a:lstStyle/>
        <a:p>
          <a:endParaRPr lang="en-US"/>
        </a:p>
      </dgm:t>
    </dgm:pt>
    <dgm:pt modelId="{22333286-E9FB-4E3D-AF64-8BE57D2EE79B}" type="sibTrans" cxnId="{99704EB3-C168-481F-BD85-0D8118FAFDD0}">
      <dgm:prSet/>
      <dgm:spPr/>
      <dgm:t>
        <a:bodyPr/>
        <a:lstStyle/>
        <a:p>
          <a:endParaRPr lang="en-US"/>
        </a:p>
      </dgm:t>
    </dgm:pt>
    <dgm:pt modelId="{31C44422-EADA-46AC-AD2A-224B6AE9BDB7}">
      <dgm:prSet/>
      <dgm:spPr/>
      <dgm:t>
        <a:bodyPr/>
        <a:lstStyle/>
        <a:p>
          <a:r>
            <a:rPr lang="en-US"/>
            <a:t>Please follow the instructions carefully and understand requirements before starting coding</a:t>
          </a:r>
        </a:p>
      </dgm:t>
    </dgm:pt>
    <dgm:pt modelId="{69CB61DC-0904-42EA-8D00-B7387899DAA8}" type="parTrans" cxnId="{3EB96B3B-9F51-4D2B-ABAD-8091E578CE92}">
      <dgm:prSet/>
      <dgm:spPr/>
      <dgm:t>
        <a:bodyPr/>
        <a:lstStyle/>
        <a:p>
          <a:endParaRPr lang="en-US"/>
        </a:p>
      </dgm:t>
    </dgm:pt>
    <dgm:pt modelId="{70D6A4E7-D432-42C5-96DE-954E2D6DEC07}" type="sibTrans" cxnId="{3EB96B3B-9F51-4D2B-ABAD-8091E578CE92}">
      <dgm:prSet/>
      <dgm:spPr/>
      <dgm:t>
        <a:bodyPr/>
        <a:lstStyle/>
        <a:p>
          <a:endParaRPr lang="en-US"/>
        </a:p>
      </dgm:t>
    </dgm:pt>
    <dgm:pt modelId="{D5AEA003-C36F-4530-931A-8E97710D746A}">
      <dgm:prSet/>
      <dgm:spPr/>
      <dgm:t>
        <a:bodyPr/>
        <a:lstStyle/>
        <a:p>
          <a:r>
            <a:rPr lang="en-US"/>
            <a:t>Let TechGlobal Team if any of requirement is not clear or you have any questions related to given tasks below</a:t>
          </a:r>
        </a:p>
      </dgm:t>
    </dgm:pt>
    <dgm:pt modelId="{CEF7594F-DD92-4D6E-9536-C8A7E7A75C2E}" type="parTrans" cxnId="{A9DF1F34-B191-4164-8205-0A6644293979}">
      <dgm:prSet/>
      <dgm:spPr/>
      <dgm:t>
        <a:bodyPr/>
        <a:lstStyle/>
        <a:p>
          <a:endParaRPr lang="en-US"/>
        </a:p>
      </dgm:t>
    </dgm:pt>
    <dgm:pt modelId="{78073682-C71F-4C3C-AD0C-0D5891301849}" type="sibTrans" cxnId="{A9DF1F34-B191-4164-8205-0A6644293979}">
      <dgm:prSet/>
      <dgm:spPr/>
      <dgm:t>
        <a:bodyPr/>
        <a:lstStyle/>
        <a:p>
          <a:endParaRPr lang="en-US"/>
        </a:p>
      </dgm:t>
    </dgm:pt>
    <dgm:pt modelId="{5AF57524-BEB1-48DA-B907-AB5E2A087E71}" type="pres">
      <dgm:prSet presAssocID="{55CDF057-300D-4219-925F-86FA605570CB}" presName="root" presStyleCnt="0">
        <dgm:presLayoutVars>
          <dgm:dir/>
          <dgm:resizeHandles val="exact"/>
        </dgm:presLayoutVars>
      </dgm:prSet>
      <dgm:spPr/>
    </dgm:pt>
    <dgm:pt modelId="{6F764FDA-E3C4-489B-B9B7-EE0C24A0C58C}" type="pres">
      <dgm:prSet presAssocID="{6E5EFEF1-0D9E-43DC-A557-3859DD5E70C4}" presName="compNode" presStyleCnt="0"/>
      <dgm:spPr/>
    </dgm:pt>
    <dgm:pt modelId="{DAC58DCB-A52F-45D5-8BFD-E1FB33B1B20A}" type="pres">
      <dgm:prSet presAssocID="{6E5EFEF1-0D9E-43DC-A557-3859DD5E70C4}" presName="bgRect" presStyleLbl="bgShp" presStyleIdx="0" presStyleCnt="5"/>
      <dgm:spPr/>
    </dgm:pt>
    <dgm:pt modelId="{45BAEC16-004B-4C7A-B73F-9C4DABB23555}" type="pres">
      <dgm:prSet presAssocID="{6E5EFEF1-0D9E-43DC-A557-3859DD5E70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E93FC7A-BB2E-4BBE-B32E-EBC06FDEAD17}" type="pres">
      <dgm:prSet presAssocID="{6E5EFEF1-0D9E-43DC-A557-3859DD5E70C4}" presName="spaceRect" presStyleCnt="0"/>
      <dgm:spPr/>
    </dgm:pt>
    <dgm:pt modelId="{E5B441AA-87BB-4E01-806D-9A0953A1AB68}" type="pres">
      <dgm:prSet presAssocID="{6E5EFEF1-0D9E-43DC-A557-3859DD5E70C4}" presName="parTx" presStyleLbl="revTx" presStyleIdx="0" presStyleCnt="5">
        <dgm:presLayoutVars>
          <dgm:chMax val="0"/>
          <dgm:chPref val="0"/>
        </dgm:presLayoutVars>
      </dgm:prSet>
      <dgm:spPr/>
    </dgm:pt>
    <dgm:pt modelId="{8FBB7704-0208-4311-A35F-82FDD84E346D}" type="pres">
      <dgm:prSet presAssocID="{A99D7915-40F2-4C51-BFEB-4CE73DD81F20}" presName="sibTrans" presStyleCnt="0"/>
      <dgm:spPr/>
    </dgm:pt>
    <dgm:pt modelId="{E623C820-7220-4756-A6E9-F76958B7303C}" type="pres">
      <dgm:prSet presAssocID="{B7B86AB6-A46D-4F6E-80FD-F2EA77525466}" presName="compNode" presStyleCnt="0"/>
      <dgm:spPr/>
    </dgm:pt>
    <dgm:pt modelId="{22452A97-5F56-4A41-A60C-74B4D13FD7D9}" type="pres">
      <dgm:prSet presAssocID="{B7B86AB6-A46D-4F6E-80FD-F2EA77525466}" presName="bgRect" presStyleLbl="bgShp" presStyleIdx="1" presStyleCnt="5"/>
      <dgm:spPr/>
    </dgm:pt>
    <dgm:pt modelId="{1CA707C9-84BA-470B-B353-F7433F509EBB}" type="pres">
      <dgm:prSet presAssocID="{B7B86AB6-A46D-4F6E-80FD-F2EA7752546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ECC2632-B75E-47D7-B49F-CEA670AB2BBE}" type="pres">
      <dgm:prSet presAssocID="{B7B86AB6-A46D-4F6E-80FD-F2EA77525466}" presName="spaceRect" presStyleCnt="0"/>
      <dgm:spPr/>
    </dgm:pt>
    <dgm:pt modelId="{019EB2EC-7E96-41CD-8337-46586CBCB53D}" type="pres">
      <dgm:prSet presAssocID="{B7B86AB6-A46D-4F6E-80FD-F2EA77525466}" presName="parTx" presStyleLbl="revTx" presStyleIdx="1" presStyleCnt="5">
        <dgm:presLayoutVars>
          <dgm:chMax val="0"/>
          <dgm:chPref val="0"/>
        </dgm:presLayoutVars>
      </dgm:prSet>
      <dgm:spPr/>
    </dgm:pt>
    <dgm:pt modelId="{02427623-FE62-49CE-BC49-C4C1429519C7}" type="pres">
      <dgm:prSet presAssocID="{C92E4920-7366-43CD-81F5-A4F332F92B61}" presName="sibTrans" presStyleCnt="0"/>
      <dgm:spPr/>
    </dgm:pt>
    <dgm:pt modelId="{A736D6F4-CD8D-4C32-8176-888A75E72B15}" type="pres">
      <dgm:prSet presAssocID="{F94D5C0F-1742-496B-A7DF-3125699846BC}" presName="compNode" presStyleCnt="0"/>
      <dgm:spPr/>
    </dgm:pt>
    <dgm:pt modelId="{B025ABE0-EF4A-41D3-B967-578E8106C990}" type="pres">
      <dgm:prSet presAssocID="{F94D5C0F-1742-496B-A7DF-3125699846BC}" presName="bgRect" presStyleLbl="bgShp" presStyleIdx="2" presStyleCnt="5"/>
      <dgm:spPr/>
    </dgm:pt>
    <dgm:pt modelId="{398BE3FB-B7E3-454E-AC10-28718C0C6801}" type="pres">
      <dgm:prSet presAssocID="{F94D5C0F-1742-496B-A7DF-3125699846B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AEC11E2-1EB0-4F96-9C15-ED8331DE85E5}" type="pres">
      <dgm:prSet presAssocID="{F94D5C0F-1742-496B-A7DF-3125699846BC}" presName="spaceRect" presStyleCnt="0"/>
      <dgm:spPr/>
    </dgm:pt>
    <dgm:pt modelId="{F672F88F-9549-4D2D-B6AC-9C0330A53367}" type="pres">
      <dgm:prSet presAssocID="{F94D5C0F-1742-496B-A7DF-3125699846BC}" presName="parTx" presStyleLbl="revTx" presStyleIdx="2" presStyleCnt="5">
        <dgm:presLayoutVars>
          <dgm:chMax val="0"/>
          <dgm:chPref val="0"/>
        </dgm:presLayoutVars>
      </dgm:prSet>
      <dgm:spPr/>
    </dgm:pt>
    <dgm:pt modelId="{BF80110D-DAFE-4534-A0BC-9772E024DBE6}" type="pres">
      <dgm:prSet presAssocID="{22333286-E9FB-4E3D-AF64-8BE57D2EE79B}" presName="sibTrans" presStyleCnt="0"/>
      <dgm:spPr/>
    </dgm:pt>
    <dgm:pt modelId="{E99EBD14-84C7-4D77-9FAE-C90A6DA25278}" type="pres">
      <dgm:prSet presAssocID="{31C44422-EADA-46AC-AD2A-224B6AE9BDB7}" presName="compNode" presStyleCnt="0"/>
      <dgm:spPr/>
    </dgm:pt>
    <dgm:pt modelId="{BA45FE83-A05B-43E6-9E4E-FB82152EA0FD}" type="pres">
      <dgm:prSet presAssocID="{31C44422-EADA-46AC-AD2A-224B6AE9BDB7}" presName="bgRect" presStyleLbl="bgShp" presStyleIdx="3" presStyleCnt="5"/>
      <dgm:spPr/>
    </dgm:pt>
    <dgm:pt modelId="{6E919629-99BE-42FE-A137-6695AEC306A9}" type="pres">
      <dgm:prSet presAssocID="{31C44422-EADA-46AC-AD2A-224B6AE9BD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E67073E9-4844-47F4-846B-BDB775F870B2}" type="pres">
      <dgm:prSet presAssocID="{31C44422-EADA-46AC-AD2A-224B6AE9BDB7}" presName="spaceRect" presStyleCnt="0"/>
      <dgm:spPr/>
    </dgm:pt>
    <dgm:pt modelId="{A815B007-B4CD-40D9-9681-FD36778A2A05}" type="pres">
      <dgm:prSet presAssocID="{31C44422-EADA-46AC-AD2A-224B6AE9BDB7}" presName="parTx" presStyleLbl="revTx" presStyleIdx="3" presStyleCnt="5">
        <dgm:presLayoutVars>
          <dgm:chMax val="0"/>
          <dgm:chPref val="0"/>
        </dgm:presLayoutVars>
      </dgm:prSet>
      <dgm:spPr/>
    </dgm:pt>
    <dgm:pt modelId="{00794054-7DAA-4FD5-B6F8-6F91D4669FE4}" type="pres">
      <dgm:prSet presAssocID="{70D6A4E7-D432-42C5-96DE-954E2D6DEC07}" presName="sibTrans" presStyleCnt="0"/>
      <dgm:spPr/>
    </dgm:pt>
    <dgm:pt modelId="{179252E6-5639-4D19-BFA9-569B8A48CE18}" type="pres">
      <dgm:prSet presAssocID="{D5AEA003-C36F-4530-931A-8E97710D746A}" presName="compNode" presStyleCnt="0"/>
      <dgm:spPr/>
    </dgm:pt>
    <dgm:pt modelId="{2C52A990-934E-404E-9D57-9471685B8874}" type="pres">
      <dgm:prSet presAssocID="{D5AEA003-C36F-4530-931A-8E97710D746A}" presName="bgRect" presStyleLbl="bgShp" presStyleIdx="4" presStyleCnt="5"/>
      <dgm:spPr/>
    </dgm:pt>
    <dgm:pt modelId="{61F43341-C20F-4FA1-A6E7-95A064B8C461}" type="pres">
      <dgm:prSet presAssocID="{D5AEA003-C36F-4530-931A-8E97710D746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37ACB058-960F-40C8-978C-538BA25E3414}" type="pres">
      <dgm:prSet presAssocID="{D5AEA003-C36F-4530-931A-8E97710D746A}" presName="spaceRect" presStyleCnt="0"/>
      <dgm:spPr/>
    </dgm:pt>
    <dgm:pt modelId="{A805A872-5699-4330-9B26-4295CE3EE6C0}" type="pres">
      <dgm:prSet presAssocID="{D5AEA003-C36F-4530-931A-8E97710D746A}" presName="parTx" presStyleLbl="revTx" presStyleIdx="4" presStyleCnt="5">
        <dgm:presLayoutVars>
          <dgm:chMax val="0"/>
          <dgm:chPref val="0"/>
        </dgm:presLayoutVars>
      </dgm:prSet>
      <dgm:spPr/>
    </dgm:pt>
  </dgm:ptLst>
  <dgm:cxnLst>
    <dgm:cxn modelId="{ADC1BC1A-DB53-F947-89CD-5E3FEADED745}" type="presOf" srcId="{D5AEA003-C36F-4530-931A-8E97710D746A}" destId="{A805A872-5699-4330-9B26-4295CE3EE6C0}" srcOrd="0" destOrd="0" presId="urn:microsoft.com/office/officeart/2018/2/layout/IconVerticalSolidList#2"/>
    <dgm:cxn modelId="{A9DF1F34-B191-4164-8205-0A6644293979}" srcId="{55CDF057-300D-4219-925F-86FA605570CB}" destId="{D5AEA003-C36F-4530-931A-8E97710D746A}" srcOrd="4" destOrd="0" parTransId="{CEF7594F-DD92-4D6E-9536-C8A7E7A75C2E}" sibTransId="{78073682-C71F-4C3C-AD0C-0D5891301849}"/>
    <dgm:cxn modelId="{3EB96B3B-9F51-4D2B-ABAD-8091E578CE92}" srcId="{55CDF057-300D-4219-925F-86FA605570CB}" destId="{31C44422-EADA-46AC-AD2A-224B6AE9BDB7}" srcOrd="3" destOrd="0" parTransId="{69CB61DC-0904-42EA-8D00-B7387899DAA8}" sibTransId="{70D6A4E7-D432-42C5-96DE-954E2D6DEC07}"/>
    <dgm:cxn modelId="{B00EC63C-5A72-BC4D-AFD2-BE635701BA72}" type="presOf" srcId="{F94D5C0F-1742-496B-A7DF-3125699846BC}" destId="{F672F88F-9549-4D2D-B6AC-9C0330A53367}" srcOrd="0" destOrd="0" presId="urn:microsoft.com/office/officeart/2018/2/layout/IconVerticalSolidList#2"/>
    <dgm:cxn modelId="{FB6BAC4D-F0D0-4952-AA6F-CD21A7B49056}" srcId="{55CDF057-300D-4219-925F-86FA605570CB}" destId="{B7B86AB6-A46D-4F6E-80FD-F2EA77525466}" srcOrd="1" destOrd="0" parTransId="{5EA07F16-E568-42A6-8509-F16C617D9343}" sibTransId="{C92E4920-7366-43CD-81F5-A4F332F92B61}"/>
    <dgm:cxn modelId="{DA082D5F-3C70-1747-B789-77BB8A736745}" type="presOf" srcId="{6E5EFEF1-0D9E-43DC-A557-3859DD5E70C4}" destId="{E5B441AA-87BB-4E01-806D-9A0953A1AB68}" srcOrd="0" destOrd="0" presId="urn:microsoft.com/office/officeart/2018/2/layout/IconVerticalSolidList#2"/>
    <dgm:cxn modelId="{B6D9DAA1-5DE3-D743-B8B6-BEFE71FE160D}" type="presOf" srcId="{55CDF057-300D-4219-925F-86FA605570CB}" destId="{5AF57524-BEB1-48DA-B907-AB5E2A087E71}" srcOrd="0" destOrd="0" presId="urn:microsoft.com/office/officeart/2018/2/layout/IconVerticalSolidList#2"/>
    <dgm:cxn modelId="{99704EB3-C168-481F-BD85-0D8118FAFDD0}" srcId="{55CDF057-300D-4219-925F-86FA605570CB}" destId="{F94D5C0F-1742-496B-A7DF-3125699846BC}" srcOrd="2" destOrd="0" parTransId="{CB8371E6-1ACB-4AE8-894B-DB18A014AA3A}" sibTransId="{22333286-E9FB-4E3D-AF64-8BE57D2EE79B}"/>
    <dgm:cxn modelId="{52AE74C1-A996-4EAB-8AB1-49535F212EC2}" srcId="{55CDF057-300D-4219-925F-86FA605570CB}" destId="{6E5EFEF1-0D9E-43DC-A557-3859DD5E70C4}" srcOrd="0" destOrd="0" parTransId="{4F415912-6A5D-401B-9F9C-95A2599B0E6E}" sibTransId="{A99D7915-40F2-4C51-BFEB-4CE73DD81F20}"/>
    <dgm:cxn modelId="{1EF8E1D0-A300-BA47-9AD4-6FA82E9320AA}" type="presOf" srcId="{31C44422-EADA-46AC-AD2A-224B6AE9BDB7}" destId="{A815B007-B4CD-40D9-9681-FD36778A2A05}" srcOrd="0" destOrd="0" presId="urn:microsoft.com/office/officeart/2018/2/layout/IconVerticalSolidList#2"/>
    <dgm:cxn modelId="{C18CA1E5-6E19-8B4F-B3E9-0F036666250F}" type="presOf" srcId="{B7B86AB6-A46D-4F6E-80FD-F2EA77525466}" destId="{019EB2EC-7E96-41CD-8337-46586CBCB53D}" srcOrd="0" destOrd="0" presId="urn:microsoft.com/office/officeart/2018/2/layout/IconVerticalSolidList#2"/>
    <dgm:cxn modelId="{89C8FCFB-B9B6-424C-8660-CEBBE2D63AA9}" type="presParOf" srcId="{5AF57524-BEB1-48DA-B907-AB5E2A087E71}" destId="{6F764FDA-E3C4-489B-B9B7-EE0C24A0C58C}" srcOrd="0" destOrd="0" presId="urn:microsoft.com/office/officeart/2018/2/layout/IconVerticalSolidList#2"/>
    <dgm:cxn modelId="{7A03A8E3-5D6B-ED49-B703-DA07E9E474D4}" type="presParOf" srcId="{6F764FDA-E3C4-489B-B9B7-EE0C24A0C58C}" destId="{DAC58DCB-A52F-45D5-8BFD-E1FB33B1B20A}" srcOrd="0" destOrd="0" presId="urn:microsoft.com/office/officeart/2018/2/layout/IconVerticalSolidList#2"/>
    <dgm:cxn modelId="{6C74AD4E-B150-5649-8D05-4E128D7466A0}" type="presParOf" srcId="{6F764FDA-E3C4-489B-B9B7-EE0C24A0C58C}" destId="{45BAEC16-004B-4C7A-B73F-9C4DABB23555}" srcOrd="1" destOrd="0" presId="urn:microsoft.com/office/officeart/2018/2/layout/IconVerticalSolidList#2"/>
    <dgm:cxn modelId="{6933EE04-4DC3-4645-A1A3-4F17E43E1F38}" type="presParOf" srcId="{6F764FDA-E3C4-489B-B9B7-EE0C24A0C58C}" destId="{6E93FC7A-BB2E-4BBE-B32E-EBC06FDEAD17}" srcOrd="2" destOrd="0" presId="urn:microsoft.com/office/officeart/2018/2/layout/IconVerticalSolidList#2"/>
    <dgm:cxn modelId="{A711A289-DE9B-384D-8CE3-F8AA466BA8DA}" type="presParOf" srcId="{6F764FDA-E3C4-489B-B9B7-EE0C24A0C58C}" destId="{E5B441AA-87BB-4E01-806D-9A0953A1AB68}" srcOrd="3" destOrd="0" presId="urn:microsoft.com/office/officeart/2018/2/layout/IconVerticalSolidList#2"/>
    <dgm:cxn modelId="{A65C6935-2C43-A945-B910-D7CC21D265F5}" type="presParOf" srcId="{5AF57524-BEB1-48DA-B907-AB5E2A087E71}" destId="{8FBB7704-0208-4311-A35F-82FDD84E346D}" srcOrd="1" destOrd="0" presId="urn:microsoft.com/office/officeart/2018/2/layout/IconVerticalSolidList#2"/>
    <dgm:cxn modelId="{CBF93604-BF0C-9448-A985-D49E5D09E670}" type="presParOf" srcId="{5AF57524-BEB1-48DA-B907-AB5E2A087E71}" destId="{E623C820-7220-4756-A6E9-F76958B7303C}" srcOrd="2" destOrd="0" presId="urn:microsoft.com/office/officeart/2018/2/layout/IconVerticalSolidList#2"/>
    <dgm:cxn modelId="{51E22F4F-85CD-014A-85C3-F89C5EF15102}" type="presParOf" srcId="{E623C820-7220-4756-A6E9-F76958B7303C}" destId="{22452A97-5F56-4A41-A60C-74B4D13FD7D9}" srcOrd="0" destOrd="0" presId="urn:microsoft.com/office/officeart/2018/2/layout/IconVerticalSolidList#2"/>
    <dgm:cxn modelId="{BA57B933-031B-B740-88C3-E61CE4ED5700}" type="presParOf" srcId="{E623C820-7220-4756-A6E9-F76958B7303C}" destId="{1CA707C9-84BA-470B-B353-F7433F509EBB}" srcOrd="1" destOrd="0" presId="urn:microsoft.com/office/officeart/2018/2/layout/IconVerticalSolidList#2"/>
    <dgm:cxn modelId="{B0B85B39-1A1B-834E-9672-83150AF9DFDF}" type="presParOf" srcId="{E623C820-7220-4756-A6E9-F76958B7303C}" destId="{AECC2632-B75E-47D7-B49F-CEA670AB2BBE}" srcOrd="2" destOrd="0" presId="urn:microsoft.com/office/officeart/2018/2/layout/IconVerticalSolidList#2"/>
    <dgm:cxn modelId="{195638C6-0419-BF4C-B62D-ED751CB49722}" type="presParOf" srcId="{E623C820-7220-4756-A6E9-F76958B7303C}" destId="{019EB2EC-7E96-41CD-8337-46586CBCB53D}" srcOrd="3" destOrd="0" presId="urn:microsoft.com/office/officeart/2018/2/layout/IconVerticalSolidList#2"/>
    <dgm:cxn modelId="{F2DDAA83-E156-F547-AC82-DB4553F3FBB6}" type="presParOf" srcId="{5AF57524-BEB1-48DA-B907-AB5E2A087E71}" destId="{02427623-FE62-49CE-BC49-C4C1429519C7}" srcOrd="3" destOrd="0" presId="urn:microsoft.com/office/officeart/2018/2/layout/IconVerticalSolidList#2"/>
    <dgm:cxn modelId="{31B861A5-8F88-4547-BB2F-84129B5752FA}" type="presParOf" srcId="{5AF57524-BEB1-48DA-B907-AB5E2A087E71}" destId="{A736D6F4-CD8D-4C32-8176-888A75E72B15}" srcOrd="4" destOrd="0" presId="urn:microsoft.com/office/officeart/2018/2/layout/IconVerticalSolidList#2"/>
    <dgm:cxn modelId="{C5396E9D-3CBB-044C-8D0D-6A388A026B73}" type="presParOf" srcId="{A736D6F4-CD8D-4C32-8176-888A75E72B15}" destId="{B025ABE0-EF4A-41D3-B967-578E8106C990}" srcOrd="0" destOrd="0" presId="urn:microsoft.com/office/officeart/2018/2/layout/IconVerticalSolidList#2"/>
    <dgm:cxn modelId="{8FE34104-E3FC-B848-A88E-558F3BC43EBE}" type="presParOf" srcId="{A736D6F4-CD8D-4C32-8176-888A75E72B15}" destId="{398BE3FB-B7E3-454E-AC10-28718C0C6801}" srcOrd="1" destOrd="0" presId="urn:microsoft.com/office/officeart/2018/2/layout/IconVerticalSolidList#2"/>
    <dgm:cxn modelId="{37B4E12B-D9E2-A945-B1DE-A2D8720019E0}" type="presParOf" srcId="{A736D6F4-CD8D-4C32-8176-888A75E72B15}" destId="{DAEC11E2-1EB0-4F96-9C15-ED8331DE85E5}" srcOrd="2" destOrd="0" presId="urn:microsoft.com/office/officeart/2018/2/layout/IconVerticalSolidList#2"/>
    <dgm:cxn modelId="{147616A4-6AEF-2F4C-9EEF-1B798CFE5FAE}" type="presParOf" srcId="{A736D6F4-CD8D-4C32-8176-888A75E72B15}" destId="{F672F88F-9549-4D2D-B6AC-9C0330A53367}" srcOrd="3" destOrd="0" presId="urn:microsoft.com/office/officeart/2018/2/layout/IconVerticalSolidList#2"/>
    <dgm:cxn modelId="{C15701D2-A812-E147-BF04-745987559679}" type="presParOf" srcId="{5AF57524-BEB1-48DA-B907-AB5E2A087E71}" destId="{BF80110D-DAFE-4534-A0BC-9772E024DBE6}" srcOrd="5" destOrd="0" presId="urn:microsoft.com/office/officeart/2018/2/layout/IconVerticalSolidList#2"/>
    <dgm:cxn modelId="{85A29D7D-999B-384F-BCA8-8AF23DFE7C93}" type="presParOf" srcId="{5AF57524-BEB1-48DA-B907-AB5E2A087E71}" destId="{E99EBD14-84C7-4D77-9FAE-C90A6DA25278}" srcOrd="6" destOrd="0" presId="urn:microsoft.com/office/officeart/2018/2/layout/IconVerticalSolidList#2"/>
    <dgm:cxn modelId="{A4A179BD-8D5C-334B-914E-2FECAAA7E8AA}" type="presParOf" srcId="{E99EBD14-84C7-4D77-9FAE-C90A6DA25278}" destId="{BA45FE83-A05B-43E6-9E4E-FB82152EA0FD}" srcOrd="0" destOrd="0" presId="urn:microsoft.com/office/officeart/2018/2/layout/IconVerticalSolidList#2"/>
    <dgm:cxn modelId="{2838906B-C50B-5C4C-8456-AE93150A1BB6}" type="presParOf" srcId="{E99EBD14-84C7-4D77-9FAE-C90A6DA25278}" destId="{6E919629-99BE-42FE-A137-6695AEC306A9}" srcOrd="1" destOrd="0" presId="urn:microsoft.com/office/officeart/2018/2/layout/IconVerticalSolidList#2"/>
    <dgm:cxn modelId="{400F05AB-DFA6-0C44-87B9-133A19D39573}" type="presParOf" srcId="{E99EBD14-84C7-4D77-9FAE-C90A6DA25278}" destId="{E67073E9-4844-47F4-846B-BDB775F870B2}" srcOrd="2" destOrd="0" presId="urn:microsoft.com/office/officeart/2018/2/layout/IconVerticalSolidList#2"/>
    <dgm:cxn modelId="{24191C45-7EA2-7E46-B1F1-4F3793854F3C}" type="presParOf" srcId="{E99EBD14-84C7-4D77-9FAE-C90A6DA25278}" destId="{A815B007-B4CD-40D9-9681-FD36778A2A05}" srcOrd="3" destOrd="0" presId="urn:microsoft.com/office/officeart/2018/2/layout/IconVerticalSolidList#2"/>
    <dgm:cxn modelId="{DA32DD79-F194-AE40-9585-2BC976BEC298}" type="presParOf" srcId="{5AF57524-BEB1-48DA-B907-AB5E2A087E71}" destId="{00794054-7DAA-4FD5-B6F8-6F91D4669FE4}" srcOrd="7" destOrd="0" presId="urn:microsoft.com/office/officeart/2018/2/layout/IconVerticalSolidList#2"/>
    <dgm:cxn modelId="{73B2E0D6-2A6A-B447-8977-2E95B303C007}" type="presParOf" srcId="{5AF57524-BEB1-48DA-B907-AB5E2A087E71}" destId="{179252E6-5639-4D19-BFA9-569B8A48CE18}" srcOrd="8" destOrd="0" presId="urn:microsoft.com/office/officeart/2018/2/layout/IconVerticalSolidList#2"/>
    <dgm:cxn modelId="{5FE55DE8-3B19-5847-8A2B-EBFD8A9C0F45}" type="presParOf" srcId="{179252E6-5639-4D19-BFA9-569B8A48CE18}" destId="{2C52A990-934E-404E-9D57-9471685B8874}" srcOrd="0" destOrd="0" presId="urn:microsoft.com/office/officeart/2018/2/layout/IconVerticalSolidList#2"/>
    <dgm:cxn modelId="{2800A7E9-ADD2-0447-A24E-719004738D26}" type="presParOf" srcId="{179252E6-5639-4D19-BFA9-569B8A48CE18}" destId="{61F43341-C20F-4FA1-A6E7-95A064B8C461}" srcOrd="1" destOrd="0" presId="urn:microsoft.com/office/officeart/2018/2/layout/IconVerticalSolidList#2"/>
    <dgm:cxn modelId="{D8193089-B55E-7E4E-9F31-369360D39232}" type="presParOf" srcId="{179252E6-5639-4D19-BFA9-569B8A48CE18}" destId="{37ACB058-960F-40C8-978C-538BA25E3414}" srcOrd="2" destOrd="0" presId="urn:microsoft.com/office/officeart/2018/2/layout/IconVerticalSolidList#2"/>
    <dgm:cxn modelId="{09F2041D-3281-2048-8CB3-05213213F5BE}" type="presParOf" srcId="{179252E6-5639-4D19-BFA9-569B8A48CE18}" destId="{A805A872-5699-4330-9B26-4295CE3EE6C0}" srcOrd="3" destOrd="0" presId="urn:microsoft.com/office/officeart/2018/2/layout/IconVerticalSoli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58DCB-A52F-45D5-8BFD-E1FB33B1B20A}">
      <dsp:nvSpPr>
        <dsp:cNvPr id="0" name=""/>
        <dsp:cNvSpPr/>
      </dsp:nvSpPr>
      <dsp:spPr>
        <a:xfrm>
          <a:off x="0" y="4229"/>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AEC16-004B-4C7A-B73F-9C4DABB23555}">
      <dsp:nvSpPr>
        <dsp:cNvPr id="0" name=""/>
        <dsp:cNvSpPr/>
      </dsp:nvSpPr>
      <dsp:spPr>
        <a:xfrm>
          <a:off x="272509" y="206922"/>
          <a:ext cx="495471" cy="495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B441AA-87BB-4E01-806D-9A0953A1AB68}">
      <dsp:nvSpPr>
        <dsp:cNvPr id="0" name=""/>
        <dsp:cNvSpPr/>
      </dsp:nvSpPr>
      <dsp:spPr>
        <a:xfrm>
          <a:off x="1040489" y="4229"/>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90000"/>
            </a:lnSpc>
            <a:spcBef>
              <a:spcPct val="0"/>
            </a:spcBef>
            <a:spcAft>
              <a:spcPct val="35000"/>
            </a:spcAft>
            <a:buNone/>
          </a:pPr>
          <a:r>
            <a:rPr lang="en-US" sz="1600" kern="1200"/>
            <a:t>Make sure that you have package called “homework”</a:t>
          </a:r>
        </a:p>
      </dsp:txBody>
      <dsp:txXfrm>
        <a:off x="1040489" y="4229"/>
        <a:ext cx="4920855" cy="900856"/>
      </dsp:txXfrm>
    </dsp:sp>
    <dsp:sp modelId="{22452A97-5F56-4A41-A60C-74B4D13FD7D9}">
      <dsp:nvSpPr>
        <dsp:cNvPr id="0" name=""/>
        <dsp:cNvSpPr/>
      </dsp:nvSpPr>
      <dsp:spPr>
        <a:xfrm>
          <a:off x="0" y="1130300"/>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707C9-84BA-470B-B353-F7433F509EBB}">
      <dsp:nvSpPr>
        <dsp:cNvPr id="0" name=""/>
        <dsp:cNvSpPr/>
      </dsp:nvSpPr>
      <dsp:spPr>
        <a:xfrm>
          <a:off x="272509" y="1332993"/>
          <a:ext cx="495471" cy="495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EB2EC-7E96-41CD-8337-46586CBCB53D}">
      <dsp:nvSpPr>
        <dsp:cNvPr id="0" name=""/>
        <dsp:cNvSpPr/>
      </dsp:nvSpPr>
      <dsp:spPr>
        <a:xfrm>
          <a:off x="1040489" y="1130300"/>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90000"/>
            </a:lnSpc>
            <a:spcBef>
              <a:spcPct val="0"/>
            </a:spcBef>
            <a:spcAft>
              <a:spcPct val="35000"/>
            </a:spcAft>
            <a:buNone/>
          </a:pPr>
          <a:r>
            <a:rPr lang="en-US" sz="1600" kern="1200" dirty="0"/>
            <a:t>Please create a new class called as “HomeworkR6” inside the homework package</a:t>
          </a:r>
        </a:p>
      </dsp:txBody>
      <dsp:txXfrm>
        <a:off x="1040489" y="1130300"/>
        <a:ext cx="4920855" cy="900856"/>
      </dsp:txXfrm>
    </dsp:sp>
    <dsp:sp modelId="{B025ABE0-EF4A-41D3-B967-578E8106C990}">
      <dsp:nvSpPr>
        <dsp:cNvPr id="0" name=""/>
        <dsp:cNvSpPr/>
      </dsp:nvSpPr>
      <dsp:spPr>
        <a:xfrm>
          <a:off x="0" y="2256371"/>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BE3FB-B7E3-454E-AC10-28718C0C6801}">
      <dsp:nvSpPr>
        <dsp:cNvPr id="0" name=""/>
        <dsp:cNvSpPr/>
      </dsp:nvSpPr>
      <dsp:spPr>
        <a:xfrm>
          <a:off x="272509" y="2459064"/>
          <a:ext cx="495471" cy="495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2F88F-9549-4D2D-B6AC-9C0330A53367}">
      <dsp:nvSpPr>
        <dsp:cNvPr id="0" name=""/>
        <dsp:cNvSpPr/>
      </dsp:nvSpPr>
      <dsp:spPr>
        <a:xfrm>
          <a:off x="1040489" y="2256371"/>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90000"/>
            </a:lnSpc>
            <a:spcBef>
              <a:spcPct val="0"/>
            </a:spcBef>
            <a:spcAft>
              <a:spcPct val="35000"/>
            </a:spcAft>
            <a:buNone/>
          </a:pPr>
          <a:r>
            <a:rPr lang="en-US" sz="1600" kern="1200"/>
            <a:t>Do all tasks in the same classes</a:t>
          </a:r>
        </a:p>
      </dsp:txBody>
      <dsp:txXfrm>
        <a:off x="1040489" y="2256371"/>
        <a:ext cx="4920855" cy="900856"/>
      </dsp:txXfrm>
    </dsp:sp>
    <dsp:sp modelId="{BA45FE83-A05B-43E6-9E4E-FB82152EA0FD}">
      <dsp:nvSpPr>
        <dsp:cNvPr id="0" name=""/>
        <dsp:cNvSpPr/>
      </dsp:nvSpPr>
      <dsp:spPr>
        <a:xfrm>
          <a:off x="0" y="3382442"/>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19629-99BE-42FE-A137-6695AEC306A9}">
      <dsp:nvSpPr>
        <dsp:cNvPr id="0" name=""/>
        <dsp:cNvSpPr/>
      </dsp:nvSpPr>
      <dsp:spPr>
        <a:xfrm>
          <a:off x="272509" y="3585135"/>
          <a:ext cx="495471" cy="495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5B007-B4CD-40D9-9681-FD36778A2A05}">
      <dsp:nvSpPr>
        <dsp:cNvPr id="0" name=""/>
        <dsp:cNvSpPr/>
      </dsp:nvSpPr>
      <dsp:spPr>
        <a:xfrm>
          <a:off x="1040489" y="3382442"/>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90000"/>
            </a:lnSpc>
            <a:spcBef>
              <a:spcPct val="0"/>
            </a:spcBef>
            <a:spcAft>
              <a:spcPct val="35000"/>
            </a:spcAft>
            <a:buNone/>
          </a:pPr>
          <a:r>
            <a:rPr lang="en-US" sz="1600" kern="1200"/>
            <a:t>Please follow the instructions carefully and understand requirements before starting coding</a:t>
          </a:r>
        </a:p>
      </dsp:txBody>
      <dsp:txXfrm>
        <a:off x="1040489" y="3382442"/>
        <a:ext cx="4920855" cy="900856"/>
      </dsp:txXfrm>
    </dsp:sp>
    <dsp:sp modelId="{2C52A990-934E-404E-9D57-9471685B8874}">
      <dsp:nvSpPr>
        <dsp:cNvPr id="0" name=""/>
        <dsp:cNvSpPr/>
      </dsp:nvSpPr>
      <dsp:spPr>
        <a:xfrm>
          <a:off x="0" y="4508513"/>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43341-C20F-4FA1-A6E7-95A064B8C461}">
      <dsp:nvSpPr>
        <dsp:cNvPr id="0" name=""/>
        <dsp:cNvSpPr/>
      </dsp:nvSpPr>
      <dsp:spPr>
        <a:xfrm>
          <a:off x="272509" y="4711206"/>
          <a:ext cx="495471" cy="4954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5A872-5699-4330-9B26-4295CE3EE6C0}">
      <dsp:nvSpPr>
        <dsp:cNvPr id="0" name=""/>
        <dsp:cNvSpPr/>
      </dsp:nvSpPr>
      <dsp:spPr>
        <a:xfrm>
          <a:off x="1040489" y="4508513"/>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711200">
            <a:lnSpc>
              <a:spcPct val="90000"/>
            </a:lnSpc>
            <a:spcBef>
              <a:spcPct val="0"/>
            </a:spcBef>
            <a:spcAft>
              <a:spcPct val="35000"/>
            </a:spcAft>
            <a:buNone/>
          </a:pPr>
          <a:r>
            <a:rPr lang="en-US" sz="1600" kern="1200"/>
            <a:t>Let TechGlobal Team if any of requirement is not clear or you have any questions related to given tasks below</a:t>
          </a:r>
        </a:p>
      </dsp:txBody>
      <dsp:txXfrm>
        <a:off x="1040489" y="4508513"/>
        <a:ext cx="4920855" cy="9008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2">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881247-CE1A-044A-BEAB-0A8D2491F667}" type="datetimeFigureOut">
              <a:rPr lang="en-US" smtClean="0"/>
              <a:t>11/25/21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881247-CE1A-044A-BEAB-0A8D2491F667}" type="datetimeFigureOut">
              <a:rPr lang="en-US" smtClean="0"/>
              <a:t>11/25/21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81247-CE1A-044A-BEAB-0A8D2491F667}" type="datetimeFigureOut">
              <a:rPr lang="en-US" smtClean="0"/>
              <a:t>11/25/21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81247-CE1A-044A-BEAB-0A8D2491F667}"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881247-CE1A-044A-BEAB-0A8D2491F667}" type="datetimeFigureOut">
              <a:rPr lang="en-US" smtClean="0"/>
              <a:t>11/25/21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881247-CE1A-044A-BEAB-0A8D2491F667}" type="datetimeFigureOut">
              <a:rPr lang="en-US" smtClean="0"/>
              <a:t>11/25/21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81247-CE1A-044A-BEAB-0A8D2491F667}" type="datetimeFigureOut">
              <a:rPr lang="en-US" smtClean="0"/>
              <a:t>11/25/21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81247-CE1A-044A-BEAB-0A8D2491F667}"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1BB0D-E505-1E4D-AEF0-AB83A81A1C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81247-CE1A-044A-BEAB-0A8D2491F667}" type="datetimeFigureOut">
              <a:rPr lang="en-US" smtClean="0"/>
              <a:t>11/25/21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1BB0D-E505-1E4D-AEF0-AB83A81A1C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81247-CE1A-044A-BEAB-0A8D2491F667}" type="datetimeFigureOut">
              <a:rPr lang="en-US" smtClean="0"/>
              <a:t>11/25/21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1BB0D-E505-1E4D-AEF0-AB83A81A1C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p:cNvPicPr>
            <a:picLocks noChangeAspect="1"/>
          </p:cNvPicPr>
          <p:nvPr/>
        </p:nvPicPr>
        <p:blipFill rotWithShape="1">
          <a:blip r:embed="rId2"/>
          <a:srcRect t="23391" r="9091"/>
          <a:stretch>
            <a:fillRect/>
          </a:stretch>
        </p:blipFill>
        <p:spPr>
          <a:xfrm>
            <a:off x="20" y="10"/>
            <a:ext cx="12191981" cy="6857990"/>
          </a:xfrm>
          <a:prstGeom prst="rect">
            <a:avLst/>
          </a:prstGeom>
        </p:spPr>
      </p:pic>
      <p:sp>
        <p:nvSpPr>
          <p:cNvPr id="12" name="Rectangle 11"/>
          <p:cNvSpPr>
            <a:spLocks noGrp="1" noRot="1" noChangeAspect="1" noMove="1" noResize="1" noEditPoints="1" noAdjustHandles="1" noChangeArrowheads="1" noChangeShapeType="1" noTextEdit="1"/>
          </p:cNvSpPr>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dirty="0"/>
              <a:t>Java HomeworkR6</a:t>
            </a:r>
          </a:p>
        </p:txBody>
      </p:sp>
      <p:sp>
        <p:nvSpPr>
          <p:cNvPr id="14" name="Rectangle: Rounded Corners 13"/>
          <p:cNvSpPr>
            <a:spLocks noGrp="1" noRot="1" noChangeAspect="1" noMove="1" noResize="1" noEditPoints="1" noAdjustHandles="1" noChangeArrowheads="1" noChangeShapeType="1" noTextEdit="1"/>
          </p:cNvSpPr>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pPr algn="l"/>
            <a:r>
              <a:rPr lang="en-US" dirty="0"/>
              <a:t>Recap </a:t>
            </a:r>
            <a:r>
              <a:rPr lang="en-US" dirty="0" err="1"/>
              <a:t>ArrayList</a:t>
            </a:r>
            <a:r>
              <a:rPr lang="en-US" dirty="0"/>
              <a:t> – Loop included</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p:cNvSpPr>
            <a:spLocks noGrp="1"/>
          </p:cNvSpPr>
          <p:nvPr>
            <p:ph idx="1"/>
          </p:nvPr>
        </p:nvSpPr>
        <p:spPr>
          <a:xfrm>
            <a:off x="5972810" y="713105"/>
            <a:ext cx="5380990" cy="5431155"/>
          </a:xfrm>
        </p:spPr>
        <p:txBody>
          <a:bodyPr anchor="ctr">
            <a:normAutofit/>
          </a:bodyPr>
          <a:lstStyle/>
          <a:p>
            <a:pPr marL="0" indent="0">
              <a:buNone/>
            </a:pPr>
            <a:r>
              <a:rPr lang="en-US" sz="1400" b="1" i="1" dirty="0"/>
              <a:t>Requirement:</a:t>
            </a:r>
          </a:p>
          <a:p>
            <a:pPr marL="0" indent="0">
              <a:buNone/>
            </a:pPr>
            <a:r>
              <a:rPr lang="en-US" sz="1400" dirty="0"/>
              <a:t>-Create a method called </a:t>
            </a:r>
            <a:r>
              <a:rPr lang="en-US" sz="1400" b="1" dirty="0"/>
              <a:t>removeAndReturnCommons()</a:t>
            </a:r>
          </a:p>
          <a:p>
            <a:pPr marL="0" indent="0">
              <a:buNone/>
            </a:pPr>
            <a:r>
              <a:rPr lang="en-US" sz="1400" dirty="0"/>
              <a:t>-This method will take two String ArrayList and it will return all the common words as String </a:t>
            </a:r>
            <a:r>
              <a:rPr lang="en-US" sz="1400" dirty="0">
                <a:sym typeface="+mn-ea"/>
              </a:rPr>
              <a:t>ArrayList</a:t>
            </a:r>
            <a:r>
              <a:rPr lang="en-US" sz="1400" dirty="0"/>
              <a:t>. </a:t>
            </a:r>
          </a:p>
          <a:p>
            <a:pPr marL="0" indent="0">
              <a:buNone/>
            </a:pPr>
            <a:r>
              <a:rPr lang="en-US" sz="1400" b="1" dirty="0"/>
              <a:t>NOTE</a:t>
            </a:r>
            <a:r>
              <a:rPr lang="en-US" sz="1400" dirty="0"/>
              <a:t>: Assume that both </a:t>
            </a:r>
            <a:r>
              <a:rPr lang="en-US" sz="1400" dirty="0" err="1"/>
              <a:t>ArrayList</a:t>
            </a:r>
            <a:r>
              <a:rPr lang="en-US" sz="1400" dirty="0"/>
              <a:t> sizes are at least 1.</a:t>
            </a:r>
          </a:p>
          <a:p>
            <a:pPr marL="0" indent="0">
              <a:buNone/>
            </a:pPr>
            <a:endParaRPr lang="en-US" sz="1400" dirty="0"/>
          </a:p>
          <a:p>
            <a:pPr marL="0" indent="0">
              <a:buNone/>
            </a:pPr>
            <a:r>
              <a:rPr lang="en-US" sz="1400" b="1" dirty="0">
                <a:sym typeface="+mn-ea"/>
              </a:rPr>
              <a:t>Test Data 1: </a:t>
            </a:r>
            <a:r>
              <a:rPr lang="en-US" sz="1400" dirty="0">
                <a:solidFill>
                  <a:schemeClr val="accent1"/>
                </a:solidFill>
                <a:sym typeface="+mn-ea"/>
              </a:rPr>
              <a:t>[“Java”, “is”, “fun”], [“</a:t>
            </a:r>
            <a:r>
              <a:rPr lang="en-US" sz="1400" dirty="0" err="1">
                <a:solidFill>
                  <a:schemeClr val="accent1"/>
                </a:solidFill>
                <a:sym typeface="+mn-ea"/>
              </a:rPr>
              <a:t>abc</a:t>
            </a:r>
            <a:r>
              <a:rPr lang="en-US" sz="1400" dirty="0">
                <a:solidFill>
                  <a:schemeClr val="accent1"/>
                </a:solidFill>
                <a:sym typeface="+mn-ea"/>
              </a:rPr>
              <a:t>”, “</a:t>
            </a:r>
            <a:r>
              <a:rPr lang="en-US" sz="1400" dirty="0" err="1">
                <a:solidFill>
                  <a:schemeClr val="accent1"/>
                </a:solidFill>
                <a:sym typeface="+mn-ea"/>
              </a:rPr>
              <a:t>xyz</a:t>
            </a:r>
            <a:r>
              <a:rPr lang="en-US" sz="1400" dirty="0">
                <a:solidFill>
                  <a:schemeClr val="accent1"/>
                </a:solidFill>
                <a:sym typeface="+mn-ea"/>
              </a:rPr>
              <a:t>”, “123”]</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a:t>
            </a:r>
          </a:p>
          <a:p>
            <a:pPr marL="0" indent="0">
              <a:buNone/>
            </a:pPr>
            <a:endParaRPr lang="en-US" sz="1400" dirty="0"/>
          </a:p>
          <a:p>
            <a:pPr marL="0" indent="0">
              <a:buNone/>
            </a:pPr>
            <a:r>
              <a:rPr lang="en-US" sz="1400" b="1" dirty="0"/>
              <a:t>Test Data 2: </a:t>
            </a:r>
            <a:r>
              <a:rPr lang="en-US" sz="1400" dirty="0">
                <a:solidFill>
                  <a:schemeClr val="accent1"/>
                </a:solidFill>
              </a:rPr>
              <a:t>[</a:t>
            </a:r>
            <a:r>
              <a:rPr lang="en-US" sz="1400" dirty="0">
                <a:solidFill>
                  <a:schemeClr val="accent1"/>
                </a:solidFill>
                <a:sym typeface="+mn-ea"/>
              </a:rPr>
              <a:t>“Java”, “is”, “fun”</a:t>
            </a:r>
            <a:r>
              <a:rPr lang="en-US" sz="1400" dirty="0">
                <a:solidFill>
                  <a:schemeClr val="accent1"/>
                </a:solidFill>
              </a:rPr>
              <a:t>], [</a:t>
            </a:r>
            <a:r>
              <a:rPr lang="en-US" sz="1400" dirty="0">
                <a:solidFill>
                  <a:schemeClr val="accent1"/>
                </a:solidFill>
                <a:sym typeface="+mn-ea"/>
              </a:rPr>
              <a:t>“Java”, “C#”, “Python”</a:t>
            </a:r>
            <a:r>
              <a:rPr lang="en-US" sz="1400" dirty="0">
                <a:solidFill>
                  <a:schemeClr val="accent1"/>
                </a:solidFill>
              </a:rPr>
              <a:t>]</a:t>
            </a:r>
          </a:p>
          <a:p>
            <a:pPr marL="0" indent="0">
              <a:buNone/>
            </a:pPr>
            <a:r>
              <a:rPr lang="en-US" sz="1400" b="1" dirty="0"/>
              <a:t>Expected Result 2: </a:t>
            </a:r>
            <a:r>
              <a:rPr lang="en-US" sz="1400" dirty="0">
                <a:solidFill>
                  <a:schemeClr val="accent1"/>
                </a:solidFill>
              </a:rPr>
              <a:t>[“Java”]</a:t>
            </a:r>
          </a:p>
          <a:p>
            <a:pPr marL="0" indent="0">
              <a:buNone/>
            </a:pPr>
            <a:endParaRPr lang="en-US" sz="1400" dirty="0"/>
          </a:p>
          <a:p>
            <a:pPr marL="0" indent="0">
              <a:buNone/>
            </a:pPr>
            <a:r>
              <a:rPr lang="en-US" sz="1400" b="1" dirty="0">
                <a:sym typeface="+mn-ea"/>
              </a:rPr>
              <a:t>Test Data 3: </a:t>
            </a:r>
            <a:r>
              <a:rPr lang="en-US" sz="1400" dirty="0">
                <a:solidFill>
                  <a:schemeClr val="accent1"/>
                </a:solidFill>
                <a:sym typeface="+mn-ea"/>
              </a:rPr>
              <a:t>[“Java”, “C#”, “C#”], [“Python”, “C#”, “C++”]</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[“C#”]</a:t>
            </a:r>
          </a:p>
          <a:p>
            <a:pPr marL="0" indent="0">
              <a:buNone/>
            </a:pPr>
            <a:endParaRPr lang="en-US" sz="1400" b="1" dirty="0">
              <a:sym typeface="+mn-ea"/>
            </a:endParaRPr>
          </a:p>
          <a:p>
            <a:pPr marL="0" indent="0">
              <a:buNone/>
            </a:pPr>
            <a:endParaRPr lang="en-US" sz="1400" dirty="0">
              <a:solidFill>
                <a:schemeClr val="tx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Task-9</a:t>
            </a:r>
            <a:endParaRPr lang="en-US" dirty="0"/>
          </a:p>
        </p:txBody>
      </p:sp>
      <p:sp>
        <p:nvSpPr>
          <p:cNvPr id="3" name="Content Placeholder 2"/>
          <p:cNvSpPr>
            <a:spLocks noGrp="1"/>
          </p:cNvSpPr>
          <p:nvPr>
            <p:ph idx="1"/>
          </p:nvPr>
        </p:nvSpPr>
        <p:spPr>
          <a:xfrm>
            <a:off x="5972810" y="713105"/>
            <a:ext cx="5380990" cy="5431155"/>
          </a:xfrm>
        </p:spPr>
        <p:txBody>
          <a:bodyPr anchor="ctr">
            <a:noAutofit/>
          </a:bodyPr>
          <a:lstStyle/>
          <a:p>
            <a:pPr marL="0" indent="0">
              <a:buNone/>
            </a:pPr>
            <a:r>
              <a:rPr lang="en-US" sz="1400" b="1" i="1" dirty="0"/>
              <a:t>Requirement:</a:t>
            </a:r>
          </a:p>
          <a:p>
            <a:pPr marL="0" indent="0">
              <a:buNone/>
            </a:pPr>
            <a:r>
              <a:rPr lang="en-US" sz="1400" dirty="0"/>
              <a:t>-Create a method called </a:t>
            </a:r>
            <a:r>
              <a:rPr lang="en-US" sz="1400" b="1" dirty="0" err="1"/>
              <a:t>noXInVariables</a:t>
            </a:r>
            <a:r>
              <a:rPr lang="en-US" sz="1400" b="1" dirty="0"/>
              <a:t>()</a:t>
            </a:r>
          </a:p>
          <a:p>
            <a:pPr marL="0" indent="0">
              <a:buNone/>
            </a:pPr>
            <a:r>
              <a:rPr lang="en-US" sz="1400" dirty="0"/>
              <a:t>-This method will take an </a:t>
            </a:r>
            <a:r>
              <a:rPr lang="en-US" sz="1400" dirty="0" err="1"/>
              <a:t>ArrayList</a:t>
            </a:r>
            <a:r>
              <a:rPr lang="en-US" sz="1400" dirty="0"/>
              <a:t> argument, and it will return an ArrayList with all the x or X removed from elements. </a:t>
            </a:r>
          </a:p>
          <a:p>
            <a:pPr marL="0" indent="0">
              <a:buNone/>
            </a:pPr>
            <a:r>
              <a:rPr lang="en-US" sz="1400" dirty="0"/>
              <a:t>If the element itself equals to x or X or contains only x letters, then remove that element. </a:t>
            </a:r>
          </a:p>
          <a:p>
            <a:pPr marL="0" indent="0">
              <a:buNone/>
            </a:pPr>
            <a:r>
              <a:rPr lang="en-US" sz="1400" dirty="0"/>
              <a:t>NOTE: Assume that </a:t>
            </a:r>
            <a:r>
              <a:rPr lang="en-US" sz="1400" dirty="0" err="1"/>
              <a:t>ArrayList</a:t>
            </a:r>
            <a:r>
              <a:rPr lang="en-US" sz="1400" dirty="0"/>
              <a:t> size is at least 1.</a:t>
            </a:r>
          </a:p>
          <a:p>
            <a:pPr marL="0" indent="0">
              <a:buNone/>
            </a:pPr>
            <a:endParaRPr lang="en-US" sz="1400" dirty="0"/>
          </a:p>
          <a:p>
            <a:pPr marL="0" indent="0">
              <a:buNone/>
            </a:pPr>
            <a:r>
              <a:rPr lang="en-US" sz="1400" b="1" dirty="0">
                <a:sym typeface="+mn-ea"/>
              </a:rPr>
              <a:t>Test Data 1: </a:t>
            </a:r>
            <a:r>
              <a:rPr lang="en-US" sz="1400" dirty="0">
                <a:solidFill>
                  <a:schemeClr val="accent1"/>
                </a:solidFill>
                <a:sym typeface="+mn-ea"/>
              </a:rPr>
              <a:t>[</a:t>
            </a:r>
            <a:r>
              <a:rPr lang="en-US" sz="1400" dirty="0" err="1">
                <a:solidFill>
                  <a:schemeClr val="accent1"/>
                </a:solidFill>
                <a:sym typeface="+mn-ea"/>
              </a:rPr>
              <a:t>abc</a:t>
            </a:r>
            <a:r>
              <a:rPr lang="en-US" sz="1400" dirty="0">
                <a:solidFill>
                  <a:schemeClr val="accent1"/>
                </a:solidFill>
                <a:sym typeface="+mn-ea"/>
              </a:rPr>
              <a:t>, 123, #$%]</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a:t>
            </a:r>
            <a:r>
              <a:rPr lang="en-US" sz="1400" dirty="0" err="1">
                <a:solidFill>
                  <a:schemeClr val="accent1"/>
                </a:solidFill>
                <a:sym typeface="+mn-ea"/>
              </a:rPr>
              <a:t>abc</a:t>
            </a:r>
            <a:r>
              <a:rPr lang="en-US" sz="1400" dirty="0">
                <a:solidFill>
                  <a:schemeClr val="accent1"/>
                </a:solidFill>
                <a:sym typeface="+mn-ea"/>
              </a:rPr>
              <a:t>, 123, #$%]</a:t>
            </a:r>
          </a:p>
          <a:p>
            <a:pPr marL="0" indent="0">
              <a:buNone/>
            </a:pPr>
            <a:endParaRPr lang="en-US" sz="1400" dirty="0"/>
          </a:p>
          <a:p>
            <a:pPr marL="0" indent="0">
              <a:buNone/>
            </a:pPr>
            <a:r>
              <a:rPr lang="en-US" sz="1400" b="1" dirty="0"/>
              <a:t>Test Data 2: </a:t>
            </a:r>
            <a:r>
              <a:rPr lang="en-US" sz="1400" dirty="0">
                <a:solidFill>
                  <a:schemeClr val="accent1"/>
                </a:solidFill>
              </a:rPr>
              <a:t>[xyz, 123, #$%]</a:t>
            </a:r>
          </a:p>
          <a:p>
            <a:pPr marL="0" indent="0">
              <a:buNone/>
            </a:pPr>
            <a:r>
              <a:rPr lang="en-US" sz="1400" b="1" dirty="0"/>
              <a:t>Expected Result 2: </a:t>
            </a:r>
            <a:r>
              <a:rPr lang="en-US" sz="1400" dirty="0">
                <a:solidFill>
                  <a:schemeClr val="accent1"/>
                </a:solidFill>
              </a:rPr>
              <a:t>[yz, 123, #$%]</a:t>
            </a:r>
          </a:p>
          <a:p>
            <a:pPr marL="0" indent="0">
              <a:buNone/>
            </a:pPr>
            <a:endParaRPr lang="en-US" sz="1400" dirty="0"/>
          </a:p>
          <a:p>
            <a:pPr marL="0" indent="0">
              <a:buNone/>
            </a:pPr>
            <a:r>
              <a:rPr lang="en-US" sz="1400" b="1" dirty="0">
                <a:sym typeface="+mn-ea"/>
              </a:rPr>
              <a:t>Test Data 3: </a:t>
            </a:r>
            <a:r>
              <a:rPr lang="en-US" sz="1400" dirty="0">
                <a:solidFill>
                  <a:schemeClr val="accent1"/>
                </a:solidFill>
                <a:sym typeface="+mn-ea"/>
              </a:rPr>
              <a:t>[x, 123, #$%]</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[123, #$%]</a:t>
            </a:r>
          </a:p>
          <a:p>
            <a:pPr marL="0" indent="0">
              <a:buNone/>
            </a:pPr>
            <a:endParaRPr lang="en-US" sz="1400" b="1" dirty="0">
              <a:sym typeface="+mn-ea"/>
            </a:endParaRPr>
          </a:p>
          <a:p>
            <a:pPr marL="0" indent="0">
              <a:buNone/>
            </a:pPr>
            <a:r>
              <a:rPr lang="en-US" sz="1400" b="1" dirty="0">
                <a:sym typeface="+mn-ea"/>
              </a:rPr>
              <a:t>Test Data 4: </a:t>
            </a:r>
            <a:r>
              <a:rPr lang="en-US" sz="1400" dirty="0">
                <a:solidFill>
                  <a:schemeClr val="accent1"/>
                </a:solidFill>
                <a:sym typeface="+mn-ea"/>
              </a:rPr>
              <a:t>[</a:t>
            </a:r>
            <a:r>
              <a:rPr lang="en-US" sz="1400" dirty="0" err="1">
                <a:solidFill>
                  <a:schemeClr val="accent1"/>
                </a:solidFill>
                <a:sym typeface="+mn-ea"/>
              </a:rPr>
              <a:t>xyXyxy</a:t>
            </a:r>
            <a:r>
              <a:rPr lang="en-US" sz="1400" dirty="0">
                <a:solidFill>
                  <a:schemeClr val="accent1"/>
                </a:solidFill>
                <a:sym typeface="+mn-ea"/>
              </a:rPr>
              <a:t>, </a:t>
            </a:r>
            <a:r>
              <a:rPr lang="en-US" sz="1400" dirty="0" err="1">
                <a:solidFill>
                  <a:schemeClr val="accent1"/>
                </a:solidFill>
                <a:sym typeface="+mn-ea"/>
              </a:rPr>
              <a:t>Xx</a:t>
            </a:r>
            <a:r>
              <a:rPr lang="en-US" sz="1400" dirty="0">
                <a:solidFill>
                  <a:schemeClr val="accent1"/>
                </a:solidFill>
                <a:sym typeface="+mn-ea"/>
              </a:rPr>
              <a:t>, ABC]</a:t>
            </a:r>
            <a:endParaRPr lang="en-US" sz="1400" dirty="0">
              <a:solidFill>
                <a:schemeClr val="accent1"/>
              </a:solidFill>
            </a:endParaRPr>
          </a:p>
          <a:p>
            <a:pPr marL="0" indent="0">
              <a:buNone/>
            </a:pPr>
            <a:r>
              <a:rPr lang="en-US" sz="1400" b="1" dirty="0">
                <a:sym typeface="+mn-ea"/>
              </a:rPr>
              <a:t>Expected Result 4: </a:t>
            </a:r>
            <a:r>
              <a:rPr lang="en-US" sz="1400" dirty="0">
                <a:solidFill>
                  <a:schemeClr val="accent1"/>
                </a:solidFill>
                <a:sym typeface="+mn-ea"/>
              </a:rPr>
              <a:t>[yyy, ABC]</a:t>
            </a:r>
            <a:endParaRPr lang="en-US" sz="1400" dirty="0"/>
          </a:p>
          <a:p>
            <a:pPr marL="0" indent="0">
              <a:buNone/>
            </a:pPr>
            <a:endParaRPr lang="en-US" sz="1400" dirty="0">
              <a:solidFill>
                <a:schemeClr val="accent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p:cNvPicPr>
            <a:picLocks noChangeAspect="1"/>
          </p:cNvPicPr>
          <p:nvPr/>
        </p:nvPicPr>
        <p:blipFill rotWithShape="1">
          <a:blip r:embed="rId2"/>
          <a:srcRect l="22593" t="9091" r="417" b="-2"/>
          <a:stretch>
            <a:fillRect/>
          </a:stretch>
        </p:blipFill>
        <p:spPr>
          <a:xfrm>
            <a:off x="3523488" y="10"/>
            <a:ext cx="8668512" cy="6857990"/>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p:cNvSpPr>
            <a:spLocks noGrp="1"/>
          </p:cNvSpPr>
          <p:nvPr>
            <p:ph type="subTitle" idx="1"/>
          </p:nvPr>
        </p:nvSpPr>
        <p:spPr>
          <a:xfrm>
            <a:off x="477980" y="4872922"/>
            <a:ext cx="4023359" cy="1208141"/>
          </a:xfrm>
        </p:spPr>
        <p:txBody>
          <a:bodyPr>
            <a:normAutofit/>
          </a:bodyPr>
          <a:lstStyle/>
          <a:p>
            <a:pPr algn="l"/>
            <a:endParaRPr lang="en-US" sz="2000" dirty="0"/>
          </a:p>
        </p:txBody>
      </p:sp>
      <p:sp>
        <p:nvSpPr>
          <p:cNvPr id="19" name="Rectangle 18"/>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624568"/>
            <a:ext cx="3351755" cy="5412920"/>
          </a:xfrm>
        </p:spPr>
        <p:txBody>
          <a:bodyPr>
            <a:normAutofit/>
          </a:bodyPr>
          <a:lstStyle/>
          <a:p>
            <a:r>
              <a:rPr lang="en-US" sz="4000">
                <a:solidFill>
                  <a:schemeClr val="bg1"/>
                </a:solidFill>
              </a:rPr>
              <a:t>Before you start!!!</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247688657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p:cNvSpPr>
            <a:spLocks noGrp="1"/>
          </p:cNvSpPr>
          <p:nvPr>
            <p:ph idx="1"/>
          </p:nvPr>
        </p:nvSpPr>
        <p:spPr>
          <a:xfrm>
            <a:off x="5972810" y="713105"/>
            <a:ext cx="5380990" cy="5431155"/>
          </a:xfrm>
        </p:spPr>
        <p:txBody>
          <a:bodyPr anchor="ctr">
            <a:normAutofit/>
          </a:bodyPr>
          <a:lstStyle/>
          <a:p>
            <a:pPr marL="0" indent="0">
              <a:buNone/>
            </a:pPr>
            <a:r>
              <a:rPr lang="en-US" sz="1400" b="1" i="1" dirty="0">
                <a:sym typeface="+mn-ea"/>
              </a:rPr>
              <a:t>Requirement:</a:t>
            </a:r>
            <a:endParaRPr lang="en-US" sz="1400" b="1" i="1" dirty="0"/>
          </a:p>
          <a:p>
            <a:pPr marL="0" indent="0">
              <a:buNone/>
            </a:pPr>
            <a:r>
              <a:rPr lang="en-US" sz="1400" dirty="0">
                <a:sym typeface="+mn-ea"/>
              </a:rPr>
              <a:t>-Create a method called </a:t>
            </a:r>
            <a:r>
              <a:rPr lang="en-US" sz="1400" b="1" dirty="0">
                <a:sym typeface="+mn-ea"/>
              </a:rPr>
              <a:t>hasLowerCase()</a:t>
            </a:r>
            <a:endParaRPr lang="en-US" sz="1400" b="1" dirty="0"/>
          </a:p>
          <a:p>
            <a:pPr marL="0" indent="0">
              <a:buNone/>
            </a:pPr>
            <a:r>
              <a:rPr lang="en-US" sz="1400" dirty="0">
                <a:sym typeface="+mn-ea"/>
              </a:rPr>
              <a:t>-This method will take a </a:t>
            </a:r>
            <a:r>
              <a:rPr lang="en-US" sz="1400" b="1" dirty="0">
                <a:sym typeface="+mn-ea"/>
              </a:rPr>
              <a:t>String argument</a:t>
            </a:r>
            <a:r>
              <a:rPr lang="en-US" sz="1400" dirty="0">
                <a:sym typeface="+mn-ea"/>
              </a:rPr>
              <a:t>, and it will </a:t>
            </a:r>
            <a:r>
              <a:rPr lang="en-US" sz="1400" b="1" dirty="0">
                <a:sym typeface="+mn-ea"/>
              </a:rPr>
              <a:t>return boolean </a:t>
            </a:r>
            <a:r>
              <a:rPr lang="en-US" sz="1400" dirty="0">
                <a:sym typeface="+mn-ea"/>
              </a:rPr>
              <a:t>true if there is lowercase letter and false if it doesn’t. </a:t>
            </a:r>
          </a:p>
          <a:p>
            <a:pPr marL="0" indent="0">
              <a:buNone/>
            </a:pPr>
            <a:endParaRPr lang="en-US" sz="1400" dirty="0"/>
          </a:p>
          <a:p>
            <a:pPr marL="0" indent="0">
              <a:buNone/>
            </a:pPr>
            <a:r>
              <a:rPr lang="en-US" sz="1400" b="1" dirty="0">
                <a:sym typeface="+mn-ea"/>
              </a:rPr>
              <a:t>Test Data 1: </a:t>
            </a:r>
            <a:r>
              <a:rPr lang="en-US" sz="1400" dirty="0">
                <a:solidFill>
                  <a:schemeClr val="accent1"/>
                </a:solidFill>
                <a:sym typeface="+mn-ea"/>
              </a:rPr>
              <a:t>“”</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false</a:t>
            </a:r>
            <a:endParaRPr lang="en-US" sz="1400" dirty="0">
              <a:solidFill>
                <a:schemeClr val="accent1"/>
              </a:solidFill>
            </a:endParaRP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“JAVA”</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false</a:t>
            </a:r>
            <a:endParaRPr lang="en-US" sz="1400" dirty="0">
              <a:solidFill>
                <a:schemeClr val="accent1"/>
              </a:solidFill>
            </a:endParaRPr>
          </a:p>
          <a:p>
            <a:pPr marL="0" indent="0">
              <a:buNone/>
            </a:pPr>
            <a:endParaRPr lang="en-US" sz="1400" dirty="0"/>
          </a:p>
          <a:p>
            <a:pPr marL="0" indent="0">
              <a:buNone/>
            </a:pPr>
            <a:r>
              <a:rPr lang="en-US" sz="1400" b="1" dirty="0">
                <a:sym typeface="+mn-ea"/>
              </a:rPr>
              <a:t>Test Data 3: </a:t>
            </a:r>
            <a:r>
              <a:rPr lang="en-US" sz="1400" dirty="0">
                <a:solidFill>
                  <a:schemeClr val="accent1"/>
                </a:solidFill>
                <a:sym typeface="+mn-ea"/>
              </a:rPr>
              <a:t>“125$”</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false</a:t>
            </a:r>
          </a:p>
          <a:p>
            <a:pPr marL="0" indent="0">
              <a:buNone/>
            </a:pPr>
            <a:endParaRPr lang="en-US" sz="1400" dirty="0">
              <a:solidFill>
                <a:schemeClr val="accent1"/>
              </a:solidFill>
              <a:sym typeface="+mn-ea"/>
            </a:endParaRPr>
          </a:p>
          <a:p>
            <a:pPr marL="0" indent="0">
              <a:buNone/>
            </a:pPr>
            <a:r>
              <a:rPr lang="en-US" sz="1400" b="1" dirty="0">
                <a:sym typeface="+mn-ea"/>
              </a:rPr>
              <a:t>Test Data 4: </a:t>
            </a:r>
            <a:r>
              <a:rPr lang="en-US" sz="1400" dirty="0">
                <a:solidFill>
                  <a:schemeClr val="accent1"/>
                </a:solidFill>
                <a:sym typeface="+mn-ea"/>
              </a:rPr>
              <a:t>“hello”</a:t>
            </a:r>
            <a:endParaRPr lang="en-US" sz="1400" dirty="0">
              <a:solidFill>
                <a:schemeClr val="accent1"/>
              </a:solidFill>
            </a:endParaRPr>
          </a:p>
          <a:p>
            <a:pPr marL="0" indent="0">
              <a:buNone/>
            </a:pPr>
            <a:r>
              <a:rPr lang="en-US" sz="1400" b="1" dirty="0">
                <a:sym typeface="+mn-ea"/>
              </a:rPr>
              <a:t>Expected Result 4: </a:t>
            </a:r>
            <a:r>
              <a:rPr lang="en-US" sz="1400" dirty="0">
                <a:solidFill>
                  <a:schemeClr val="accent1"/>
                </a:solidFill>
                <a:sym typeface="+mn-ea"/>
              </a:rPr>
              <a:t>true</a:t>
            </a:r>
            <a:endParaRPr lang="en-US" sz="1400" dirty="0">
              <a:solidFill>
                <a:schemeClr val="accent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Task-2</a:t>
            </a:r>
            <a:endParaRPr lang="en-US" dirty="0"/>
          </a:p>
        </p:txBody>
      </p:sp>
      <p:sp>
        <p:nvSpPr>
          <p:cNvPr id="3" name="Content Placeholder 2"/>
          <p:cNvSpPr>
            <a:spLocks noGrp="1"/>
          </p:cNvSpPr>
          <p:nvPr>
            <p:ph idx="1"/>
          </p:nvPr>
        </p:nvSpPr>
        <p:spPr>
          <a:xfrm>
            <a:off x="5972810" y="713105"/>
            <a:ext cx="5380990" cy="5431155"/>
          </a:xfrm>
        </p:spPr>
        <p:txBody>
          <a:bodyPr anchor="ctr">
            <a:noAutofit/>
          </a:bodyPr>
          <a:lstStyle/>
          <a:p>
            <a:pPr marL="0" indent="0">
              <a:buNone/>
            </a:pPr>
            <a:r>
              <a:rPr lang="en-US" sz="1400" b="1" i="1" dirty="0"/>
              <a:t>Requirement:</a:t>
            </a:r>
          </a:p>
          <a:p>
            <a:pPr marL="0" indent="0">
              <a:buNone/>
            </a:pPr>
            <a:r>
              <a:rPr lang="en-US" sz="1400" dirty="0"/>
              <a:t>-Create a method called </a:t>
            </a:r>
            <a:r>
              <a:rPr lang="en-US" sz="1400" b="1" dirty="0" err="1"/>
              <a:t>noZero</a:t>
            </a:r>
            <a:r>
              <a:rPr lang="en-US" sz="1400" b="1" dirty="0"/>
              <a:t>()</a:t>
            </a:r>
          </a:p>
          <a:p>
            <a:pPr marL="0" indent="0">
              <a:buNone/>
            </a:pPr>
            <a:r>
              <a:rPr lang="en-US" sz="1400" dirty="0"/>
              <a:t>-This method will take one </a:t>
            </a:r>
            <a:r>
              <a:rPr lang="en-US" sz="1400" b="1" dirty="0"/>
              <a:t>Integer </a:t>
            </a:r>
            <a:r>
              <a:rPr lang="en-US" sz="1400" b="1" dirty="0" err="1"/>
              <a:t>ArrayList</a:t>
            </a:r>
            <a:r>
              <a:rPr lang="en-US" sz="1400" b="1" dirty="0"/>
              <a:t> argument </a:t>
            </a:r>
            <a:r>
              <a:rPr lang="en-US" sz="1400" dirty="0"/>
              <a:t>and it will </a:t>
            </a:r>
            <a:r>
              <a:rPr lang="en-US" sz="1400" b="1" dirty="0"/>
              <a:t>return an ArrayList</a:t>
            </a:r>
            <a:r>
              <a:rPr lang="en-US" sz="1400" dirty="0"/>
              <a:t> with all zeros removed from the original </a:t>
            </a:r>
            <a:r>
              <a:rPr lang="en-US" sz="1400" b="1" dirty="0"/>
              <a:t>Integer </a:t>
            </a:r>
            <a:r>
              <a:rPr lang="en-US" sz="1400" b="1" dirty="0" err="1"/>
              <a:t>ArrayList</a:t>
            </a:r>
            <a:r>
              <a:rPr lang="en-US" sz="1400" dirty="0"/>
              <a:t>. </a:t>
            </a:r>
          </a:p>
          <a:p>
            <a:pPr marL="0" indent="0">
              <a:buNone/>
            </a:pPr>
            <a:endParaRPr lang="en-US" sz="1400" dirty="0"/>
          </a:p>
          <a:p>
            <a:pPr marL="0" indent="0">
              <a:buNone/>
            </a:pPr>
            <a:r>
              <a:rPr lang="en-US" sz="1400" b="1" dirty="0"/>
              <a:t>NOTE</a:t>
            </a:r>
            <a:r>
              <a:rPr lang="en-US" sz="1400" dirty="0"/>
              <a:t>: Assume that </a:t>
            </a:r>
            <a:r>
              <a:rPr lang="en-US" sz="1400" dirty="0" err="1"/>
              <a:t>ArrayList</a:t>
            </a:r>
            <a:r>
              <a:rPr lang="en-US" sz="1400" dirty="0"/>
              <a:t> size will be at least 1.</a:t>
            </a:r>
          </a:p>
          <a:p>
            <a:pPr marL="0" indent="0">
              <a:buNone/>
            </a:pPr>
            <a:endParaRPr lang="en-US" sz="1400" dirty="0"/>
          </a:p>
          <a:p>
            <a:pPr marL="0" indent="0">
              <a:buNone/>
            </a:pPr>
            <a:r>
              <a:rPr lang="en-US" sz="1400" b="1" dirty="0">
                <a:sym typeface="+mn-ea"/>
              </a:rPr>
              <a:t>Test Data 1: </a:t>
            </a:r>
            <a:r>
              <a:rPr lang="en-US" sz="1400" dirty="0">
                <a:solidFill>
                  <a:schemeClr val="accent1"/>
                </a:solidFill>
                <a:sym typeface="+mn-ea"/>
              </a:rPr>
              <a:t>[1]</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[1]</a:t>
            </a: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[1, 1, 10]</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[1, 1, 10]</a:t>
            </a:r>
          </a:p>
          <a:p>
            <a:pPr marL="0" indent="0">
              <a:buNone/>
            </a:pPr>
            <a:endParaRPr lang="en-US" sz="1400" dirty="0"/>
          </a:p>
          <a:p>
            <a:pPr marL="0" indent="0">
              <a:buNone/>
            </a:pPr>
            <a:r>
              <a:rPr lang="en-US" sz="1400" b="1" dirty="0"/>
              <a:t>Test Data 3: </a:t>
            </a:r>
            <a:r>
              <a:rPr lang="en-US" sz="1400" dirty="0">
                <a:solidFill>
                  <a:schemeClr val="accent1"/>
                </a:solidFill>
              </a:rPr>
              <a:t>[0, 1, 10]</a:t>
            </a:r>
          </a:p>
          <a:p>
            <a:pPr marL="0" indent="0">
              <a:buNone/>
            </a:pPr>
            <a:r>
              <a:rPr lang="en-US" sz="1400" b="1" dirty="0"/>
              <a:t>Expected Result 3: </a:t>
            </a:r>
            <a:r>
              <a:rPr lang="en-US" sz="1400" dirty="0">
                <a:solidFill>
                  <a:schemeClr val="accent1"/>
                </a:solidFill>
              </a:rPr>
              <a:t>[1, 10]</a:t>
            </a:r>
            <a:endParaRPr lang="en-US" sz="1400" dirty="0"/>
          </a:p>
          <a:p>
            <a:pPr marL="0" indent="0">
              <a:buNone/>
            </a:pPr>
            <a:endParaRPr lang="en-US" sz="1400" b="1" dirty="0">
              <a:sym typeface="+mn-ea"/>
            </a:endParaRPr>
          </a:p>
          <a:p>
            <a:pPr marL="0" indent="0">
              <a:buNone/>
            </a:pPr>
            <a:r>
              <a:rPr lang="en-US" sz="1400" b="1" dirty="0">
                <a:sym typeface="+mn-ea"/>
              </a:rPr>
              <a:t>Test Data 4: </a:t>
            </a:r>
            <a:r>
              <a:rPr lang="en-US" sz="1400" dirty="0">
                <a:solidFill>
                  <a:schemeClr val="accent1"/>
                </a:solidFill>
                <a:sym typeface="+mn-ea"/>
              </a:rPr>
              <a:t>[0, 0, 0]</a:t>
            </a:r>
            <a:endParaRPr lang="en-US" sz="1400" dirty="0">
              <a:solidFill>
                <a:schemeClr val="accent1"/>
              </a:solidFill>
            </a:endParaRPr>
          </a:p>
          <a:p>
            <a:pPr marL="0" indent="0">
              <a:buNone/>
            </a:pPr>
            <a:r>
              <a:rPr lang="en-US" sz="1400" b="1" dirty="0">
                <a:sym typeface="+mn-ea"/>
              </a:rPr>
              <a:t>Expected Result 4: </a:t>
            </a:r>
            <a:r>
              <a:rPr lang="en-US" sz="1400" dirty="0">
                <a:solidFill>
                  <a:schemeClr val="accent1"/>
                </a:solidFill>
                <a:sym typeface="+mn-ea"/>
              </a:rPr>
              <a:t>[]</a:t>
            </a:r>
          </a:p>
          <a:p>
            <a:pPr marL="0" indent="0">
              <a:buNone/>
            </a:pPr>
            <a:endParaRPr lang="en-US" sz="1400" b="1" dirty="0">
              <a:sym typeface="+mn-ea"/>
            </a:endParaRPr>
          </a:p>
          <a:p>
            <a:pPr marL="0" indent="0">
              <a:buNone/>
            </a:pPr>
            <a:endParaRPr lang="en-US" sz="1400" dirty="0">
              <a:solidFill>
                <a:schemeClr val="accent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Task-3</a:t>
            </a:r>
            <a:endParaRPr lang="en-US" dirty="0"/>
          </a:p>
        </p:txBody>
      </p:sp>
      <p:sp>
        <p:nvSpPr>
          <p:cNvPr id="3" name="Content Placeholder 2"/>
          <p:cNvSpPr>
            <a:spLocks noGrp="1"/>
          </p:cNvSpPr>
          <p:nvPr>
            <p:ph idx="1"/>
          </p:nvPr>
        </p:nvSpPr>
        <p:spPr>
          <a:xfrm>
            <a:off x="5972810" y="713105"/>
            <a:ext cx="5380990" cy="5431155"/>
          </a:xfrm>
        </p:spPr>
        <p:txBody>
          <a:bodyPr anchor="ctr">
            <a:normAutofit/>
          </a:bodyPr>
          <a:lstStyle/>
          <a:p>
            <a:pPr marL="0" indent="0">
              <a:buNone/>
            </a:pPr>
            <a:r>
              <a:rPr lang="en-US" sz="1400" b="1" i="1" dirty="0"/>
              <a:t>Requirement:</a:t>
            </a:r>
          </a:p>
          <a:p>
            <a:pPr marL="0" indent="0">
              <a:buNone/>
            </a:pPr>
            <a:r>
              <a:rPr lang="en-US" sz="1400" dirty="0"/>
              <a:t>-Create a method called </a:t>
            </a:r>
            <a:r>
              <a:rPr lang="en-US" sz="1400" b="1" dirty="0" err="1"/>
              <a:t>numberAndSquare</a:t>
            </a:r>
            <a:r>
              <a:rPr lang="en-US" sz="1400" b="1" dirty="0"/>
              <a:t>()</a:t>
            </a:r>
          </a:p>
          <a:p>
            <a:pPr marL="0" indent="0">
              <a:buNone/>
            </a:pPr>
            <a:r>
              <a:rPr lang="en-US" sz="1400" dirty="0"/>
              <a:t>-This method will take an </a:t>
            </a:r>
            <a:r>
              <a:rPr lang="en-US" sz="1400" b="1" dirty="0"/>
              <a:t>int array argument </a:t>
            </a:r>
            <a:r>
              <a:rPr lang="en-US" sz="1400" dirty="0"/>
              <a:t>and it will r</a:t>
            </a:r>
            <a:r>
              <a:rPr lang="en-US" sz="1400" b="1" dirty="0"/>
              <a:t>eturn a multidimensional array</a:t>
            </a:r>
            <a:r>
              <a:rPr lang="en-US" sz="1400" dirty="0"/>
              <a:t> with all numbers squared. </a:t>
            </a:r>
          </a:p>
          <a:p>
            <a:pPr marL="0" indent="0">
              <a:buNone/>
            </a:pPr>
            <a:endParaRPr lang="en-US" sz="1400" dirty="0"/>
          </a:p>
          <a:p>
            <a:pPr marL="0" indent="0">
              <a:buNone/>
            </a:pPr>
            <a:r>
              <a:rPr lang="en-US" sz="1400" b="1" dirty="0"/>
              <a:t>NOTE</a:t>
            </a:r>
            <a:r>
              <a:rPr lang="en-US" sz="1400" dirty="0"/>
              <a:t>: Assume that array size is at least 1.</a:t>
            </a:r>
          </a:p>
          <a:p>
            <a:pPr marL="0" indent="0">
              <a:buNone/>
            </a:pPr>
            <a:endParaRPr lang="en-US" sz="1400" dirty="0"/>
          </a:p>
          <a:p>
            <a:pPr marL="0" indent="0">
              <a:buNone/>
            </a:pPr>
            <a:r>
              <a:rPr lang="en-US" sz="1400" b="1" dirty="0"/>
              <a:t>Test Data 1: </a:t>
            </a:r>
            <a:r>
              <a:rPr lang="en-US" sz="1400" dirty="0">
                <a:solidFill>
                  <a:schemeClr val="accent1"/>
                </a:solidFill>
              </a:rPr>
              <a:t>[1, 2, 3]</a:t>
            </a:r>
          </a:p>
          <a:p>
            <a:pPr marL="0" indent="0">
              <a:buNone/>
            </a:pPr>
            <a:r>
              <a:rPr lang="en-US" sz="1400" b="1" dirty="0"/>
              <a:t>Expected Result 1: </a:t>
            </a:r>
            <a:r>
              <a:rPr lang="en-US" sz="1400" dirty="0">
                <a:solidFill>
                  <a:schemeClr val="accent1"/>
                </a:solidFill>
              </a:rPr>
              <a:t>[[1, 1], [2, 4], [3, 9]]</a:t>
            </a: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[0, 3, 6]</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[[0, 0], [3, 9], [6, 36]]</a:t>
            </a:r>
          </a:p>
          <a:p>
            <a:pPr marL="0" indent="0">
              <a:buNone/>
            </a:pPr>
            <a:endParaRPr lang="en-US" sz="1400" b="1" dirty="0">
              <a:sym typeface="+mn-ea"/>
            </a:endParaRPr>
          </a:p>
          <a:p>
            <a:pPr marL="0" indent="0">
              <a:buNone/>
            </a:pPr>
            <a:r>
              <a:rPr lang="en-US" sz="1400" b="1" dirty="0">
                <a:sym typeface="+mn-ea"/>
              </a:rPr>
              <a:t>Test Data 3: </a:t>
            </a:r>
            <a:r>
              <a:rPr lang="en-US" sz="1400" dirty="0">
                <a:solidFill>
                  <a:schemeClr val="accent1"/>
                </a:solidFill>
                <a:sym typeface="+mn-ea"/>
              </a:rPr>
              <a:t>[1, 4]</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[[1,1], [4, 16]]</a:t>
            </a:r>
            <a:endParaRPr lang="en-US" sz="1400" dirty="0">
              <a:solidFill>
                <a:schemeClr val="accent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Task-4</a:t>
            </a:r>
            <a:endParaRPr lang="en-US" dirty="0"/>
          </a:p>
        </p:txBody>
      </p:sp>
      <p:sp>
        <p:nvSpPr>
          <p:cNvPr id="3" name="Content Placeholder 2"/>
          <p:cNvSpPr>
            <a:spLocks noGrp="1"/>
          </p:cNvSpPr>
          <p:nvPr>
            <p:ph idx="1"/>
          </p:nvPr>
        </p:nvSpPr>
        <p:spPr>
          <a:xfrm>
            <a:off x="5972810" y="713105"/>
            <a:ext cx="5380990" cy="5431155"/>
          </a:xfrm>
        </p:spPr>
        <p:txBody>
          <a:bodyPr anchor="ctr">
            <a:noAutofit/>
          </a:bodyPr>
          <a:lstStyle/>
          <a:p>
            <a:pPr marL="0" indent="0">
              <a:buNone/>
            </a:pPr>
            <a:r>
              <a:rPr lang="en-US" sz="1400" b="1" i="1" dirty="0"/>
              <a:t>Requirement:</a:t>
            </a:r>
          </a:p>
          <a:p>
            <a:pPr marL="0" indent="0">
              <a:buNone/>
            </a:pPr>
            <a:r>
              <a:rPr lang="en-US" sz="1400" dirty="0"/>
              <a:t>-Create a method called </a:t>
            </a:r>
            <a:r>
              <a:rPr lang="en-US" sz="1400" b="1" dirty="0" err="1"/>
              <a:t>containsValue</a:t>
            </a:r>
            <a:r>
              <a:rPr lang="en-US" sz="1400" b="1" dirty="0"/>
              <a:t>()</a:t>
            </a:r>
          </a:p>
          <a:p>
            <a:pPr marL="0" indent="0">
              <a:buNone/>
            </a:pPr>
            <a:r>
              <a:rPr lang="en-US" sz="1400" dirty="0"/>
              <a:t>-This method will take a </a:t>
            </a:r>
            <a:r>
              <a:rPr lang="en-US" sz="1400" b="1" dirty="0"/>
              <a:t>String array and a String argument</a:t>
            </a:r>
            <a:r>
              <a:rPr lang="en-US" sz="1400" dirty="0"/>
              <a:t>, and it will </a:t>
            </a:r>
            <a:r>
              <a:rPr lang="en-US" sz="1400" b="1" dirty="0"/>
              <a:t>return a </a:t>
            </a:r>
            <a:r>
              <a:rPr lang="en-US" sz="1400" b="1" dirty="0" err="1"/>
              <a:t>boolean</a:t>
            </a:r>
            <a:r>
              <a:rPr lang="en-US" sz="1400" dirty="0"/>
              <a:t>. Search the variable inside of the array and return true if it exists in the array. If it doesn’t exist, return false. </a:t>
            </a:r>
          </a:p>
          <a:p>
            <a:pPr marL="0" indent="0">
              <a:buNone/>
            </a:pPr>
            <a:r>
              <a:rPr lang="en-US" sz="1400" b="1" dirty="0"/>
              <a:t>NOTE</a:t>
            </a:r>
            <a:r>
              <a:rPr lang="en-US" sz="1400" dirty="0"/>
              <a:t>: Assume that array size is at least 1.</a:t>
            </a:r>
          </a:p>
          <a:p>
            <a:pPr marL="0" indent="0">
              <a:buNone/>
            </a:pPr>
            <a:r>
              <a:rPr lang="en-US" sz="1400" b="1" dirty="0"/>
              <a:t>NOTE</a:t>
            </a:r>
            <a:r>
              <a:rPr lang="en-US" sz="1400" dirty="0"/>
              <a:t>: The method is case-sensitive</a:t>
            </a:r>
          </a:p>
          <a:p>
            <a:pPr marL="0" indent="0">
              <a:buNone/>
            </a:pPr>
            <a:endParaRPr lang="en-US" sz="1400" dirty="0"/>
          </a:p>
          <a:p>
            <a:pPr marL="0" indent="0">
              <a:buNone/>
            </a:pPr>
            <a:r>
              <a:rPr lang="en-US" sz="1400" b="1" dirty="0"/>
              <a:t>Test Data 1: </a:t>
            </a:r>
            <a:r>
              <a:rPr lang="en-US" sz="1400" dirty="0">
                <a:solidFill>
                  <a:schemeClr val="accent1"/>
                </a:solidFill>
              </a:rPr>
              <a:t>[“</a:t>
            </a:r>
            <a:r>
              <a:rPr lang="en-US" sz="1400" dirty="0" err="1">
                <a:solidFill>
                  <a:schemeClr val="accent1"/>
                </a:solidFill>
              </a:rPr>
              <a:t>abc</a:t>
            </a:r>
            <a:r>
              <a:rPr lang="en-US" sz="1400" dirty="0">
                <a:solidFill>
                  <a:schemeClr val="accent1"/>
                </a:solidFill>
              </a:rPr>
              <a:t>”, “foo”, “java”], “hello”</a:t>
            </a:r>
          </a:p>
          <a:p>
            <a:pPr marL="0" indent="0">
              <a:buNone/>
            </a:pPr>
            <a:r>
              <a:rPr lang="en-US" sz="1400" b="1" dirty="0"/>
              <a:t>Expected Result 1: </a:t>
            </a:r>
            <a:r>
              <a:rPr lang="en-US" sz="1400" dirty="0">
                <a:solidFill>
                  <a:schemeClr val="accent1"/>
                </a:solidFill>
              </a:rPr>
              <a:t>false</a:t>
            </a: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a:t>
            </a:r>
            <a:r>
              <a:rPr lang="en-US" sz="1400" dirty="0" err="1">
                <a:solidFill>
                  <a:schemeClr val="accent1"/>
                </a:solidFill>
                <a:sym typeface="+mn-ea"/>
              </a:rPr>
              <a:t>abc</a:t>
            </a:r>
            <a:r>
              <a:rPr lang="en-US" sz="1400" dirty="0">
                <a:solidFill>
                  <a:schemeClr val="accent1"/>
                </a:solidFill>
                <a:sym typeface="+mn-ea"/>
              </a:rPr>
              <a:t>”, “def”, “123”], “</a:t>
            </a:r>
            <a:r>
              <a:rPr lang="en-US" sz="1400" dirty="0" err="1">
                <a:solidFill>
                  <a:schemeClr val="accent1"/>
                </a:solidFill>
                <a:sym typeface="+mn-ea"/>
              </a:rPr>
              <a:t>Abc</a:t>
            </a:r>
            <a:r>
              <a:rPr lang="en-US" sz="1400" dirty="0">
                <a:solidFill>
                  <a:schemeClr val="accent1"/>
                </a:solidFill>
                <a:sym typeface="+mn-ea"/>
              </a:rPr>
              <a:t>”</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false</a:t>
            </a:r>
            <a:endParaRPr lang="en-US" sz="1400" dirty="0">
              <a:solidFill>
                <a:schemeClr val="accent1"/>
              </a:solidFill>
            </a:endParaRPr>
          </a:p>
          <a:p>
            <a:pPr marL="0" indent="0">
              <a:buNone/>
            </a:pPr>
            <a:endParaRPr lang="en-US" sz="1400" b="1" dirty="0">
              <a:sym typeface="+mn-ea"/>
            </a:endParaRPr>
          </a:p>
          <a:p>
            <a:pPr marL="0" indent="0">
              <a:buNone/>
            </a:pPr>
            <a:r>
              <a:rPr lang="en-US" sz="1400" b="1" dirty="0">
                <a:sym typeface="+mn-ea"/>
              </a:rPr>
              <a:t>Test Data 3: </a:t>
            </a:r>
            <a:r>
              <a:rPr lang="en-US" sz="1400" dirty="0">
                <a:solidFill>
                  <a:schemeClr val="accent1"/>
                </a:solidFill>
                <a:sym typeface="+mn-ea"/>
              </a:rPr>
              <a:t>[“</a:t>
            </a:r>
            <a:r>
              <a:rPr lang="en-US" sz="1400" dirty="0" err="1">
                <a:solidFill>
                  <a:schemeClr val="accent1"/>
                </a:solidFill>
                <a:sym typeface="+mn-ea"/>
              </a:rPr>
              <a:t>abc</a:t>
            </a:r>
            <a:r>
              <a:rPr lang="en-US" sz="1400" dirty="0">
                <a:solidFill>
                  <a:schemeClr val="accent1"/>
                </a:solidFill>
                <a:sym typeface="+mn-ea"/>
              </a:rPr>
              <a:t>”, “def”, “123”, “Java”, “Hello”], “123”</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true</a:t>
            </a:r>
          </a:p>
          <a:p>
            <a:pPr marL="0" indent="0">
              <a:buNone/>
            </a:pPr>
            <a:endParaRPr lang="en-US" sz="1400" dirty="0">
              <a:solidFill>
                <a:schemeClr val="accent1"/>
              </a:solidFill>
            </a:endParaRPr>
          </a:p>
          <a:p>
            <a:pPr marL="0" indent="0">
              <a:buNone/>
            </a:pPr>
            <a:r>
              <a:rPr lang="en-US" sz="1400" b="1" dirty="0">
                <a:solidFill>
                  <a:schemeClr val="tx1"/>
                </a:solidFill>
              </a:rPr>
              <a:t>Hint: </a:t>
            </a:r>
            <a:r>
              <a:rPr lang="en-US" sz="1400" dirty="0">
                <a:solidFill>
                  <a:schemeClr val="tx1"/>
                </a:solidFill>
              </a:rPr>
              <a:t>Use binarySearch() for easy solution</a:t>
            </a: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Task-5</a:t>
            </a:r>
            <a:endParaRPr lang="en-US" dirty="0"/>
          </a:p>
        </p:txBody>
      </p:sp>
      <p:sp>
        <p:nvSpPr>
          <p:cNvPr id="3" name="Content Placeholder 2"/>
          <p:cNvSpPr>
            <a:spLocks noGrp="1"/>
          </p:cNvSpPr>
          <p:nvPr>
            <p:ph idx="1"/>
          </p:nvPr>
        </p:nvSpPr>
        <p:spPr>
          <a:xfrm>
            <a:off x="5972810" y="713105"/>
            <a:ext cx="5380990" cy="5431155"/>
          </a:xfrm>
        </p:spPr>
        <p:txBody>
          <a:bodyPr anchor="ctr">
            <a:noAutofit/>
          </a:bodyPr>
          <a:lstStyle/>
          <a:p>
            <a:pPr marL="0" indent="0">
              <a:buNone/>
            </a:pPr>
            <a:r>
              <a:rPr lang="en-US" sz="1400" b="1" i="1" dirty="0"/>
              <a:t>Requirement:</a:t>
            </a:r>
          </a:p>
          <a:p>
            <a:pPr marL="0" indent="0">
              <a:buNone/>
            </a:pPr>
            <a:r>
              <a:rPr lang="en-US" sz="1400" dirty="0"/>
              <a:t>-Create a method called </a:t>
            </a:r>
            <a:r>
              <a:rPr lang="en-US" sz="1400" b="1" dirty="0" err="1"/>
              <a:t>reverseSentence</a:t>
            </a:r>
            <a:r>
              <a:rPr lang="en-US" sz="1400" b="1" dirty="0"/>
              <a:t>()</a:t>
            </a:r>
          </a:p>
          <a:p>
            <a:pPr marL="0" indent="0">
              <a:buNone/>
            </a:pPr>
            <a:r>
              <a:rPr lang="en-US" sz="1400" dirty="0"/>
              <a:t>-This method will take </a:t>
            </a:r>
            <a:r>
              <a:rPr lang="en-US" sz="1400" b="1" dirty="0"/>
              <a:t>a String argument </a:t>
            </a:r>
            <a:r>
              <a:rPr lang="en-US" sz="1400" dirty="0"/>
              <a:t>and it will </a:t>
            </a:r>
            <a:r>
              <a:rPr lang="en-US" sz="1400" b="1" dirty="0"/>
              <a:t>return a String </a:t>
            </a:r>
            <a:r>
              <a:rPr lang="en-US" sz="1400" dirty="0"/>
              <a:t>with changing the place of every word. All words should be in reverse order. Make sure that there are two words inside the sentence at least. If there is no two words return “There is not enough words!”.</a:t>
            </a:r>
          </a:p>
          <a:p>
            <a:pPr marL="0" indent="0">
              <a:buNone/>
            </a:pPr>
            <a:endParaRPr lang="en-US" sz="1400" dirty="0"/>
          </a:p>
          <a:p>
            <a:pPr marL="0" indent="0">
              <a:buNone/>
            </a:pPr>
            <a:r>
              <a:rPr lang="en-US" sz="1400" b="1" dirty="0">
                <a:sym typeface="+mn-ea"/>
              </a:rPr>
              <a:t>Test Data 1: </a:t>
            </a:r>
            <a:r>
              <a:rPr lang="en-US" sz="1400" dirty="0">
                <a:solidFill>
                  <a:schemeClr val="accent1"/>
                </a:solidFill>
                <a:sym typeface="+mn-ea"/>
              </a:rPr>
              <a:t>“Hello”</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“There is not enough words!”</a:t>
            </a:r>
            <a:endParaRPr lang="en-US" sz="1400" dirty="0">
              <a:solidFill>
                <a:schemeClr val="accent1"/>
              </a:solidFill>
            </a:endParaRPr>
          </a:p>
          <a:p>
            <a:pPr marL="0" indent="0">
              <a:buNone/>
            </a:pPr>
            <a:endParaRPr lang="en-US" sz="1400" dirty="0"/>
          </a:p>
          <a:p>
            <a:pPr marL="0" indent="0">
              <a:buNone/>
            </a:pPr>
            <a:r>
              <a:rPr lang="en-US" sz="1400" b="1" dirty="0"/>
              <a:t>Test Data 2: </a:t>
            </a:r>
            <a:r>
              <a:rPr lang="en-US" sz="1400" dirty="0">
                <a:solidFill>
                  <a:schemeClr val="accent1"/>
                </a:solidFill>
              </a:rPr>
              <a:t>“Java is fun”</a:t>
            </a:r>
          </a:p>
          <a:p>
            <a:pPr marL="0" indent="0">
              <a:buNone/>
            </a:pPr>
            <a:r>
              <a:rPr lang="en-US" sz="1400" b="1" dirty="0"/>
              <a:t>Expected Result 2: </a:t>
            </a:r>
            <a:r>
              <a:rPr lang="en-US" sz="1400" dirty="0">
                <a:solidFill>
                  <a:schemeClr val="accent1"/>
                </a:solidFill>
              </a:rPr>
              <a:t>“Fun is java”</a:t>
            </a:r>
            <a:endParaRPr lang="en-US" sz="1400" dirty="0"/>
          </a:p>
          <a:p>
            <a:pPr marL="0" indent="0">
              <a:buNone/>
            </a:pPr>
            <a:endParaRPr lang="en-US" sz="1400" b="1" dirty="0">
              <a:sym typeface="+mn-ea"/>
            </a:endParaRPr>
          </a:p>
          <a:p>
            <a:pPr marL="0" indent="0">
              <a:buNone/>
            </a:pPr>
            <a:r>
              <a:rPr lang="en-US" sz="1400" b="1" dirty="0">
                <a:sym typeface="+mn-ea"/>
              </a:rPr>
              <a:t>Test Data 3: </a:t>
            </a:r>
            <a:r>
              <a:rPr lang="en-US" sz="1400" dirty="0">
                <a:solidFill>
                  <a:schemeClr val="accent1"/>
                </a:solidFill>
                <a:sym typeface="+mn-ea"/>
              </a:rPr>
              <a:t>“This is a sentence”</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“Sentence a is this”</a:t>
            </a:r>
          </a:p>
          <a:p>
            <a:pPr marL="0" indent="0">
              <a:buNone/>
            </a:pPr>
            <a:endParaRPr lang="en-US" sz="1400" dirty="0">
              <a:solidFill>
                <a:schemeClr val="accent1"/>
              </a:solidFill>
            </a:endParaRPr>
          </a:p>
          <a:p>
            <a:pPr marL="0" indent="0">
              <a:buNone/>
            </a:pPr>
            <a:r>
              <a:rPr lang="en-US" sz="1400" b="1" dirty="0">
                <a:solidFill>
                  <a:schemeClr val="tx1"/>
                </a:solidFill>
              </a:rPr>
              <a:t>Hint: </a:t>
            </a:r>
            <a:r>
              <a:rPr lang="en-US" sz="1400" dirty="0">
                <a:solidFill>
                  <a:schemeClr val="tx1"/>
                </a:solidFill>
              </a:rPr>
              <a:t>Use split() for easy solution</a:t>
            </a:r>
          </a:p>
          <a:p>
            <a:pPr marL="0" indent="0">
              <a:buNone/>
            </a:pPr>
            <a:r>
              <a:rPr lang="en-US" sz="1400" b="1" dirty="0">
                <a:solidFill>
                  <a:schemeClr val="tx1"/>
                </a:solidFill>
              </a:rPr>
              <a:t>Note: </a:t>
            </a:r>
            <a:r>
              <a:rPr lang="en-US" sz="1400" dirty="0">
                <a:solidFill>
                  <a:schemeClr val="tx1"/>
                </a:solidFill>
              </a:rPr>
              <a:t>Make the new first word’s first letter upper case and make the old first word’s first letter lower case</a:t>
            </a: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Task-6</a:t>
            </a:r>
            <a:endParaRPr lang="en-US" dirty="0"/>
          </a:p>
        </p:txBody>
      </p:sp>
      <p:sp>
        <p:nvSpPr>
          <p:cNvPr id="3" name="Content Placeholder 2"/>
          <p:cNvSpPr>
            <a:spLocks noGrp="1"/>
          </p:cNvSpPr>
          <p:nvPr>
            <p:ph idx="1"/>
          </p:nvPr>
        </p:nvSpPr>
        <p:spPr>
          <a:xfrm>
            <a:off x="5972810" y="713105"/>
            <a:ext cx="5380990" cy="5431155"/>
          </a:xfrm>
        </p:spPr>
        <p:txBody>
          <a:bodyPr anchor="ctr">
            <a:normAutofit/>
          </a:bodyPr>
          <a:lstStyle/>
          <a:p>
            <a:pPr marL="0" indent="0">
              <a:buNone/>
            </a:pPr>
            <a:r>
              <a:rPr lang="en-US" sz="1400" b="1" i="1" dirty="0"/>
              <a:t>Requirement:</a:t>
            </a:r>
          </a:p>
          <a:p>
            <a:pPr marL="0" indent="0">
              <a:buNone/>
            </a:pPr>
            <a:r>
              <a:rPr lang="en-US" sz="1400" dirty="0"/>
              <a:t>-Create a method called </a:t>
            </a:r>
            <a:r>
              <a:rPr lang="en-US" sz="1400" b="1" dirty="0" err="1"/>
              <a:t>removeSpecialsDigits</a:t>
            </a:r>
            <a:r>
              <a:rPr lang="en-US" sz="1400" b="1" dirty="0"/>
              <a:t>()</a:t>
            </a:r>
          </a:p>
          <a:p>
            <a:pPr marL="0" indent="0">
              <a:buNone/>
            </a:pPr>
            <a:r>
              <a:rPr lang="en-US" sz="1400" dirty="0"/>
              <a:t>-This method will take </a:t>
            </a:r>
            <a:r>
              <a:rPr lang="en-US" sz="1400" b="1" dirty="0"/>
              <a:t>a String array as argument</a:t>
            </a:r>
            <a:r>
              <a:rPr lang="en-US" sz="1400" dirty="0"/>
              <a:t>, and it will </a:t>
            </a:r>
            <a:r>
              <a:rPr lang="en-US" sz="1400" b="1" dirty="0"/>
              <a:t>return a String array </a:t>
            </a:r>
            <a:r>
              <a:rPr lang="en-US" sz="1400" dirty="0"/>
              <a:t>without the special characters or digits from the beginning. </a:t>
            </a:r>
          </a:p>
          <a:p>
            <a:pPr marL="0" indent="0">
              <a:buNone/>
            </a:pPr>
            <a:r>
              <a:rPr lang="en-US" sz="1400" b="1" dirty="0"/>
              <a:t>NOTE</a:t>
            </a:r>
            <a:r>
              <a:rPr lang="en-US" sz="1400" dirty="0"/>
              <a:t>: Assume that array size is at least 1.</a:t>
            </a:r>
          </a:p>
          <a:p>
            <a:pPr marL="0" indent="0">
              <a:buNone/>
            </a:pPr>
            <a:endParaRPr lang="en-US" sz="1400" b="1" dirty="0"/>
          </a:p>
          <a:p>
            <a:pPr marL="0" indent="0">
              <a:buNone/>
            </a:pPr>
            <a:r>
              <a:rPr lang="en-US" sz="1400" b="1" dirty="0"/>
              <a:t>Test Data 1: </a:t>
            </a:r>
            <a:r>
              <a:rPr lang="en-US" sz="1400" dirty="0">
                <a:solidFill>
                  <a:schemeClr val="accent1"/>
                </a:solidFill>
              </a:rPr>
              <a:t>[“123Java”, “#$%is”, “fun”]</a:t>
            </a:r>
          </a:p>
          <a:p>
            <a:pPr marL="0" indent="0">
              <a:buNone/>
            </a:pPr>
            <a:r>
              <a:rPr lang="en-US" sz="1400" b="1" dirty="0"/>
              <a:t>Expected Result 1: </a:t>
            </a:r>
            <a:r>
              <a:rPr lang="en-US" sz="1400" dirty="0">
                <a:solidFill>
                  <a:schemeClr val="accent1"/>
                </a:solidFill>
                <a:sym typeface="+mn-ea"/>
              </a:rPr>
              <a:t>[“Java”, “is”, “fun”]</a:t>
            </a:r>
            <a:endParaRPr lang="en-US" sz="1400" dirty="0">
              <a:solidFill>
                <a:schemeClr val="accent1"/>
              </a:solidFill>
            </a:endParaRP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[“Selenium”, “123$%”, “###”]</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[“Selenium”, “”, “”]</a:t>
            </a:r>
            <a:endParaRPr lang="en-US" sz="1400" dirty="0">
              <a:solidFill>
                <a:schemeClr val="accent1"/>
              </a:solidFill>
            </a:endParaRPr>
          </a:p>
          <a:p>
            <a:pPr marL="0" indent="0">
              <a:buNone/>
            </a:pPr>
            <a:endParaRPr lang="en-US" sz="1400" b="1" dirty="0">
              <a:sym typeface="+mn-ea"/>
            </a:endParaRPr>
          </a:p>
          <a:p>
            <a:pPr marL="0" indent="0">
              <a:buNone/>
            </a:pPr>
            <a:r>
              <a:rPr lang="en-US" sz="1400" b="1" dirty="0">
                <a:sym typeface="+mn-ea"/>
              </a:rPr>
              <a:t>Test Data 3: </a:t>
            </a:r>
            <a:r>
              <a:rPr lang="en-US" sz="1400" dirty="0">
                <a:solidFill>
                  <a:schemeClr val="accent1"/>
                </a:solidFill>
                <a:sym typeface="+mn-ea"/>
              </a:rPr>
              <a:t>[“Selenium”, “123#$%Cypress”]</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[“Selenium”, “Cypress”]</a:t>
            </a:r>
            <a:endParaRPr lang="en-US" sz="1400" dirty="0">
              <a:solidFill>
                <a:schemeClr val="tx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a:spLocks noGrp="1" noRot="1" noChangeAspect="1" noMove="1" noResize="1" noEditPoints="1" noAdjustHandles="1" noChangeArrowheads="1" noChangeShapeType="1" noTextEdit="1"/>
          </p:cNvSpPr>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p:cNvSpPr>
            <a:spLocks noGrp="1"/>
          </p:cNvSpPr>
          <p:nvPr>
            <p:ph idx="1"/>
          </p:nvPr>
        </p:nvSpPr>
        <p:spPr>
          <a:xfrm>
            <a:off x="5972810" y="713105"/>
            <a:ext cx="5380990" cy="5431155"/>
          </a:xfrm>
        </p:spPr>
        <p:txBody>
          <a:bodyPr anchor="ctr">
            <a:normAutofit/>
          </a:bodyPr>
          <a:lstStyle/>
          <a:p>
            <a:pPr marL="0" indent="0">
              <a:buNone/>
            </a:pPr>
            <a:r>
              <a:rPr lang="en-US" sz="1400" b="1" i="1" dirty="0">
                <a:sym typeface="+mn-ea"/>
              </a:rPr>
              <a:t>Requirement:</a:t>
            </a:r>
            <a:endParaRPr lang="en-US" sz="1400" b="1" i="1" dirty="0"/>
          </a:p>
          <a:p>
            <a:pPr marL="0" indent="0">
              <a:buNone/>
            </a:pPr>
            <a:r>
              <a:rPr lang="en-US" sz="1400" dirty="0">
                <a:sym typeface="+mn-ea"/>
              </a:rPr>
              <a:t>-Create a method called </a:t>
            </a:r>
            <a:r>
              <a:rPr lang="en-US" sz="1400" b="1" dirty="0" err="1">
                <a:sym typeface="+mn-ea"/>
              </a:rPr>
              <a:t>removeStringSpecialsDigits</a:t>
            </a:r>
            <a:r>
              <a:rPr lang="en-US" sz="1400" b="1" dirty="0">
                <a:sym typeface="+mn-ea"/>
              </a:rPr>
              <a:t>()</a:t>
            </a:r>
            <a:endParaRPr lang="en-US" sz="1400" b="1" dirty="0"/>
          </a:p>
          <a:p>
            <a:pPr marL="0" indent="0">
              <a:buNone/>
            </a:pPr>
            <a:r>
              <a:rPr lang="en-US" sz="1400" dirty="0">
                <a:sym typeface="+mn-ea"/>
              </a:rPr>
              <a:t>-This method will take a </a:t>
            </a:r>
            <a:r>
              <a:rPr lang="en-US" sz="1400" b="1" dirty="0">
                <a:sym typeface="+mn-ea"/>
              </a:rPr>
              <a:t>String</a:t>
            </a:r>
            <a:r>
              <a:rPr lang="en-US" sz="1400" dirty="0">
                <a:sym typeface="+mn-ea"/>
              </a:rPr>
              <a:t> as argument, and it will return a </a:t>
            </a:r>
            <a:r>
              <a:rPr lang="en-US" sz="1400" b="1" dirty="0">
                <a:sym typeface="+mn-ea"/>
              </a:rPr>
              <a:t>String</a:t>
            </a:r>
            <a:r>
              <a:rPr lang="en-US" sz="1400" dirty="0">
                <a:sym typeface="+mn-ea"/>
              </a:rPr>
              <a:t> without the special characters or digits.</a:t>
            </a:r>
          </a:p>
          <a:p>
            <a:pPr marL="0" indent="0">
              <a:buNone/>
            </a:pPr>
            <a:r>
              <a:rPr lang="en-US" sz="1400" b="1" dirty="0">
                <a:sym typeface="+mn-ea"/>
              </a:rPr>
              <a:t>NOTE</a:t>
            </a:r>
            <a:r>
              <a:rPr lang="en-US" sz="1400" dirty="0">
                <a:sym typeface="+mn-ea"/>
              </a:rPr>
              <a:t>: Assume that String length is at least 1.</a:t>
            </a:r>
            <a:endParaRPr lang="en-US" sz="1400" dirty="0"/>
          </a:p>
          <a:p>
            <a:pPr marL="0" indent="0">
              <a:buNone/>
            </a:pPr>
            <a:endParaRPr lang="en-US" sz="1400" b="1" dirty="0"/>
          </a:p>
          <a:p>
            <a:pPr marL="0" indent="0">
              <a:buNone/>
            </a:pPr>
            <a:r>
              <a:rPr lang="en-US" sz="1400" b="1" dirty="0">
                <a:sym typeface="+mn-ea"/>
              </a:rPr>
              <a:t>Test Data 1: </a:t>
            </a:r>
            <a:r>
              <a:rPr lang="en-US" sz="1400" dirty="0">
                <a:solidFill>
                  <a:schemeClr val="accent1"/>
                </a:solidFill>
                <a:sym typeface="+mn-ea"/>
              </a:rPr>
              <a:t>“123Java #$%is fun”</a:t>
            </a:r>
            <a:endParaRPr lang="en-US" sz="1400" dirty="0">
              <a:solidFill>
                <a:schemeClr val="accent1"/>
              </a:solidFill>
            </a:endParaRPr>
          </a:p>
          <a:p>
            <a:pPr marL="0" indent="0">
              <a:buNone/>
            </a:pPr>
            <a:r>
              <a:rPr lang="en-US" sz="1400" b="1" dirty="0">
                <a:sym typeface="+mn-ea"/>
              </a:rPr>
              <a:t>Expected Result 1: </a:t>
            </a:r>
            <a:r>
              <a:rPr lang="en-US" sz="1400" dirty="0">
                <a:solidFill>
                  <a:schemeClr val="accent1"/>
                </a:solidFill>
                <a:sym typeface="+mn-ea"/>
              </a:rPr>
              <a:t>“Java is fun”</a:t>
            </a:r>
            <a:endParaRPr lang="en-US" sz="1400" dirty="0">
              <a:solidFill>
                <a:schemeClr val="accent1"/>
              </a:solidFill>
            </a:endParaRPr>
          </a:p>
          <a:p>
            <a:pPr marL="0" indent="0">
              <a:buNone/>
            </a:pPr>
            <a:endParaRPr lang="en-US" sz="1400" dirty="0"/>
          </a:p>
          <a:p>
            <a:pPr marL="0" indent="0">
              <a:buNone/>
            </a:pPr>
            <a:r>
              <a:rPr lang="en-US" sz="1400" b="1" dirty="0">
                <a:sym typeface="+mn-ea"/>
              </a:rPr>
              <a:t>Test Data 2: </a:t>
            </a:r>
            <a:r>
              <a:rPr lang="en-US" sz="1400" dirty="0">
                <a:solidFill>
                  <a:schemeClr val="accent1"/>
                </a:solidFill>
                <a:sym typeface="+mn-ea"/>
              </a:rPr>
              <a:t>“Selenium”</a:t>
            </a:r>
            <a:endParaRPr lang="en-US" sz="1400" dirty="0">
              <a:solidFill>
                <a:schemeClr val="accent1"/>
              </a:solidFill>
            </a:endParaRPr>
          </a:p>
          <a:p>
            <a:pPr marL="0" indent="0">
              <a:buNone/>
            </a:pPr>
            <a:r>
              <a:rPr lang="en-US" sz="1400" b="1" dirty="0">
                <a:sym typeface="+mn-ea"/>
              </a:rPr>
              <a:t>Expected Result 2: </a:t>
            </a:r>
            <a:r>
              <a:rPr lang="en-US" sz="1400" dirty="0">
                <a:solidFill>
                  <a:schemeClr val="accent1"/>
                </a:solidFill>
                <a:sym typeface="+mn-ea"/>
              </a:rPr>
              <a:t>“Selenium”</a:t>
            </a:r>
            <a:endParaRPr lang="en-US" sz="1400" dirty="0">
              <a:solidFill>
                <a:schemeClr val="accent1"/>
              </a:solidFill>
            </a:endParaRPr>
          </a:p>
          <a:p>
            <a:pPr marL="0" indent="0">
              <a:buNone/>
            </a:pPr>
            <a:endParaRPr lang="en-US" sz="1400" b="1" dirty="0">
              <a:sym typeface="+mn-ea"/>
            </a:endParaRPr>
          </a:p>
          <a:p>
            <a:pPr marL="0" indent="0">
              <a:buNone/>
            </a:pPr>
            <a:r>
              <a:rPr lang="en-US" sz="1400" b="1" dirty="0">
                <a:sym typeface="+mn-ea"/>
              </a:rPr>
              <a:t>Test Data 3: </a:t>
            </a:r>
            <a:r>
              <a:rPr lang="en-US" sz="1400" dirty="0">
                <a:solidFill>
                  <a:schemeClr val="accent1"/>
                </a:solidFill>
                <a:sym typeface="+mn-ea"/>
              </a:rPr>
              <a:t>“Selenium 123#$%Cypress”</a:t>
            </a:r>
            <a:endParaRPr lang="en-US" sz="1400" dirty="0">
              <a:solidFill>
                <a:schemeClr val="accent1"/>
              </a:solidFill>
            </a:endParaRPr>
          </a:p>
          <a:p>
            <a:pPr marL="0" indent="0">
              <a:buNone/>
            </a:pPr>
            <a:r>
              <a:rPr lang="en-US" sz="1400" b="1" dirty="0">
                <a:sym typeface="+mn-ea"/>
              </a:rPr>
              <a:t>Expected Result 3: </a:t>
            </a:r>
            <a:r>
              <a:rPr lang="en-US" sz="1400" dirty="0">
                <a:solidFill>
                  <a:schemeClr val="accent1"/>
                </a:solidFill>
                <a:sym typeface="+mn-ea"/>
              </a:rPr>
              <a:t>“Selenium Cypress”</a:t>
            </a:r>
            <a:endParaRPr lang="en-US" sz="1400" dirty="0">
              <a:solidFill>
                <a:schemeClr val="tx1"/>
              </a:solidFill>
            </a:endParaRPr>
          </a:p>
        </p:txBody>
      </p:sp>
      <p:pic>
        <p:nvPicPr>
          <p:cNvPr id="1026" name="Picture 2" descr="Logo&#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262" y="6294081"/>
            <a:ext cx="1962150" cy="38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1183</Words>
  <Application>Microsoft Macintosh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1_Office Theme</vt:lpstr>
      <vt:lpstr>Java HomeworkR6</vt:lpstr>
      <vt:lpstr>Before you start!!!</vt:lpstr>
      <vt:lpstr>Task-1</vt:lpstr>
      <vt:lpstr>Task-2</vt:lpstr>
      <vt:lpstr>Task-3</vt:lpstr>
      <vt:lpstr>Task-4</vt:lpstr>
      <vt:lpstr>Task-5</vt:lpstr>
      <vt:lpstr>Task-6</vt:lpstr>
      <vt:lpstr>Task-7</vt:lpstr>
      <vt:lpstr>Task-8</vt:lpstr>
      <vt:lpstr>Task-9</vt:lpstr>
      <vt:lpstr>DUE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Homework-C3-R4</dc:title>
  <dc:creator>akın kaya</dc:creator>
  <cp:lastModifiedBy>akın kaya</cp:lastModifiedBy>
  <cp:revision>42</cp:revision>
  <dcterms:created xsi:type="dcterms:W3CDTF">2021-11-09T19:29:00Z</dcterms:created>
  <dcterms:modified xsi:type="dcterms:W3CDTF">2021-11-25T17:18:04Z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9F33C9505C5947BFBF7D4AD92A3CE5EB</vt:lpwstr>
  </property>
  <property fmtid="{D5CDD505-2E9C-101B-9397-08002B2CF9AE}" pid="3" name="KSOProductBuildVer">
    <vt:lpwstr>1033-11.2.0.10351</vt:lpwstr>
  </property>
</Properties>
</file>