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65" r:id="rId4"/>
    <p:sldId id="272" r:id="rId5"/>
    <p:sldId id="273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0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0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October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2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F8DF-F532-4149-A2FA-869CE8CD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567" y="619199"/>
            <a:ext cx="9492866" cy="576000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SURVEY OF BEST CITIES BASED ON HOTEL RECOMMENDATIONS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E34C-B9AB-40CF-933D-D09C7774C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568" y="1265256"/>
            <a:ext cx="9492866" cy="340414"/>
          </a:xfrm>
        </p:spPr>
        <p:txBody>
          <a:bodyPr wrap="square">
            <a:normAutofit/>
          </a:bodyPr>
          <a:lstStyle/>
          <a:p>
            <a:endParaRPr lang="en-GB" sz="20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pic>
        <p:nvPicPr>
          <p:cNvPr id="4" name="Picture 3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EAFFDDC8-2D6C-43A7-904E-D808F88E4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32" b="17212"/>
          <a:stretch/>
        </p:blipFill>
        <p:spPr>
          <a:xfrm>
            <a:off x="20" y="2124079"/>
            <a:ext cx="12191980" cy="4008527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4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EAC4-040A-4124-BB96-5A34C1E9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Score of above 8 for All-Inclusive Hotels</a:t>
            </a: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322CEB2-B9BF-4191-BB5E-DC6B50805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1415846"/>
            <a:ext cx="10076834" cy="4822954"/>
          </a:xfrm>
        </p:spPr>
      </p:pic>
    </p:spTree>
    <p:extLst>
      <p:ext uri="{BB962C8B-B14F-4D97-AF65-F5344CB8AC3E}">
        <p14:creationId xmlns:p14="http://schemas.microsoft.com/office/powerpoint/2010/main" val="21591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9F85-BD59-4577-A532-A6BFEE8E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Score below 2 for survey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20E186-311D-45AE-94C2-6579921E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519084"/>
            <a:ext cx="10728322" cy="4616245"/>
          </a:xfrm>
        </p:spPr>
      </p:pic>
    </p:spTree>
    <p:extLst>
      <p:ext uri="{BB962C8B-B14F-4D97-AF65-F5344CB8AC3E}">
        <p14:creationId xmlns:p14="http://schemas.microsoft.com/office/powerpoint/2010/main" val="101055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99095-56BC-40F4-85DA-5BC77F5E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spc="-100" dirty="0"/>
              <a:t>Histogram of Country Vs Boarding Rating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C101D232-68C7-43B5-AE04-F9839BD7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67" y="1299320"/>
            <a:ext cx="9492866" cy="4469655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CC34-EBAB-4982-A846-3217FDFE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Histogram: Country Vs Feedback Rating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C1DC6E3-C9AD-48AF-9102-CA013CF13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95400"/>
            <a:ext cx="10208323" cy="5162550"/>
          </a:xfrm>
        </p:spPr>
      </p:pic>
    </p:spTree>
    <p:extLst>
      <p:ext uri="{BB962C8B-B14F-4D97-AF65-F5344CB8AC3E}">
        <p14:creationId xmlns:p14="http://schemas.microsoft.com/office/powerpoint/2010/main" val="137059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A81E-2E8C-4130-856F-E103DD40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Histogram: Country Vs Rating</a:t>
            </a:r>
            <a:endParaRPr lang="en-GB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B04B58F-02B5-40AA-99E9-0D582B573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44613"/>
            <a:ext cx="10095131" cy="5041900"/>
          </a:xfrm>
        </p:spPr>
      </p:pic>
    </p:spTree>
    <p:extLst>
      <p:ext uri="{BB962C8B-B14F-4D97-AF65-F5344CB8AC3E}">
        <p14:creationId xmlns:p14="http://schemas.microsoft.com/office/powerpoint/2010/main" val="2366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59E66-D507-4517-95B8-DF0A7BDE2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US" dirty="0"/>
              <a:t>SUMMARY OF DATA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CDFAF-E85E-4C6C-8CBB-E043C9EB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DATA INDICATES THAT HOTEL USERS ARE NOT TOO KEEN ON FULL-BOARD, BUT WOULD RATHER  EAT OUT AS THEY VISIT THE TOWN.</a:t>
            </a:r>
            <a:endParaRPr lang="en-GB" sz="2600" dirty="0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9D4C666C-822B-490B-912A-896D08EAD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6" r="19350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90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55E-D0E8-45E7-B9A9-F8FE8DD4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313" y="344557"/>
            <a:ext cx="10728322" cy="53008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collected based on survey of over 200 hotels per country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81E0E-33CB-4320-A7C4-1500E5C5D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7429"/>
              </p:ext>
            </p:extLst>
          </p:nvPr>
        </p:nvGraphicFramePr>
        <p:xfrm>
          <a:off x="888592" y="1111348"/>
          <a:ext cx="10392591" cy="4657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430">
                  <a:extLst>
                    <a:ext uri="{9D8B030D-6E8A-4147-A177-3AD203B41FA5}">
                      <a16:colId xmlns:a16="http://schemas.microsoft.com/office/drawing/2014/main" val="3571365001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1429791518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1276505239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67441042"/>
                    </a:ext>
                  </a:extLst>
                </a:gridCol>
                <a:gridCol w="1635441">
                  <a:extLst>
                    <a:ext uri="{9D8B030D-6E8A-4147-A177-3AD203B41FA5}">
                      <a16:colId xmlns:a16="http://schemas.microsoft.com/office/drawing/2014/main" val="1881408314"/>
                    </a:ext>
                  </a:extLst>
                </a:gridCol>
                <a:gridCol w="1751430">
                  <a:extLst>
                    <a:ext uri="{9D8B030D-6E8A-4147-A177-3AD203B41FA5}">
                      <a16:colId xmlns:a16="http://schemas.microsoft.com/office/drawing/2014/main" val="3082880186"/>
                    </a:ext>
                  </a:extLst>
                </a:gridCol>
              </a:tblGrid>
              <a:tr h="7030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INDEX_COL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COUNTRY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FEEDBACK_10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RATING_ 5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WITH_BOARD_PER_20_HOTELS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>
                          <a:effectLst/>
                        </a:rPr>
                        <a:t>POPULAR_CITY 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317450021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France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paris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921238671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usa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United States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arizona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099858004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spa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alhambra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4076467813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chi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China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beijing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629003032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ita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Italy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rome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154917950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uk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United Kingdom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london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610671432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Germany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berlin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599550583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Mexico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durango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679360388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tha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Thailand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bangkok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675197066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tur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Turkey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istanbul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046234296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aus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Austria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hallstatt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2738779049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Malaysia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mulu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58176459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hkg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Hong Kong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kowloon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680915847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gre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Greece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santorini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299677658"/>
                  </a:ext>
                </a:extLst>
              </a:tr>
              <a:tr h="2636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rus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Russia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err="1">
                          <a:effectLst/>
                        </a:rPr>
                        <a:t>moscow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9" marR="8699" marT="8699" marB="0" anchor="ctr"/>
                </a:tc>
                <a:extLst>
                  <a:ext uri="{0D108BD9-81ED-4DB2-BD59-A6C34878D82A}">
                    <a16:rowId xmlns:a16="http://schemas.microsoft.com/office/drawing/2014/main" val="168581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0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30CC-498D-403F-9447-2B8EE2AE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350360"/>
            <a:ext cx="10728322" cy="505045"/>
          </a:xfrm>
        </p:spPr>
        <p:txBody>
          <a:bodyPr>
            <a:normAutofit fontScale="90000"/>
          </a:bodyPr>
          <a:lstStyle/>
          <a:p>
            <a:r>
              <a:rPr lang="en-US" dirty="0"/>
              <a:t>Print-out for Row 3-8 using loc</a:t>
            </a: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6DBDB6A-AA72-4D84-8932-2136AE30F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0" y="1091381"/>
            <a:ext cx="10329450" cy="4896463"/>
          </a:xfrm>
        </p:spPr>
      </p:pic>
    </p:spTree>
    <p:extLst>
      <p:ext uri="{BB962C8B-B14F-4D97-AF65-F5344CB8AC3E}">
        <p14:creationId xmlns:p14="http://schemas.microsoft.com/office/powerpoint/2010/main" val="53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0CCD-EC41-45E7-A887-6851B5F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350361"/>
            <a:ext cx="10728322" cy="416555"/>
          </a:xfrm>
        </p:spPr>
        <p:txBody>
          <a:bodyPr>
            <a:normAutofit fontScale="90000"/>
          </a:bodyPr>
          <a:lstStyle/>
          <a:p>
            <a:r>
              <a:rPr lang="en-US" dirty="0"/>
              <a:t>Print-out for Row 3-8 using </a:t>
            </a:r>
            <a:r>
              <a:rPr lang="en-US" dirty="0" err="1"/>
              <a:t>iloc</a:t>
            </a:r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41B71A8-59B5-4E18-9962-4D63073E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0" y="1061884"/>
            <a:ext cx="9488792" cy="4925961"/>
          </a:xfrm>
        </p:spPr>
      </p:pic>
    </p:spTree>
    <p:extLst>
      <p:ext uri="{BB962C8B-B14F-4D97-AF65-F5344CB8AC3E}">
        <p14:creationId xmlns:p14="http://schemas.microsoft.com/office/powerpoint/2010/main" val="82092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9026-4ABE-44C1-A592-21A88658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of Mean Number For </a:t>
            </a:r>
            <a:r>
              <a:rPr lang="en-US" dirty="0" err="1"/>
              <a:t>All_Inclusive</a:t>
            </a:r>
            <a:r>
              <a:rPr lang="en-US" dirty="0"/>
              <a:t> Hotels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6DDB1A-BBF8-422A-B732-B9CD8128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209822"/>
            <a:ext cx="10438227" cy="5028978"/>
          </a:xfrm>
        </p:spPr>
      </p:pic>
    </p:spTree>
    <p:extLst>
      <p:ext uri="{BB962C8B-B14F-4D97-AF65-F5344CB8AC3E}">
        <p14:creationId xmlns:p14="http://schemas.microsoft.com/office/powerpoint/2010/main" val="34194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FD88-70DD-4B5F-BF1D-F683824F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Lowest scoring destination Analysis. Lowest Score = 6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90A948-ACE8-4356-92AB-6821D27F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2" y="1252025"/>
            <a:ext cx="10728322" cy="4867421"/>
          </a:xfrm>
        </p:spPr>
      </p:pic>
    </p:spTree>
    <p:extLst>
      <p:ext uri="{BB962C8B-B14F-4D97-AF65-F5344CB8AC3E}">
        <p14:creationId xmlns:p14="http://schemas.microsoft.com/office/powerpoint/2010/main" val="227680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1EE3-A9CA-4A6D-86E8-AC8D58F3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Scoring Destination. Score = 9.</a:t>
            </a:r>
            <a:endParaRPr lang="en-GB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F5DA56A4-DD5A-45B9-9E80-31A832392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8" y="1297858"/>
            <a:ext cx="10854812" cy="4763729"/>
          </a:xfrm>
        </p:spPr>
      </p:pic>
    </p:spTree>
    <p:extLst>
      <p:ext uri="{BB962C8B-B14F-4D97-AF65-F5344CB8AC3E}">
        <p14:creationId xmlns:p14="http://schemas.microsoft.com/office/powerpoint/2010/main" val="305273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FE0-66AB-4E5B-B444-FF285F78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469825"/>
          </a:xfrm>
        </p:spPr>
        <p:txBody>
          <a:bodyPr>
            <a:normAutofit fontScale="90000"/>
          </a:bodyPr>
          <a:lstStyle/>
          <a:p>
            <a:r>
              <a:rPr lang="en-US" dirty="0"/>
              <a:t>All Inclusive hotels with score &gt; 9</a:t>
            </a:r>
            <a:endParaRPr lang="en-GB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890624-2BDB-403E-82CA-8F29D03E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12606"/>
            <a:ext cx="9913587" cy="4527755"/>
          </a:xfrm>
        </p:spPr>
      </p:pic>
    </p:spTree>
    <p:extLst>
      <p:ext uri="{BB962C8B-B14F-4D97-AF65-F5344CB8AC3E}">
        <p14:creationId xmlns:p14="http://schemas.microsoft.com/office/powerpoint/2010/main" val="323272793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E"/>
      </a:accent2>
      <a:accent3>
        <a:srgbClr val="C34DC2"/>
      </a:accent3>
      <a:accent4>
        <a:srgbClr val="813BB1"/>
      </a:accent4>
      <a:accent5>
        <a:srgbClr val="62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235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Sagona Book</vt:lpstr>
      <vt:lpstr>The Hand Extrablack</vt:lpstr>
      <vt:lpstr>BlobVTI</vt:lpstr>
      <vt:lpstr>SURVEY OF BEST CITIES BASED ON HOTEL RECOMMENDATIONS</vt:lpstr>
      <vt:lpstr>SUMMARY OF DATA ANALYSIS</vt:lpstr>
      <vt:lpstr>Data collected based on survey of over 200 hotels per country</vt:lpstr>
      <vt:lpstr>Print-out for Row 3-8 using loc</vt:lpstr>
      <vt:lpstr>Print-out for Row 3-8 using iloc</vt:lpstr>
      <vt:lpstr>Display of Mean Number For All_Inclusive Hotels</vt:lpstr>
      <vt:lpstr>Lowest scoring destination Analysis. Lowest Score = 6</vt:lpstr>
      <vt:lpstr>Highest Scoring Destination. Score = 9.</vt:lpstr>
      <vt:lpstr>All Inclusive hotels with score &gt; 9</vt:lpstr>
      <vt:lpstr>Score of above 8 for All-Inclusive Hotels</vt:lpstr>
      <vt:lpstr>Score below 2 for survey</vt:lpstr>
      <vt:lpstr>Histogram of Country Vs Boarding Rating </vt:lpstr>
      <vt:lpstr>Histogram: Country Vs Feedback Rating</vt:lpstr>
      <vt:lpstr>Histogram: Country Vs 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BEST CITIES BASED ON HOTEL RECOMMENDATIONS</dc:title>
  <dc:creator>4770</dc:creator>
  <cp:lastModifiedBy>4770</cp:lastModifiedBy>
  <cp:revision>20</cp:revision>
  <dcterms:created xsi:type="dcterms:W3CDTF">2021-10-10T07:02:54Z</dcterms:created>
  <dcterms:modified xsi:type="dcterms:W3CDTF">2021-10-12T16:07:49Z</dcterms:modified>
</cp:coreProperties>
</file>