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8CF9-626F-449F-873E-ACEC36B51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8C057-268D-4B46-846B-EB5FF35A1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04E2-3024-4ACA-9A8D-3E3F0965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8B47-F678-44CF-92CD-7F9B428E0BC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5691C-B38F-4338-870D-B9D10B8C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C415C-73A7-4ADB-A3A2-45767EBC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3D9-C8E0-4BFC-8154-BB3DEDEA9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39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5717-AA3D-4CE3-9677-43154D1E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A52CD-9E79-4CFD-BF55-943A42097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D425E-64FC-43DE-88DF-E77257A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8B47-F678-44CF-92CD-7F9B428E0BC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E0BD-7749-4CF4-9374-E5BDEAB6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8BC6A-C25D-4EAE-93C3-A9D91F52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3D9-C8E0-4BFC-8154-BB3DEDEA9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94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EBB79-BC36-4A95-9D5D-91975EF64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6E7A4-CA18-4DD6-A216-77EDBB0A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F791-3E45-4F93-B78F-EF219336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8B47-F678-44CF-92CD-7F9B428E0BC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BBC85-837B-49D9-977E-F375EF6A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5498F-7E3E-4940-95CC-EB8C5102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3D9-C8E0-4BFC-8154-BB3DEDEA9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41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B607-6D1E-4639-8123-C9A3AFA1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785F-0E74-458A-AA78-AB878CE5A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8C2D9-A62D-4B52-B1A5-522C5E54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8B47-F678-44CF-92CD-7F9B428E0BC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0568-A98D-46CD-B293-273C3173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DE45F-1533-4DB3-B63C-B5FFE42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3D9-C8E0-4BFC-8154-BB3DEDEA9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3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5176-6F96-43E3-864C-702F2761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1BF6-1313-4269-86A1-CB52C38FC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32306-04BD-44C1-AB44-A2402F12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8B47-F678-44CF-92CD-7F9B428E0BC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E9CCF-6EA6-4461-A8ED-A4235C73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DD13-4050-4C73-8AA0-39CD0C6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3D9-C8E0-4BFC-8154-BB3DEDEA9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5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A3DC-6D72-4EB7-8B04-59314B99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491C-0081-48B4-B593-27B418F33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CCD8B-A17D-491B-82C9-F2838C0AA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67CA-F678-461A-B998-4F236092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8B47-F678-44CF-92CD-7F9B428E0BC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DD992-599B-4C3C-A5E0-16605C2D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58D9B-50A8-4396-A0E5-26FA5CAC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3D9-C8E0-4BFC-8154-BB3DEDEA9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90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81E3-533D-48C8-8330-6AB2767A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70582-BCDF-46DF-A1B0-15C77038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5D2AD-FAF9-40CF-84EA-45D0FEE79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FA33B-3424-43FD-B9A6-C14E74ED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750F2-8DB4-4E1D-AEF0-DA8804853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BF4DA-A255-4016-BE45-AEE7D5B2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8B47-F678-44CF-92CD-7F9B428E0BC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39C9B-0127-4F91-A855-155F5FCB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3E4BC-C806-4A4B-81CA-D1AA5A50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3D9-C8E0-4BFC-8154-BB3DEDEA9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0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CC4-5829-4500-9FC2-107538FA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B4445-7D11-40E8-A726-E19F4848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8B47-F678-44CF-92CD-7F9B428E0BC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247D3-968F-425C-BAAB-6028413E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15CF3-FB16-4560-9DB1-701B99A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3D9-C8E0-4BFC-8154-BB3DEDEA9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52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708E4-E485-4F9D-AF42-73070BBD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8B47-F678-44CF-92CD-7F9B428E0BC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1526-E913-4AD7-8061-C9C09FC9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2F83-F5C0-42E3-9951-06334533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3D9-C8E0-4BFC-8154-BB3DEDEA9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46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5BEC-7600-4FAA-9A5D-67CBA59A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18E1-BDFA-4498-A9A9-8FCF7217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E3D79-FFF0-47A6-AC2A-7D66EFC97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D07D9-0A6A-463F-BEE9-57F2F3D1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8B47-F678-44CF-92CD-7F9B428E0BC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D605D-8B27-4392-844E-8F84F275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F5202-1AF4-48B9-A050-21CCE0F5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3D9-C8E0-4BFC-8154-BB3DEDEA9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04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1C20-CF39-4835-863D-59217C68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54B23-960B-42F5-B931-2768352E6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DDE42-23EA-465F-89D7-1FFCD615A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25207-0429-4B5F-8667-3BEDA265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8B47-F678-44CF-92CD-7F9B428E0BC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9D47B-8D78-4AE0-984F-2EA38D9A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84DD9-4ABF-464B-8F4F-813A176C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3D9-C8E0-4BFC-8154-BB3DEDEA9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1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4484C-70FC-4B6B-ADD8-1C212F81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9ECA1-E2BF-4EBE-AEAE-5E0210363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55B28-B094-43E0-8379-E948D4955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D8B47-F678-44CF-92CD-7F9B428E0BC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3F441-ED9D-4E7D-B707-2A8BE4D3A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3819F-2BA1-4378-8CCF-8FBB6ADDF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963D9-C8E0-4BFC-8154-BB3DEDEA9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8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9509C75C-A885-4AB5-BA4A-E79ED7A18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059A9-44C6-4FF4-A3CA-C32259B7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18820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HLT Assignment on Visualization using Altair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7145-0B24-4D8C-9520-A37A1F2F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710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Data is Video Games Units sold. It has the following Headings</a:t>
            </a:r>
          </a:p>
          <a:p>
            <a:pPr marL="0" indent="0" algn="ctr">
              <a:buNone/>
            </a:pPr>
            <a:r>
              <a:rPr lang="en-GB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Name,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Platform,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Release_Year,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Genre,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Publisher,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NA_Sales,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EU_Sales,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JP_Sales,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Other_Sales,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Global_Sales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 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All data filtering was done using Pandas, while Altair was used to do the visualization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6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FC61A-639F-4163-8D09-BEED7DFC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This slide shows </a:t>
            </a:r>
            <a:r>
              <a:rPr lang="en-US" sz="2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Global_Sales</a:t>
            </a:r>
            <a:r>
              <a:rPr lang="en-US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over 10 million units, for games with </a:t>
            </a:r>
            <a:r>
              <a:rPr lang="en-US" sz="2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Release_Year</a:t>
            </a:r>
            <a:r>
              <a:rPr lang="en-US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after 2000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44A9B2F-652B-48D2-B3D5-15B742BBE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1675227"/>
            <a:ext cx="10128737" cy="47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0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86B73-E888-490A-9D57-F426346C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This slide shows </a:t>
            </a:r>
            <a:r>
              <a:rPr lang="en-US" sz="2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Global_Sales</a:t>
            </a:r>
            <a:r>
              <a:rPr lang="en-US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over 10 million units, for all the various Games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8F449C1-8C95-4946-8F49-BEB5F5E5E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1675227"/>
            <a:ext cx="9973993" cy="47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5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89F39-703A-4113-B0A7-EEA028EF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This slide shows various Platforms Vs </a:t>
            </a:r>
            <a:r>
              <a:rPr lang="en-US" sz="2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Global_Sales</a:t>
            </a:r>
            <a:r>
              <a:rPr lang="en-US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over 10 million units</a:t>
            </a: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6717AEE7-3FC0-4C04-A54F-9BF2472FF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2" y="1675227"/>
            <a:ext cx="10564837" cy="4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0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163F6-823E-49BD-9E9B-9C37CC4E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This slide shows various Platform Vs </a:t>
            </a:r>
            <a:r>
              <a:rPr lang="en-US" sz="2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Global_Sales</a:t>
            </a:r>
            <a:r>
              <a:rPr lang="en-US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over 7 million units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57978D81-9B10-46E8-946E-4BCE94746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6" y="1675227"/>
            <a:ext cx="9467557" cy="45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2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06A2E-A87A-4E4C-A67F-59EF9A6C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51752"/>
            <a:ext cx="11210925" cy="736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This slide shows Release_Year Vs NA_Sales in millions of unit</a:t>
            </a:r>
          </a:p>
        </p:txBody>
      </p:sp>
      <p:pic>
        <p:nvPicPr>
          <p:cNvPr id="5" name="Content Placeholder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1803CB5F-C002-4A0D-A527-AA57861C4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6" y="1675227"/>
            <a:ext cx="9664505" cy="47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1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80806-33A9-4B77-A5EB-1B4E2377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This slide shows Release_Year Vs Global_Sales in millions of unit</a:t>
            </a:r>
          </a:p>
        </p:txBody>
      </p:sp>
      <p:pic>
        <p:nvPicPr>
          <p:cNvPr id="5" name="Content Placeholder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D52D19A3-1A02-4E44-989F-6392F39E3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94" y="1675227"/>
            <a:ext cx="9664505" cy="47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9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EF2D8-6F65-4317-B36C-FD808382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This slide shows game Platform Vs </a:t>
            </a:r>
            <a:r>
              <a:rPr lang="en-US" sz="2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Global_Sales</a:t>
            </a:r>
            <a:r>
              <a:rPr lang="en-US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millions of unit</a:t>
            </a:r>
          </a:p>
        </p:txBody>
      </p:sp>
      <p:pic>
        <p:nvPicPr>
          <p:cNvPr id="5" name="Content Placeholder 4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4430C0A3-9EAA-439D-9D2E-F4BF38DAF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8" y="1675227"/>
            <a:ext cx="9312813" cy="47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9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168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HLT Assignment on Visualization using Altair</vt:lpstr>
      <vt:lpstr>This slide shows Global_Sales over 10 million units, for games with Release_Year after 2000</vt:lpstr>
      <vt:lpstr>This slide shows Global_Sales over 10 million units, for all the various Games</vt:lpstr>
      <vt:lpstr>This slide shows various Platforms Vs Global_Sales over 10 million units</vt:lpstr>
      <vt:lpstr>This slide shows various Platform Vs Global_Sales over 7 million units</vt:lpstr>
      <vt:lpstr>This slide shows Release_Year Vs NA_Sales in millions of unit</vt:lpstr>
      <vt:lpstr>This slide shows Release_Year Vs Global_Sales in millions of unit</vt:lpstr>
      <vt:lpstr>This slide shows game Platform Vs Global_Sales in millions of 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HLT</dc:title>
  <dc:creator>4770</dc:creator>
  <cp:lastModifiedBy>4770</cp:lastModifiedBy>
  <cp:revision>9</cp:revision>
  <dcterms:created xsi:type="dcterms:W3CDTF">2021-10-17T20:28:12Z</dcterms:created>
  <dcterms:modified xsi:type="dcterms:W3CDTF">2021-10-17T23:32:10Z</dcterms:modified>
</cp:coreProperties>
</file>