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kin.kuti/viz/HLT4Assignment/SalesforNintendoracinggenere?publish=yes" TargetMode="External"/><Relationship Id="rId2" Type="http://schemas.openxmlformats.org/officeDocument/2006/relationships/hyperlink" Target="https://public.tableau.com/app/profile/akin.kuti/viz/HLT1Assignment/EUVsGlobalSales?publish=y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akin.kuti/viz/HLT4Assignment/Sheet4?publish=yes" TargetMode="External"/><Relationship Id="rId4" Type="http://schemas.openxmlformats.org/officeDocument/2006/relationships/hyperlink" Target="https://public.tableau.com/app/profile/akin.kuti/viz/HLT2Assignment/EUVsGlobalSales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48C7-8726-47C4-9387-3927EAA65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HLT-Wk3 Assignment on using  Tableau Visualization Tool</a:t>
            </a:r>
            <a:endParaRPr lang="en-GB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F92DE-7FB2-4430-A329-C0E072B14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Analysis was done on a data set for Video Games Sales in various locations in the world. 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chemeClr val="tx2">
                    <a:alpha val="60000"/>
                  </a:schemeClr>
                </a:solidFill>
              </a:rPr>
              <a:t>Key Data Headings are as follows:</a:t>
            </a:r>
          </a:p>
          <a:p>
            <a:pPr algn="l">
              <a:lnSpc>
                <a:spcPct val="100000"/>
              </a:lnSpc>
            </a:pP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Name,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Platform,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Release_Year,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Genre,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Publisher,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NA_Sales,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EU_Sales,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JP_Sales,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 err="1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Other_Sale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GB" sz="17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GB" sz="1700" b="0" i="0" u="none" strike="noStrike" dirty="0">
                <a:solidFill>
                  <a:schemeClr val="tx2">
                    <a:alpha val="60000"/>
                  </a:schemeClr>
                </a:solidFill>
                <a:effectLst/>
                <a:latin typeface="Calibri" panose="020F0502020204030204" pitchFamily="34" charset="0"/>
              </a:rPr>
              <a:t>Global_Sales</a:t>
            </a:r>
            <a:endParaRPr lang="en-GB" sz="17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1A59C596-E629-4ED2-9014-5AD8C47EF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893" r="29157"/>
          <a:stretch/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3780-0D18-41C5-A3D2-0C8F12A5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398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Slide shows the </a:t>
            </a:r>
            <a:r>
              <a:rPr lang="en-US" sz="2000" b="1" dirty="0" err="1"/>
              <a:t>EU_Sales</a:t>
            </a:r>
            <a:r>
              <a:rPr lang="en-US" sz="2000" b="1" dirty="0"/>
              <a:t> Vs </a:t>
            </a:r>
            <a:r>
              <a:rPr lang="en-US" sz="2000" b="1" dirty="0" err="1"/>
              <a:t>Global_Sales</a:t>
            </a:r>
            <a:r>
              <a:rPr lang="en-US" sz="2000" b="1" dirty="0"/>
              <a:t> in the listed Years</a:t>
            </a:r>
            <a:endParaRPr lang="en-GB" sz="2000" b="1" dirty="0"/>
          </a:p>
        </p:txBody>
      </p:sp>
      <p:pic>
        <p:nvPicPr>
          <p:cNvPr id="9" name="Content Placeholder 8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FE0E2E10-9816-416C-BCCF-8F3A8A4C6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6" y="1589651"/>
            <a:ext cx="9931791" cy="4756125"/>
          </a:xfrm>
        </p:spPr>
      </p:pic>
    </p:spTree>
    <p:extLst>
      <p:ext uri="{BB962C8B-B14F-4D97-AF65-F5344CB8AC3E}">
        <p14:creationId xmlns:p14="http://schemas.microsoft.com/office/powerpoint/2010/main" val="28787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AF6-7997-4AF0-BC4C-6CA8D1DC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2573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Slide shows the Sales for Nintendo for various regions in the listed Years</a:t>
            </a:r>
            <a:endParaRPr lang="en-GB" sz="2000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3B7B00-4142-46BA-B904-44BD71B6A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561514"/>
            <a:ext cx="9059594" cy="4615449"/>
          </a:xfrm>
        </p:spPr>
      </p:pic>
    </p:spTree>
    <p:extLst>
      <p:ext uri="{BB962C8B-B14F-4D97-AF65-F5344CB8AC3E}">
        <p14:creationId xmlns:p14="http://schemas.microsoft.com/office/powerpoint/2010/main" val="37921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D889-5754-47CF-8CEF-DFCE9BA9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515"/>
            <a:ext cx="10515600" cy="81645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Slide shows the Sales for all Regions in the listed Years</a:t>
            </a:r>
            <a:endParaRPr lang="en-GB" sz="2000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1629F0F-6CC2-4F23-A9FA-E5C74187D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2" y="1510748"/>
            <a:ext cx="8719930" cy="4666215"/>
          </a:xfrm>
        </p:spPr>
      </p:pic>
    </p:spTree>
    <p:extLst>
      <p:ext uri="{BB962C8B-B14F-4D97-AF65-F5344CB8AC3E}">
        <p14:creationId xmlns:p14="http://schemas.microsoft.com/office/powerpoint/2010/main" val="387398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FAC7-3F69-4244-B42F-326BC36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2491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Slide shows Top Ten Games For Global and EU Sales</a:t>
            </a:r>
            <a:endParaRPr lang="en-GB" sz="2000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7EBC05C-75D0-4D7C-89D4-81DBF6AF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434906"/>
            <a:ext cx="8424102" cy="4234374"/>
          </a:xfrm>
        </p:spPr>
      </p:pic>
    </p:spTree>
    <p:extLst>
      <p:ext uri="{BB962C8B-B14F-4D97-AF65-F5344CB8AC3E}">
        <p14:creationId xmlns:p14="http://schemas.microsoft.com/office/powerpoint/2010/main" val="233053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1CE7-6C40-4055-BF18-88CB18CD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Links for Visualization on  Tableau Public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5CD5-906D-49FC-BBD2-672719B5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71"/>
            <a:ext cx="10515600" cy="4147930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https://public.tableau.com/app/profile/akin.kuti/viz/HLT1Assignment/EUVsGlobalSales?publish=yes</a:t>
            </a:r>
            <a:endParaRPr lang="en-GB" dirty="0"/>
          </a:p>
          <a:p>
            <a:r>
              <a:rPr lang="en-GB" dirty="0">
                <a:hlinkClick r:id="rId3"/>
              </a:rPr>
              <a:t>https://public.tableau.com/app/profile/akin.kuti/viz/HLT4Assignment/SalesforNintendoracinggenere?publish=yes</a:t>
            </a:r>
            <a:endParaRPr lang="en-GB" dirty="0"/>
          </a:p>
          <a:p>
            <a:r>
              <a:rPr lang="en-GB" dirty="0">
                <a:hlinkClick r:id="rId4"/>
              </a:rPr>
              <a:t>https://public.tableau.com/app/profile/akin.kuti/viz/HLT2Assignment/EUVsGlobalSales?publish=yes</a:t>
            </a:r>
            <a:endParaRPr lang="en-GB" dirty="0"/>
          </a:p>
          <a:p>
            <a:r>
              <a:rPr lang="en-GB" dirty="0">
                <a:hlinkClick r:id="rId5"/>
              </a:rPr>
              <a:t>https://public.tableau.com/app/profile/akin.kuti/viz/HLT4Assignment/Sheet4?publish=yes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74683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2"/>
      </a:lt2>
      <a:accent1>
        <a:srgbClr val="E72972"/>
      </a:accent1>
      <a:accent2>
        <a:srgbClr val="D517AF"/>
      </a:accent2>
      <a:accent3>
        <a:srgbClr val="BD29E7"/>
      </a:accent3>
      <a:accent4>
        <a:srgbClr val="5E19D5"/>
      </a:accent4>
      <a:accent5>
        <a:srgbClr val="2933E7"/>
      </a:accent5>
      <a:accent6>
        <a:srgbClr val="1770D5"/>
      </a:accent6>
      <a:hlink>
        <a:srgbClr val="4E3FB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217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Sabon Next LT</vt:lpstr>
      <vt:lpstr>Wingdings</vt:lpstr>
      <vt:lpstr>LuminousVTI</vt:lpstr>
      <vt:lpstr>HLT-Wk3 Assignment on using  Tableau Visualization Tool</vt:lpstr>
      <vt:lpstr>Slide shows the EU_Sales Vs Global_Sales in the listed Years</vt:lpstr>
      <vt:lpstr>Slide shows the Sales for Nintendo for various regions in the listed Years</vt:lpstr>
      <vt:lpstr>Slide shows the Sales for all Regions in the listed Years</vt:lpstr>
      <vt:lpstr>Slide shows Top Ten Games For Global and EU Sales</vt:lpstr>
      <vt:lpstr>Links for Visualization on  Tableau 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HLT-Wk3 Assignment on using  Tableau Visualization Tool</dc:title>
  <dc:creator>4770</dc:creator>
  <cp:lastModifiedBy>4770</cp:lastModifiedBy>
  <cp:revision>8</cp:revision>
  <dcterms:created xsi:type="dcterms:W3CDTF">2021-10-18T08:35:38Z</dcterms:created>
  <dcterms:modified xsi:type="dcterms:W3CDTF">2021-10-18T21:52:04Z</dcterms:modified>
</cp:coreProperties>
</file>