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9" r:id="rId2"/>
    <p:sldId id="261" r:id="rId3"/>
    <p:sldId id="260" r:id="rId4"/>
    <p:sldId id="262" r:id="rId5"/>
    <p:sldId id="265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75A"/>
    <a:srgbClr val="FAE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5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4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2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E610-6C07-4816-BF53-48F7888D0F67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64A5-0B32-4551-A540-7F2DF0169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2"/>
          <p:cNvSpPr txBox="1">
            <a:spLocks/>
          </p:cNvSpPr>
          <p:nvPr/>
        </p:nvSpPr>
        <p:spPr>
          <a:xfrm>
            <a:off x="149225" y="6212205"/>
            <a:ext cx="3632200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3200" b="1" dirty="0" err="1">
                <a:solidFill>
                  <a:srgbClr val="BFBFBF"/>
                </a:solidFill>
                <a:latin typeface="Verdana" charset="0"/>
                <a:ea typeface="Verdana" charset="0"/>
              </a:rPr>
              <a:t>RelateKeyword</a:t>
            </a:r>
            <a:endParaRPr lang="ko-KR" altLang="en-US" sz="3200" b="1" dirty="0">
              <a:solidFill>
                <a:srgbClr val="BFBFBF"/>
              </a:solidFill>
              <a:latin typeface="Verdana" charset="0"/>
              <a:ea typeface="Verdana" charset="0"/>
            </a:endParaRPr>
          </a:p>
        </p:txBody>
      </p:sp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414145"/>
            <a:ext cx="9144635" cy="225361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 latinLnBrk="0">
              <a:buFontTx/>
              <a:buNone/>
              <a:defRPr lang="en-GB" altLang="en-US" sz="6000"/>
            </a:lvl1pPr>
          </a:lstStyle>
          <a:p>
            <a:pPr marL="0" indent="0" defTabSz="508000" latinLnBrk="0">
              <a:lnSpc>
                <a:spcPct val="114999"/>
              </a:lnSpc>
              <a:buFontTx/>
              <a:buNone/>
            </a:pPr>
            <a:r>
              <a:rPr lang="ko-KR" altLang="en-US" dirty="0" err="1"/>
              <a:t>연관검색어</a:t>
            </a:r>
            <a:r>
              <a:rPr lang="ko-KR" altLang="en-US" dirty="0"/>
              <a:t> 프로젝트</a:t>
            </a:r>
            <a:br>
              <a:rPr lang="ko-KR" altLang="en-US" dirty="0"/>
            </a:br>
            <a:r>
              <a:rPr lang="ko-KR" altLang="en-US" dirty="0" err="1"/>
              <a:t>화면설계서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4583430"/>
            <a:ext cx="9144635" cy="10433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 latinLnBrk="0">
              <a:buFontTx/>
              <a:buNone/>
              <a:defRPr lang="en-GB" altLang="en-US" sz="2400"/>
            </a:lvl1pPr>
            <a:lvl2pPr marL="457200" indent="0" algn="ctr" defTabSz="508000" latinLnBrk="0">
              <a:buFontTx/>
              <a:buNone/>
              <a:defRPr lang="en-GB" altLang="en-US" sz="2000"/>
            </a:lvl2pPr>
            <a:lvl3pPr marL="914400" indent="0" algn="ctr" defTabSz="508000" latinLnBrk="0">
              <a:buFontTx/>
              <a:buNone/>
              <a:defRPr lang="en-GB" altLang="en-US" sz="1800"/>
            </a:lvl3pPr>
            <a:lvl4pPr marL="1371600" indent="0" algn="ctr" defTabSz="508000" latinLnBrk="0">
              <a:buFontTx/>
              <a:buNone/>
              <a:defRPr lang="en-GB" altLang="en-US" sz="1600"/>
            </a:lvl4pPr>
            <a:lvl5pPr marL="1828800" indent="0" algn="ctr" defTabSz="508000" latinLnBrk="0">
              <a:buFontTx/>
              <a:buNone/>
              <a:defRPr lang="en-GB" altLang="en-US" sz="1600"/>
            </a:lvl5pPr>
            <a:lvl6pPr marL="2286000" indent="0" algn="ctr" defTabSz="508000" latinLnBrk="0">
              <a:buFontTx/>
              <a:buNone/>
              <a:defRPr lang="en-GB" altLang="en-US" sz="1600"/>
            </a:lvl6pPr>
            <a:lvl7pPr marL="2743200" indent="0" algn="ctr" defTabSz="508000" latinLnBrk="0">
              <a:buFontTx/>
              <a:buNone/>
              <a:defRPr lang="en-GB" altLang="en-US" sz="1600"/>
            </a:lvl7pPr>
            <a:lvl8pPr marL="3200400" indent="0" algn="ctr" defTabSz="508000" latinLnBrk="0">
              <a:buFontTx/>
              <a:buNone/>
              <a:defRPr lang="en-GB" altLang="en-US" sz="1600"/>
            </a:lvl8pPr>
            <a:lvl9pPr marL="3657600" indent="0" algn="ctr" defTabSz="508000" latinLnBrk="0">
              <a:buFontTx/>
              <a:buNone/>
              <a:defRPr lang="en-GB" altLang="en-US" sz="1600"/>
            </a:lvl9pPr>
          </a:lstStyle>
          <a:p>
            <a:pPr marL="0" indent="0" algn="r" defTabSz="508000" latinLnBrk="0">
              <a:buFontTx/>
              <a:buNone/>
            </a:pPr>
            <a:r>
              <a:rPr lang="ko-KR" altLang="en-US" dirty="0"/>
              <a:t>작 성 일  </a:t>
            </a:r>
            <a:r>
              <a:rPr lang="ko-KR" altLang="en-US" dirty="0" smtClean="0"/>
              <a:t>2022.04.2</a:t>
            </a:r>
            <a:r>
              <a:rPr lang="en-US" altLang="ko-KR" dirty="0" smtClean="0"/>
              <a:t>7</a:t>
            </a:r>
            <a:endParaRPr lang="ko-KR" altLang="en-US" dirty="0"/>
          </a:p>
          <a:p>
            <a:pPr marL="0" indent="0" algn="r" defTabSz="508000" latinLnBrk="0">
              <a:buFontTx/>
              <a:buNone/>
            </a:pPr>
            <a:r>
              <a:rPr lang="ko-KR" altLang="en-US" dirty="0"/>
              <a:t>작 성 자       김정원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7721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 latinLnBrk="0">
              <a:buFontTx/>
              <a:buNone/>
            </a:pPr>
            <a:r>
              <a:rPr lang="ko-KR" altLang="en-US"/>
              <a:t>History</a:t>
            </a:r>
          </a:p>
        </p:txBody>
      </p:sp>
      <p:graphicFrame>
        <p:nvGraphicFramePr>
          <p:cNvPr id="4" name="표 5"/>
          <p:cNvGraphicFramePr>
            <a:graphicFrameLocks noGrp="1"/>
          </p:cNvGraphicFramePr>
          <p:nvPr/>
        </p:nvGraphicFramePr>
        <p:xfrm>
          <a:off x="838200" y="1330960"/>
          <a:ext cx="10515600" cy="508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500" b="1" i="0" kern="1200">
                          <a:solidFill>
                            <a:schemeClr val="lt1"/>
                          </a:solidFill>
                          <a:latin typeface="Verdana" charset="0"/>
                          <a:ea typeface="Verdana" charset="0"/>
                        </a:rPr>
                        <a:t>Version</a:t>
                      </a:r>
                      <a:endParaRPr lang="ko-KR" altLang="en-US" sz="1500" b="1" i="0" kern="1200">
                        <a:solidFill>
                          <a:schemeClr val="lt1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500" b="1" i="0" kern="1200">
                          <a:solidFill>
                            <a:schemeClr val="lt1"/>
                          </a:solidFill>
                          <a:latin typeface="Verdana" charset="0"/>
                          <a:ea typeface="Verdana" charset="0"/>
                        </a:rPr>
                        <a:t>Author</a:t>
                      </a:r>
                      <a:endParaRPr lang="ko-KR" altLang="en-US" sz="1500" b="1" i="0" kern="1200">
                        <a:solidFill>
                          <a:schemeClr val="lt1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500" b="1" i="0" kern="1200">
                          <a:solidFill>
                            <a:schemeClr val="lt1"/>
                          </a:solidFill>
                          <a:latin typeface="Verdana" charset="0"/>
                          <a:ea typeface="Verdana" charset="0"/>
                        </a:rPr>
                        <a:t>Description</a:t>
                      </a:r>
                      <a:endParaRPr lang="ko-KR" altLang="en-US" sz="1500" b="1" i="0" kern="1200">
                        <a:solidFill>
                          <a:schemeClr val="lt1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500" b="1" i="0" kern="1200">
                          <a:solidFill>
                            <a:schemeClr val="lt1"/>
                          </a:solidFill>
                          <a:latin typeface="Verdana" charset="0"/>
                          <a:ea typeface="Verdana" charset="0"/>
                        </a:rPr>
                        <a:t>Date</a:t>
                      </a:r>
                      <a:endParaRPr lang="ko-KR" altLang="en-US" sz="1500" b="1" i="0" kern="1200">
                        <a:solidFill>
                          <a:schemeClr val="lt1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400" b="0" i="0" kern="1200">
                          <a:solidFill>
                            <a:srgbClr val="000000"/>
                          </a:solidFill>
                          <a:latin typeface="Verdana" charset="0"/>
                          <a:ea typeface="Verdana" charset="0"/>
                        </a:rPr>
                        <a:t>0.1</a:t>
                      </a:r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400" b="0" i="0" kern="1200">
                          <a:solidFill>
                            <a:srgbClr val="000000"/>
                          </a:solidFill>
                          <a:latin typeface="Verdana" charset="0"/>
                          <a:ea typeface="Verdana" charset="0"/>
                        </a:rPr>
                        <a:t>김정원</a:t>
                      </a:r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400" b="0" i="0" kern="1200">
                          <a:solidFill>
                            <a:srgbClr val="000000"/>
                          </a:solidFill>
                          <a:latin typeface="Verdana" charset="0"/>
                          <a:ea typeface="Verdana" charset="0"/>
                        </a:rPr>
                        <a:t>- 연관검색어 검색전/후 화면 </a:t>
                      </a:r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400" b="0" i="0" kern="1200">
                          <a:solidFill>
                            <a:srgbClr val="000000"/>
                          </a:solidFill>
                          <a:latin typeface="Verdana" charset="0"/>
                          <a:ea typeface="Verdana" charset="0"/>
                        </a:rPr>
                        <a:t>2022-04-27</a:t>
                      </a:r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400" b="0" i="0" kern="1200">
                        <a:solidFill>
                          <a:srgbClr val="000000"/>
                        </a:solidFill>
                        <a:latin typeface="Verdana" charset="0"/>
                        <a:ea typeface="Verdana" charset="0"/>
                      </a:endParaRPr>
                    </a:p>
                  </a:txBody>
                  <a:tcPr marL="90170" marR="90170" marT="46990" marB="46990" anchor="ctr">
                    <a:lnL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289560" y="267970"/>
          <a:ext cx="11612880" cy="636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화면명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메인 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화면경로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첫진입 시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05">
                <a:tc gridSpan="4"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8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1. 로그인 버튼 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- 클릭 시, OAuth 인증으로 로그인 또는 회원가입 페이지가 나온다.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- 로그인 돼있는 경우, “LOGOUT”으로 표시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2. 검색어 입력창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- 검색어 입력 후 돋보기를 누르거나 엔터를 누르면 연관검색어가 검색된다. 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3. 검색어 이력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- 과거에 검색했던 검색어를 표시해주고, 재검색 및 삭제 가능하다. </a:t>
                      </a:r>
                      <a:endParaRPr lang="ko-KR" altLang="en-US" sz="1500" b="0" i="0" kern="120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7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9380" y="3415665"/>
            <a:ext cx="951230" cy="316865"/>
          </a:xfrm>
          <a:prstGeom prst="rect">
            <a:avLst/>
          </a:prstGeom>
          <a:noFill/>
        </p:spPr>
      </p:pic>
      <p:pic>
        <p:nvPicPr>
          <p:cNvPr id="13" name="그림 15" descr="/te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0590" y="2753995"/>
            <a:ext cx="4697095" cy="542925"/>
          </a:xfrm>
          <a:prstGeom prst="rect">
            <a:avLst/>
          </a:prstGeom>
          <a:noFill/>
        </p:spPr>
      </p:pic>
      <p:pic>
        <p:nvPicPr>
          <p:cNvPr id="14" name="그림 19" descr="/temp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1" t="20475" r="26616" b="56878"/>
          <a:stretch>
            <a:fillRect/>
          </a:stretch>
        </p:blipFill>
        <p:spPr>
          <a:xfrm>
            <a:off x="3704590" y="3421380"/>
            <a:ext cx="544195" cy="330835"/>
          </a:xfrm>
          <a:prstGeom prst="rect">
            <a:avLst/>
          </a:prstGeom>
          <a:noFill/>
        </p:spPr>
      </p:pic>
      <p:pic>
        <p:nvPicPr>
          <p:cNvPr id="15" name="그림 21" descr="/temp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1" t="60845" r="16530" b="19518"/>
          <a:stretch>
            <a:fillRect/>
          </a:stretch>
        </p:blipFill>
        <p:spPr>
          <a:xfrm>
            <a:off x="4352925" y="3443605"/>
            <a:ext cx="821690" cy="290195"/>
          </a:xfrm>
          <a:prstGeom prst="rect">
            <a:avLst/>
          </a:prstGeom>
          <a:noFill/>
        </p:spPr>
      </p:pic>
      <p:pic>
        <p:nvPicPr>
          <p:cNvPr id="16" name="그림 22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6535" y="3413125"/>
            <a:ext cx="951230" cy="316865"/>
          </a:xfrm>
          <a:prstGeom prst="rect">
            <a:avLst/>
          </a:prstGeom>
          <a:noFill/>
        </p:spPr>
      </p:pic>
      <p:pic>
        <p:nvPicPr>
          <p:cNvPr id="17" name="그림 23" descr="/temp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1" t="20475" r="26616" b="56878"/>
          <a:stretch>
            <a:fillRect/>
          </a:stretch>
        </p:blipFill>
        <p:spPr>
          <a:xfrm>
            <a:off x="2735580" y="3837305"/>
            <a:ext cx="544195" cy="330835"/>
          </a:xfrm>
          <a:prstGeom prst="rect">
            <a:avLst/>
          </a:prstGeom>
          <a:noFill/>
        </p:spPr>
      </p:pic>
      <p:pic>
        <p:nvPicPr>
          <p:cNvPr id="18" name="그림 24" descr="/temp/image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1" t="60845" r="16530" b="19518"/>
          <a:stretch>
            <a:fillRect/>
          </a:stretch>
        </p:blipFill>
        <p:spPr>
          <a:xfrm>
            <a:off x="3383915" y="3859530"/>
            <a:ext cx="821690" cy="290195"/>
          </a:xfrm>
          <a:prstGeom prst="rect">
            <a:avLst/>
          </a:prstGeom>
          <a:noFill/>
        </p:spPr>
      </p:pic>
      <p:pic>
        <p:nvPicPr>
          <p:cNvPr id="19" name="그림 27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2600" y="3831590"/>
            <a:ext cx="1000760" cy="333375"/>
          </a:xfrm>
          <a:prstGeom prst="rect">
            <a:avLst/>
          </a:prstGeom>
          <a:noFill/>
        </p:spPr>
      </p:pic>
      <p:sp>
        <p:nvSpPr>
          <p:cNvPr id="20" name="텍스트 상자 28"/>
          <p:cNvSpPr txBox="1">
            <a:spLocks/>
          </p:cNvSpPr>
          <p:nvPr/>
        </p:nvSpPr>
        <p:spPr>
          <a:xfrm>
            <a:off x="7649209" y="1580515"/>
            <a:ext cx="109728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2000" b="1">
              <a:solidFill>
                <a:srgbClr val="ABC543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3" name="도형 43"/>
          <p:cNvSpPr>
            <a:spLocks/>
          </p:cNvSpPr>
          <p:nvPr/>
        </p:nvSpPr>
        <p:spPr>
          <a:xfrm>
            <a:off x="7621270" y="902335"/>
            <a:ext cx="1125220" cy="344170"/>
          </a:xfrm>
          <a:prstGeom prst="roundRect">
            <a:avLst/>
          </a:prstGeom>
          <a:solidFill>
            <a:srgbClr val="FFFFFF"/>
          </a:solidFill>
          <a:ln w="19050" cap="flat" cmpd="sng">
            <a:solidFill>
              <a:srgbClr val="ABC543">
                <a:alpha val="100000"/>
              </a:srgbClr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2000" b="1" dirty="0">
                <a:solidFill>
                  <a:srgbClr val="ABC543"/>
                </a:solidFill>
                <a:latin typeface="HY헤드라인M" charset="0"/>
                <a:ea typeface="HY헤드라인M" charset="0"/>
              </a:rPr>
              <a:t>LOGIN</a:t>
            </a:r>
            <a:endParaRPr lang="ko-KR" altLang="en-US" sz="1800" dirty="0">
              <a:latin typeface="HY신명조" charset="0"/>
              <a:ea typeface="HY신명조" charset="0"/>
            </a:endParaRPr>
          </a:p>
        </p:txBody>
      </p:sp>
      <p:sp>
        <p:nvSpPr>
          <p:cNvPr id="22" name="도형 40"/>
          <p:cNvSpPr>
            <a:spLocks/>
          </p:cNvSpPr>
          <p:nvPr/>
        </p:nvSpPr>
        <p:spPr>
          <a:xfrm>
            <a:off x="7295515" y="864235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>
                <a:latin typeface="HY헤드라인M" charset="0"/>
                <a:ea typeface="HY헤드라인M" charset="0"/>
              </a:rPr>
              <a:t>1</a:t>
            </a:r>
            <a:endParaRPr lang="ko-KR" altLang="en-US" sz="1800" b="1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4" name="도형 44"/>
          <p:cNvSpPr>
            <a:spLocks/>
          </p:cNvSpPr>
          <p:nvPr/>
        </p:nvSpPr>
        <p:spPr>
          <a:xfrm>
            <a:off x="1929765" y="2581275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>
                <a:latin typeface="HY헤드라인M" charset="0"/>
                <a:ea typeface="HY헤드라인M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5" name="도형 45"/>
          <p:cNvSpPr>
            <a:spLocks/>
          </p:cNvSpPr>
          <p:nvPr/>
        </p:nvSpPr>
        <p:spPr>
          <a:xfrm>
            <a:off x="2228215" y="3573145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>
                <a:latin typeface="HY헤드라인M" charset="0"/>
                <a:ea typeface="HY헤드라인M" charset="0"/>
              </a:rPr>
              <a:t>3</a:t>
            </a:r>
            <a:endParaRPr lang="ko-KR" altLang="en-US" sz="1800" b="1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텍스트 상자 2"/>
          <p:cNvSpPr txBox="1">
            <a:spLocks/>
          </p:cNvSpPr>
          <p:nvPr/>
        </p:nvSpPr>
        <p:spPr>
          <a:xfrm>
            <a:off x="2735580" y="1887220"/>
            <a:ext cx="3664758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3200" b="1" dirty="0" err="1">
                <a:solidFill>
                  <a:srgbClr val="BFBFBF"/>
                </a:solidFill>
                <a:latin typeface="Verdana" charset="0"/>
                <a:ea typeface="Verdana" charset="0"/>
              </a:rPr>
              <a:t>RelateKeyword</a:t>
            </a:r>
            <a:endParaRPr lang="ko-KR" altLang="en-US" sz="3200" b="1" dirty="0">
              <a:solidFill>
                <a:srgbClr val="BFBFBF"/>
              </a:solidFill>
              <a:latin typeface="Verdana" charset="0"/>
              <a:ea typeface="Verdan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/>
          <p:cNvGraphicFramePr>
            <a:graphicFrameLocks noGrp="1"/>
          </p:cNvGraphicFramePr>
          <p:nvPr/>
        </p:nvGraphicFramePr>
        <p:xfrm>
          <a:off x="289560" y="267970"/>
          <a:ext cx="11612880" cy="636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화면명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검색 화면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화면경로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메인 &gt; 검색 후 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05">
                <a:tc gridSpan="4"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1.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연간키워드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조회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결과건수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표시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2.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결과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원차트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- 각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연관검색어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비율을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원그래프로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보여준다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.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3.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결과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막대차트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-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연관검색어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검색수를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막대그래프로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보여준다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. 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4.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검색어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이력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“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내가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찾은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단어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”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-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과거에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검색했던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검색어를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표시해주고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,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재검색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및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삭제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sz="1500" b="0" i="0" kern="1200" dirty="0" err="1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가능하다</a:t>
                      </a: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. 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" descr="/temp/image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5922" y="839470"/>
            <a:ext cx="4697095" cy="542925"/>
          </a:xfrm>
          <a:prstGeom prst="rect">
            <a:avLst/>
          </a:prstGeom>
          <a:noFill/>
        </p:spPr>
      </p:pic>
      <p:sp>
        <p:nvSpPr>
          <p:cNvPr id="21" name="Rect 0"/>
          <p:cNvSpPr>
            <a:spLocks/>
          </p:cNvSpPr>
          <p:nvPr/>
        </p:nvSpPr>
        <p:spPr>
          <a:xfrm>
            <a:off x="7621270" y="902335"/>
            <a:ext cx="1125220" cy="344170"/>
          </a:xfrm>
          <a:prstGeom prst="roundRect">
            <a:avLst/>
          </a:prstGeom>
          <a:solidFill>
            <a:srgbClr val="FFFFFF"/>
          </a:solidFill>
          <a:ln w="19050" cap="flat" cmpd="sng">
            <a:solidFill>
              <a:srgbClr val="ABC543">
                <a:alpha val="100000"/>
              </a:srgbClr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2000" b="1">
                <a:solidFill>
                  <a:srgbClr val="ABC543"/>
                </a:solidFill>
                <a:latin typeface="HY헤드라인M" charset="0"/>
                <a:ea typeface="HY헤드라인M" charset="0"/>
              </a:rPr>
              <a:t>LOGIN</a:t>
            </a:r>
            <a:endParaRPr lang="ko-KR" altLang="en-US" sz="1800">
              <a:latin typeface="HY신명조" charset="0"/>
              <a:ea typeface="HY신명조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7649209" y="1580515"/>
            <a:ext cx="109728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2000" b="1">
              <a:solidFill>
                <a:srgbClr val="ABC543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3" name="그림 46" descr="/temp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3"/>
          <a:stretch>
            <a:fillRect/>
          </a:stretch>
        </p:blipFill>
        <p:spPr>
          <a:xfrm>
            <a:off x="7063740" y="2323465"/>
            <a:ext cx="1682115" cy="1441450"/>
          </a:xfrm>
          <a:prstGeom prst="rect">
            <a:avLst/>
          </a:prstGeom>
          <a:noFill/>
        </p:spPr>
      </p:pic>
      <p:sp>
        <p:nvSpPr>
          <p:cNvPr id="22" name="Rect 0"/>
          <p:cNvSpPr>
            <a:spLocks/>
          </p:cNvSpPr>
          <p:nvPr/>
        </p:nvSpPr>
        <p:spPr>
          <a:xfrm>
            <a:off x="585470" y="1245235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 dirty="0">
                <a:latin typeface="HY헤드라인M" charset="0"/>
                <a:ea typeface="HY헤드라인M" charset="0"/>
              </a:rPr>
              <a:t>1</a:t>
            </a:r>
            <a:endParaRPr lang="ko-KR" altLang="en-US" sz="1800" b="1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4" name="그림 47" descr="/temp/image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0" t="37564" r="65196" b="9232"/>
          <a:stretch>
            <a:fillRect/>
          </a:stretch>
        </p:blipFill>
        <p:spPr>
          <a:xfrm>
            <a:off x="1049655" y="2324100"/>
            <a:ext cx="1924685" cy="1998345"/>
          </a:xfrm>
          <a:prstGeom prst="rect">
            <a:avLst/>
          </a:prstGeom>
          <a:noFill/>
        </p:spPr>
      </p:pic>
      <p:sp>
        <p:nvSpPr>
          <p:cNvPr id="25" name="텍스트 상자 48"/>
          <p:cNvSpPr txBox="1">
            <a:spLocks/>
          </p:cNvSpPr>
          <p:nvPr/>
        </p:nvSpPr>
        <p:spPr>
          <a:xfrm>
            <a:off x="826770" y="1403984"/>
            <a:ext cx="2147570" cy="2851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1200" dirty="0" err="1">
                <a:latin typeface="나눔바른고딕" charset="0"/>
                <a:ea typeface="나눔바른고딕" charset="0"/>
              </a:rPr>
              <a:t>연관키워드</a:t>
            </a:r>
            <a:r>
              <a:rPr sz="1200" dirty="0">
                <a:latin typeface="나눔바른고딕" charset="0"/>
                <a:ea typeface="나눔바른고딕" charset="0"/>
              </a:rPr>
              <a:t> </a:t>
            </a:r>
            <a:r>
              <a:rPr sz="1200" dirty="0" err="1">
                <a:latin typeface="나눔바른고딕" charset="0"/>
                <a:ea typeface="나눔바른고딕" charset="0"/>
              </a:rPr>
              <a:t>조회</a:t>
            </a:r>
            <a:r>
              <a:rPr sz="1200" dirty="0">
                <a:latin typeface="나눔바른고딕" charset="0"/>
                <a:ea typeface="나눔바른고딕" charset="0"/>
              </a:rPr>
              <a:t> </a:t>
            </a:r>
            <a:r>
              <a:rPr sz="1200" dirty="0" err="1">
                <a:latin typeface="나눔바른고딕" charset="0"/>
                <a:ea typeface="나눔바른고딕" charset="0"/>
              </a:rPr>
              <a:t>결과</a:t>
            </a:r>
            <a:r>
              <a:rPr sz="1200" dirty="0">
                <a:latin typeface="나눔바른고딕" charset="0"/>
                <a:ea typeface="나눔바른고딕" charset="0"/>
              </a:rPr>
              <a:t> 105건</a:t>
            </a:r>
            <a:endParaRPr lang="ko-KR" altLang="en-US" sz="1200" dirty="0">
              <a:latin typeface="나눔바른고딕" charset="0"/>
              <a:ea typeface="나눔바른고딕" charset="0"/>
            </a:endParaRPr>
          </a:p>
        </p:txBody>
      </p:sp>
      <p:sp>
        <p:nvSpPr>
          <p:cNvPr id="26" name="도형 49"/>
          <p:cNvSpPr>
            <a:spLocks/>
          </p:cNvSpPr>
          <p:nvPr/>
        </p:nvSpPr>
        <p:spPr>
          <a:xfrm>
            <a:off x="1010285" y="2413635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>
                <a:latin typeface="HY헤드라인M" charset="0"/>
                <a:ea typeface="HY헤드라인M" charset="0"/>
              </a:rPr>
              <a:t>2</a:t>
            </a:r>
            <a:endParaRPr lang="ko-KR" altLang="en-US" sz="1800" b="1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7" name="텍스트 상자 52"/>
          <p:cNvSpPr txBox="1">
            <a:spLocks/>
          </p:cNvSpPr>
          <p:nvPr/>
        </p:nvSpPr>
        <p:spPr>
          <a:xfrm>
            <a:off x="2265045" y="2553970"/>
            <a:ext cx="180467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1200">
                <a:latin typeface="나눔바른고딕" charset="0"/>
                <a:ea typeface="나눔바른고딕" charset="0"/>
              </a:rPr>
              <a:t>나이키운동화 35.2%</a:t>
            </a:r>
            <a:endParaRPr lang="ko-KR" altLang="en-US" sz="1200">
              <a:latin typeface="나눔바른고딕" charset="0"/>
              <a:ea typeface="나눔바른고딕" charset="0"/>
            </a:endParaRPr>
          </a:p>
        </p:txBody>
      </p:sp>
      <p:sp>
        <p:nvSpPr>
          <p:cNvPr id="28" name="텍스트 상자 53"/>
          <p:cNvSpPr txBox="1">
            <a:spLocks/>
          </p:cNvSpPr>
          <p:nvPr/>
        </p:nvSpPr>
        <p:spPr>
          <a:xfrm>
            <a:off x="2145142" y="971550"/>
            <a:ext cx="196215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1200">
                <a:latin typeface="나눔바른고딕" charset="0"/>
                <a:ea typeface="나눔바른고딕" charset="0"/>
              </a:rPr>
              <a:t>운동화</a:t>
            </a:r>
            <a:endParaRPr lang="ko-KR" altLang="en-US" sz="1200"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54"/>
          <p:cNvSpPr txBox="1">
            <a:spLocks/>
          </p:cNvSpPr>
          <p:nvPr/>
        </p:nvSpPr>
        <p:spPr>
          <a:xfrm>
            <a:off x="1806575" y="3991610"/>
            <a:ext cx="180467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1200">
                <a:latin typeface="나눔바른고딕" charset="0"/>
                <a:ea typeface="나눔바른고딕" charset="0"/>
              </a:rPr>
              <a:t>스니커즈 25.4%</a:t>
            </a:r>
            <a:endParaRPr lang="ko-KR" altLang="en-US" sz="1200">
              <a:latin typeface="나눔바른고딕" charset="0"/>
              <a:ea typeface="나눔바른고딕" charset="0"/>
            </a:endParaRPr>
          </a:p>
        </p:txBody>
      </p:sp>
      <p:sp>
        <p:nvSpPr>
          <p:cNvPr id="30" name="텍스트 상자 55"/>
          <p:cNvSpPr txBox="1">
            <a:spLocks/>
          </p:cNvSpPr>
          <p:nvPr/>
        </p:nvSpPr>
        <p:spPr>
          <a:xfrm>
            <a:off x="223520" y="3486785"/>
            <a:ext cx="180467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1200">
                <a:latin typeface="나눔바른고딕" charset="0"/>
                <a:ea typeface="나눔바른고딕" charset="0"/>
              </a:rPr>
              <a:t>런닝화 18.7%</a:t>
            </a:r>
            <a:endParaRPr lang="ko-KR" altLang="en-US" sz="1200">
              <a:latin typeface="나눔바른고딕" charset="0"/>
              <a:ea typeface="나눔바른고딕" charset="0"/>
            </a:endParaRPr>
          </a:p>
        </p:txBody>
      </p:sp>
      <p:pic>
        <p:nvPicPr>
          <p:cNvPr id="31" name="그림 56" descr="/temp/image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4" t="18809" r="31266" b="4448"/>
          <a:stretch>
            <a:fillRect/>
          </a:stretch>
        </p:blipFill>
        <p:spPr>
          <a:xfrm>
            <a:off x="4070350" y="1775460"/>
            <a:ext cx="2296795" cy="2881630"/>
          </a:xfrm>
          <a:prstGeom prst="rect">
            <a:avLst/>
          </a:prstGeom>
          <a:noFill/>
        </p:spPr>
      </p:pic>
      <p:sp>
        <p:nvSpPr>
          <p:cNvPr id="32" name="도형 58"/>
          <p:cNvSpPr>
            <a:spLocks/>
          </p:cNvSpPr>
          <p:nvPr/>
        </p:nvSpPr>
        <p:spPr>
          <a:xfrm>
            <a:off x="3916680" y="1974850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>
                <a:latin typeface="HY헤드라인M" charset="0"/>
                <a:ea typeface="HY헤드라인M" charset="0"/>
              </a:rPr>
              <a:t>3</a:t>
            </a:r>
            <a:endParaRPr lang="ko-KR" altLang="en-US" sz="1800" b="1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33" name="도형 59"/>
          <p:cNvSpPr>
            <a:spLocks/>
          </p:cNvSpPr>
          <p:nvPr/>
        </p:nvSpPr>
        <p:spPr>
          <a:xfrm>
            <a:off x="6776720" y="2148840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>
                <a:latin typeface="HY헤드라인M" charset="0"/>
                <a:ea typeface="HY헤드라인M" charset="0"/>
              </a:rPr>
              <a:t>4</a:t>
            </a:r>
            <a:endParaRPr lang="ko-KR" altLang="en-US" sz="1800" b="1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8" name="텍스트 상자 2"/>
          <p:cNvSpPr txBox="1">
            <a:spLocks/>
          </p:cNvSpPr>
          <p:nvPr/>
        </p:nvSpPr>
        <p:spPr>
          <a:xfrm>
            <a:off x="311237" y="954023"/>
            <a:ext cx="1840836" cy="30905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1400" b="1" dirty="0" smtClean="0">
                <a:solidFill>
                  <a:srgbClr val="BFBFBF"/>
                </a:solidFill>
                <a:latin typeface="Verdana" charset="0"/>
                <a:ea typeface="Verdana" charset="0"/>
              </a:rPr>
              <a:t>Relate</a:t>
            </a:r>
            <a:r>
              <a:rPr lang="en-US" sz="1400" b="1" dirty="0">
                <a:solidFill>
                  <a:srgbClr val="BFBFBF"/>
                </a:solidFill>
                <a:latin typeface="Verdana" charset="0"/>
                <a:ea typeface="Verdana" charset="0"/>
              </a:rPr>
              <a:t> </a:t>
            </a:r>
            <a:r>
              <a:rPr sz="1400" b="1" dirty="0" smtClean="0">
                <a:solidFill>
                  <a:srgbClr val="BFBFBF"/>
                </a:solidFill>
                <a:latin typeface="Verdana" charset="0"/>
                <a:ea typeface="Verdana" charset="0"/>
              </a:rPr>
              <a:t>Keyword</a:t>
            </a:r>
            <a:endParaRPr lang="ko-KR" altLang="en-US" sz="1400" b="1" dirty="0">
              <a:solidFill>
                <a:srgbClr val="BFBFBF"/>
              </a:solidFill>
              <a:latin typeface="Verdana" charset="0"/>
              <a:ea typeface="Verdan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15513"/>
              </p:ext>
            </p:extLst>
          </p:nvPr>
        </p:nvGraphicFramePr>
        <p:xfrm>
          <a:off x="289560" y="267970"/>
          <a:ext cx="11612880" cy="636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화면명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로그인 및 회원가입 화면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화면경로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메인 &gt; 로그인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05">
                <a:tc gridSpan="4"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1.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카카오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간편로그인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2.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네이버로 </a:t>
                      </a:r>
                      <a:r>
                        <a:rPr lang="ko-KR" altLang="en-US" sz="1500" b="0" i="0" kern="1200" dirty="0" err="1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간편로그인</a:t>
                      </a:r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3.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회원가입으로 이동</a:t>
                      </a: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 0"/>
          <p:cNvSpPr txBox="1">
            <a:spLocks/>
          </p:cNvSpPr>
          <p:nvPr/>
        </p:nvSpPr>
        <p:spPr>
          <a:xfrm>
            <a:off x="7649209" y="1580515"/>
            <a:ext cx="109728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2000" b="1">
              <a:solidFill>
                <a:srgbClr val="ABC543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8" name="텍스트 상자 2"/>
          <p:cNvSpPr txBox="1">
            <a:spLocks/>
          </p:cNvSpPr>
          <p:nvPr/>
        </p:nvSpPr>
        <p:spPr>
          <a:xfrm>
            <a:off x="2809298" y="1580515"/>
            <a:ext cx="3664758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3200" b="1" dirty="0" err="1">
                <a:solidFill>
                  <a:srgbClr val="BFBFBF"/>
                </a:solidFill>
                <a:latin typeface="Verdana" charset="0"/>
                <a:ea typeface="Verdana" charset="0"/>
              </a:rPr>
              <a:t>RelateKeyword</a:t>
            </a:r>
            <a:endParaRPr lang="ko-KR" altLang="en-US" sz="3200" b="1" dirty="0">
              <a:solidFill>
                <a:srgbClr val="BFBFBF"/>
              </a:solidFill>
              <a:latin typeface="Verdana" charset="0"/>
              <a:ea typeface="Verdana" charset="0"/>
            </a:endParaRPr>
          </a:p>
        </p:txBody>
      </p:sp>
      <p:sp>
        <p:nvSpPr>
          <p:cNvPr id="12" name="도형 43"/>
          <p:cNvSpPr>
            <a:spLocks/>
          </p:cNvSpPr>
          <p:nvPr/>
        </p:nvSpPr>
        <p:spPr>
          <a:xfrm>
            <a:off x="2725997" y="3832860"/>
            <a:ext cx="3748059" cy="377904"/>
          </a:xfrm>
          <a:prstGeom prst="roundRect">
            <a:avLst/>
          </a:prstGeom>
          <a:solidFill>
            <a:srgbClr val="FFFFFF"/>
          </a:solidFill>
          <a:ln w="19050" cap="flat" cmpd="sng">
            <a:solidFill>
              <a:srgbClr val="ABC543">
                <a:alpha val="100000"/>
              </a:srgbClr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altLang="en-US" sz="1600" b="1" dirty="0" smtClean="0">
                <a:solidFill>
                  <a:srgbClr val="ABC543"/>
                </a:solidFill>
                <a:latin typeface="HY헤드라인M" charset="0"/>
                <a:ea typeface="HY헤드라인M" charset="0"/>
              </a:rPr>
              <a:t>회원가입</a:t>
            </a:r>
            <a:endParaRPr lang="ko-KR" altLang="en-US" sz="1400" dirty="0">
              <a:latin typeface="HY신명조" charset="0"/>
              <a:ea typeface="HY신명조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2455603" y="3734340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en-US" sz="1800" b="1" dirty="0" smtClean="0">
                <a:latin typeface="HY헤드라인M" charset="0"/>
                <a:ea typeface="HY헤드라인M" charset="0"/>
              </a:rPr>
              <a:t>3</a:t>
            </a:r>
            <a:endParaRPr lang="ko-KR" altLang="en-US" sz="1800" b="1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7" name="도형 43"/>
          <p:cNvSpPr>
            <a:spLocks/>
          </p:cNvSpPr>
          <p:nvPr/>
        </p:nvSpPr>
        <p:spPr>
          <a:xfrm>
            <a:off x="2755496" y="2843174"/>
            <a:ext cx="3718560" cy="373322"/>
          </a:xfrm>
          <a:prstGeom prst="roundRect">
            <a:avLst/>
          </a:prstGeom>
          <a:solidFill>
            <a:srgbClr val="FAE100"/>
          </a:solidFill>
          <a:ln w="19050" cap="flat" cmpd="sng">
            <a:solidFill>
              <a:srgbClr val="FAE100"/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altLang="en-US" sz="1600" b="1" dirty="0" smtClean="0"/>
              <a:t>카카오 로그인</a:t>
            </a:r>
            <a:endParaRPr lang="ko-KR" altLang="en-US" sz="1400" dirty="0"/>
          </a:p>
        </p:txBody>
      </p:sp>
      <p:sp>
        <p:nvSpPr>
          <p:cNvPr id="18" name="도형 43"/>
          <p:cNvSpPr>
            <a:spLocks/>
          </p:cNvSpPr>
          <p:nvPr/>
        </p:nvSpPr>
        <p:spPr>
          <a:xfrm>
            <a:off x="2755496" y="3321746"/>
            <a:ext cx="3718560" cy="373322"/>
          </a:xfrm>
          <a:prstGeom prst="roundRect">
            <a:avLst/>
          </a:prstGeom>
          <a:solidFill>
            <a:srgbClr val="03C75A"/>
          </a:solidFill>
          <a:ln w="19050" cap="flat" cmpd="sng">
            <a:solidFill>
              <a:srgbClr val="03C75A"/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altLang="en-US" sz="1600" b="1" dirty="0" smtClean="0">
                <a:solidFill>
                  <a:schemeClr val="bg1"/>
                </a:solidFill>
              </a:rPr>
              <a:t>네이버 로그인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2455603" y="2831064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 dirty="0">
                <a:latin typeface="HY헤드라인M" charset="0"/>
                <a:ea typeface="HY헤드라인M" charset="0"/>
              </a:rPr>
              <a:t>1</a:t>
            </a:r>
            <a:endParaRPr lang="ko-KR" altLang="en-US" sz="1800" b="1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2455603" y="3302098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en-US" sz="1800" b="1" dirty="0" smtClean="0">
                <a:latin typeface="HY헤드라인M" charset="0"/>
                <a:ea typeface="HY헤드라인M" charset="0"/>
              </a:rPr>
              <a:t>2</a:t>
            </a:r>
            <a:endParaRPr lang="ko-KR" altLang="en-US" sz="1800" b="1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48274"/>
              </p:ext>
            </p:extLst>
          </p:nvPr>
        </p:nvGraphicFramePr>
        <p:xfrm>
          <a:off x="289560" y="267970"/>
          <a:ext cx="11612880" cy="636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화면명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로그인 및 회원가입 화면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sz="1800" b="0" i="0" kern="1200">
                          <a:solidFill>
                            <a:schemeClr val="lt1"/>
                          </a:solidFill>
                          <a:latin typeface="나눔바른고딕" charset="0"/>
                          <a:ea typeface="나눔바른고딕" charset="0"/>
                        </a:rPr>
                        <a:t>화면경로</a:t>
                      </a:r>
                      <a:endParaRPr lang="ko-KR" altLang="en-US" sz="1800" b="0" i="0" kern="1200">
                        <a:solidFill>
                          <a:schemeClr val="lt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72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800" b="0" i="0" kern="1200" dirty="0" err="1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메인</a:t>
                      </a: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 &gt; </a:t>
                      </a:r>
                      <a:r>
                        <a:rPr sz="1800" b="0" i="0" kern="1200" dirty="0" err="1" smtClean="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로그인</a:t>
                      </a:r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 &gt; </a:t>
                      </a:r>
                      <a:r>
                        <a:rPr lang="ko-KR" altLang="en-US" sz="1800" b="0" i="0" kern="1200" dirty="0" smtClean="0">
                          <a:solidFill>
                            <a:srgbClr val="000000"/>
                          </a:solidFill>
                          <a:latin typeface="나눔바른고딕" charset="0"/>
                          <a:ea typeface="나눔바른고딕" charset="0"/>
                        </a:rPr>
                        <a:t>회원가입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05">
                <a:tc gridSpan="4"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500" b="0" i="0" kern="1200" dirty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1.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카카오 간편 회원가입</a:t>
                      </a:r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2.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네이버 간편 회원가입</a:t>
                      </a:r>
                      <a:endParaRPr lang="en-US" altLang="ko-KR" sz="1500" b="0" i="0" kern="1200" dirty="0" smtClean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50800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3. </a:t>
                      </a:r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latin typeface="나눔바른고딕" charset="0"/>
                          <a:ea typeface="나눔바른고딕" charset="0"/>
                        </a:rPr>
                        <a:t>로그인페이지로 이동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 0"/>
          <p:cNvSpPr txBox="1">
            <a:spLocks/>
          </p:cNvSpPr>
          <p:nvPr/>
        </p:nvSpPr>
        <p:spPr>
          <a:xfrm>
            <a:off x="7649209" y="1580515"/>
            <a:ext cx="109728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2000" b="1">
              <a:solidFill>
                <a:srgbClr val="ABC543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8" name="도형 43"/>
          <p:cNvSpPr>
            <a:spLocks/>
          </p:cNvSpPr>
          <p:nvPr/>
        </p:nvSpPr>
        <p:spPr>
          <a:xfrm>
            <a:off x="2725997" y="3832860"/>
            <a:ext cx="3748059" cy="377904"/>
          </a:xfrm>
          <a:prstGeom prst="roundRect">
            <a:avLst/>
          </a:prstGeom>
          <a:solidFill>
            <a:srgbClr val="FFFFFF"/>
          </a:solidFill>
          <a:ln w="19050" cap="flat" cmpd="sng">
            <a:solidFill>
              <a:srgbClr val="ABC543">
                <a:alpha val="100000"/>
              </a:srgbClr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altLang="en-US" sz="1600" b="1" dirty="0" smtClean="0">
                <a:solidFill>
                  <a:srgbClr val="ABC543"/>
                </a:solidFill>
                <a:latin typeface="HY헤드라인M" charset="0"/>
                <a:ea typeface="HY헤드라인M" charset="0"/>
              </a:rPr>
              <a:t>기존회원 로그인</a:t>
            </a:r>
            <a:endParaRPr lang="ko-KR" altLang="en-US" sz="1400" dirty="0">
              <a:latin typeface="HY신명조" charset="0"/>
              <a:ea typeface="HY신명조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2455603" y="3734340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en-US" sz="1800" b="1" dirty="0" smtClean="0">
                <a:latin typeface="HY헤드라인M" charset="0"/>
                <a:ea typeface="HY헤드라인M" charset="0"/>
              </a:rPr>
              <a:t>3</a:t>
            </a:r>
            <a:endParaRPr lang="ko-KR" altLang="en-US" sz="1800" b="1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도형 43"/>
          <p:cNvSpPr>
            <a:spLocks/>
          </p:cNvSpPr>
          <p:nvPr/>
        </p:nvSpPr>
        <p:spPr>
          <a:xfrm>
            <a:off x="2755496" y="2843174"/>
            <a:ext cx="3718560" cy="373322"/>
          </a:xfrm>
          <a:prstGeom prst="roundRect">
            <a:avLst/>
          </a:prstGeom>
          <a:solidFill>
            <a:srgbClr val="FAE100"/>
          </a:solidFill>
          <a:ln w="19050" cap="flat" cmpd="sng">
            <a:solidFill>
              <a:srgbClr val="FAE100"/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altLang="en-US" sz="1600" b="1" dirty="0" smtClean="0"/>
              <a:t>카카오 회원가입</a:t>
            </a:r>
            <a:endParaRPr lang="ko-KR" altLang="en-US" sz="1400" dirty="0"/>
          </a:p>
        </p:txBody>
      </p:sp>
      <p:sp>
        <p:nvSpPr>
          <p:cNvPr id="23" name="도형 43"/>
          <p:cNvSpPr>
            <a:spLocks/>
          </p:cNvSpPr>
          <p:nvPr/>
        </p:nvSpPr>
        <p:spPr>
          <a:xfrm>
            <a:off x="2755496" y="3321746"/>
            <a:ext cx="3718560" cy="373322"/>
          </a:xfrm>
          <a:prstGeom prst="roundRect">
            <a:avLst/>
          </a:prstGeom>
          <a:solidFill>
            <a:srgbClr val="03C75A"/>
          </a:solidFill>
          <a:ln w="19050" cap="flat" cmpd="sng">
            <a:solidFill>
              <a:srgbClr val="03C75A"/>
            </a:solidFill>
            <a:prstDash val="solid"/>
            <a:round/>
          </a:ln>
        </p:spPr>
        <p:style>
          <a:lnRef idx="0">
            <a:srgbClr val="000000"/>
          </a:lnRef>
          <a:fillRef idx="1001">
            <a:schemeClr val="lt1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altLang="en-US" sz="1600" b="1" dirty="0" smtClean="0">
                <a:solidFill>
                  <a:schemeClr val="bg1"/>
                </a:solidFill>
              </a:rPr>
              <a:t>네이버 회원가입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455603" y="2831064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sz="1800" b="1" dirty="0">
                <a:latin typeface="HY헤드라인M" charset="0"/>
                <a:ea typeface="HY헤드라인M" charset="0"/>
              </a:rPr>
              <a:t>1</a:t>
            </a:r>
            <a:endParaRPr lang="ko-KR" altLang="en-US" sz="1800" b="1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455603" y="3302098"/>
            <a:ext cx="353695" cy="354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en-US" sz="1800" b="1" dirty="0" smtClean="0">
                <a:latin typeface="HY헤드라인M" charset="0"/>
                <a:ea typeface="HY헤드라인M" charset="0"/>
              </a:rPr>
              <a:t>2</a:t>
            </a:r>
            <a:endParaRPr lang="ko-KR" altLang="en-US" sz="1800" b="1" dirty="0">
              <a:solidFill>
                <a:schemeClr val="tx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6" name="텍스트 상자 2"/>
          <p:cNvSpPr txBox="1">
            <a:spLocks/>
          </p:cNvSpPr>
          <p:nvPr/>
        </p:nvSpPr>
        <p:spPr>
          <a:xfrm>
            <a:off x="2809298" y="1580515"/>
            <a:ext cx="3664758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sz="3200" b="1" dirty="0" err="1">
                <a:solidFill>
                  <a:srgbClr val="BFBFBF"/>
                </a:solidFill>
                <a:latin typeface="Verdana" charset="0"/>
                <a:ea typeface="Verdana" charset="0"/>
              </a:rPr>
              <a:t>RelateKeyword</a:t>
            </a:r>
            <a:endParaRPr lang="ko-KR" altLang="en-US" sz="3200" b="1" dirty="0">
              <a:solidFill>
                <a:srgbClr val="BFBFBF"/>
              </a:solidFill>
              <a:latin typeface="Verdana" charset="0"/>
              <a:ea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Pages>5</Pages>
  <Words>234</Words>
  <Characters>0</Characters>
  <Application>Microsoft Office PowerPoint</Application>
  <DocSecurity>0</DocSecurity>
  <PresentationFormat>와이드스크린</PresentationFormat>
  <Lines>0</Lines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HY신명조</vt:lpstr>
      <vt:lpstr>HY헤드라인M</vt:lpstr>
      <vt:lpstr>나눔바른고딕</vt:lpstr>
      <vt:lpstr>맑은 고딕</vt:lpstr>
      <vt:lpstr>Arial</vt:lpstr>
      <vt:lpstr>Verdana</vt:lpstr>
      <vt:lpstr>Office 테마</vt:lpstr>
      <vt:lpstr>연관검색어 프로젝트 화면설계서</vt:lpstr>
      <vt:lpstr>History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wisdomain</dc:creator>
  <cp:lastModifiedBy>wisdomain</cp:lastModifiedBy>
  <cp:revision>10</cp:revision>
  <dcterms:modified xsi:type="dcterms:W3CDTF">2022-04-27T02:40:12Z</dcterms:modified>
</cp:coreProperties>
</file>