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g602175a1c4_0_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02175a1c4_0_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g602175a1c4_0_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602175a1c4_0_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g602175a1c4_0_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602175a1c4_0_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602175a1c4_0_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02175a1c4_0_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602175a1c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02175a1c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602175a1c4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02175a1c4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602175a1c4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02175a1c4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602175a1c4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02175a1c4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602175a1c4_0_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02175a1c4_0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g602175a1c4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02175a1c4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602175a1c4_0_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602175a1c4_0_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g602175a1c4_0_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602175a1c4_0_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Summer Internship</a:t>
            </a:r>
            <a:endParaRPr lang="en-US"/>
          </a:p>
        </p:txBody>
      </p:sp>
      <p:sp>
        <p:nvSpPr>
          <p:cNvPr id="55" name="Google Shape;55;p13"/>
          <p:cNvSpPr txBox="1"/>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5)Lessons’ Info</a:t>
            </a:r>
            <a:endParaRPr lang="en-US"/>
          </a:p>
        </p:txBody>
      </p:sp>
      <p:sp>
        <p:nvSpPr>
          <p:cNvPr id="113" name="Google Shape;113;p22"/>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p>
        </p:txBody>
      </p:sp>
      <p:pic>
        <p:nvPicPr>
          <p:cNvPr id="114" name="Google Shape;114;p22"/>
          <p:cNvPicPr preferRelativeResize="0"/>
          <p:nvPr/>
        </p:nvPicPr>
        <p:blipFill>
          <a:blip r:embed="rId1"/>
          <a:stretch>
            <a:fillRect/>
          </a:stretch>
        </p:blipFill>
        <p:spPr>
          <a:xfrm>
            <a:off x="591300" y="1160095"/>
            <a:ext cx="7315776" cy="3466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6)Instructor Info</a:t>
            </a:r>
            <a:endParaRPr lang="en-US"/>
          </a:p>
        </p:txBody>
      </p:sp>
      <p:sp>
        <p:nvSpPr>
          <p:cNvPr id="120" name="Google Shape;120;p23"/>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p>
        </p:txBody>
      </p:sp>
      <p:pic>
        <p:nvPicPr>
          <p:cNvPr id="121" name="Google Shape;121;p23"/>
          <p:cNvPicPr preferRelativeResize="0"/>
          <p:nvPr/>
        </p:nvPicPr>
        <p:blipFill>
          <a:blip r:embed="rId1"/>
          <a:stretch>
            <a:fillRect/>
          </a:stretch>
        </p:blipFill>
        <p:spPr>
          <a:xfrm>
            <a:off x="384675" y="937420"/>
            <a:ext cx="7885049" cy="4147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Instructors and Their Capabilities</a:t>
            </a:r>
            <a:endParaRPr lang="en-US"/>
          </a:p>
        </p:txBody>
      </p:sp>
      <p:sp>
        <p:nvSpPr>
          <p:cNvPr id="127" name="Google Shape;127;p2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Instructors can add lessons to the system and determine gpa of the student addition to basic student accesses</a:t>
            </a:r>
            <a:endParaRPr lang="en-US"/>
          </a:p>
          <a:p>
            <a:pPr marL="0" lvl="0" indent="0" algn="l" rtl="0">
              <a:spcBef>
                <a:spcPts val="1600"/>
              </a:spcBef>
              <a:spcAft>
                <a:spcPts val="1600"/>
              </a:spcAft>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Add Lesson</a:t>
            </a:r>
            <a:endParaRPr lang="en-US"/>
          </a:p>
        </p:txBody>
      </p:sp>
      <p:sp>
        <p:nvSpPr>
          <p:cNvPr id="133" name="Google Shape;133;p25"/>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p>
        </p:txBody>
      </p:sp>
      <p:pic>
        <p:nvPicPr>
          <p:cNvPr id="134" name="Google Shape;134;p25"/>
          <p:cNvPicPr preferRelativeResize="0"/>
          <p:nvPr/>
        </p:nvPicPr>
        <p:blipFill>
          <a:blip r:embed="rId1"/>
          <a:stretch>
            <a:fillRect/>
          </a:stretch>
        </p:blipFill>
        <p:spPr>
          <a:xfrm>
            <a:off x="505550" y="965725"/>
            <a:ext cx="7878599" cy="4177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Project Overview</a:t>
            </a:r>
            <a:endParaRPr lang="en-US"/>
          </a:p>
        </p:txBody>
      </p:sp>
      <p:sp>
        <p:nvSpPr>
          <p:cNvPr id="61" name="Google Shape;61;p1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This is a simple project which is inspired by platforms such as Moodle,Edx.</a:t>
            </a:r>
            <a:endParaRPr lang="en-US"/>
          </a:p>
          <a:p>
            <a:pPr marL="0" lvl="0" indent="0" algn="l" rtl="0">
              <a:spcBef>
                <a:spcPts val="1600"/>
              </a:spcBef>
              <a:spcAft>
                <a:spcPts val="1600"/>
              </a:spcAft>
              <a:buNone/>
            </a:pPr>
            <a:r>
              <a:rPr lang="en-US"/>
              <a:t>This platform’s aim is to make students able to get information about the lesson they want to take and make instructors able to add new courses to system and get information about their students.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a:t>Technologies that are used for this project</a:t>
            </a:r>
            <a:endParaRPr lang="en-US"/>
          </a:p>
        </p:txBody>
      </p:sp>
      <p:sp>
        <p:nvSpPr>
          <p:cNvPr id="67" name="Google Shape;67;p15"/>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arenR"/>
            </a:pPr>
            <a:r>
              <a:rPr lang="en-US"/>
              <a:t>Spring Boot</a:t>
            </a:r>
            <a:endParaRPr lang="en-US"/>
          </a:p>
          <a:p>
            <a:pPr marL="457200" lvl="0" indent="-342900" algn="l" rtl="0">
              <a:spcBef>
                <a:spcPts val="0"/>
              </a:spcBef>
              <a:spcAft>
                <a:spcPts val="0"/>
              </a:spcAft>
              <a:buSzPts val="1800"/>
              <a:buAutoNum type="arabicParenR"/>
            </a:pPr>
            <a:r>
              <a:rPr lang="en-US"/>
              <a:t>Spring mvc- mainly used technology for its mvc pros.</a:t>
            </a:r>
            <a:endParaRPr lang="en-US"/>
          </a:p>
          <a:p>
            <a:pPr marL="457200" lvl="0" indent="-342900" algn="l" rtl="0">
              <a:spcBef>
                <a:spcPts val="0"/>
              </a:spcBef>
              <a:spcAft>
                <a:spcPts val="0"/>
              </a:spcAft>
              <a:buSzPts val="1800"/>
              <a:buAutoNum type="arabicParenR"/>
            </a:pPr>
            <a:r>
              <a:rPr lang="en-US"/>
              <a:t>Postgres- used for database tables of the system</a:t>
            </a:r>
            <a:endParaRPr lang="en-US"/>
          </a:p>
          <a:p>
            <a:pPr marL="457200" lvl="0" indent="-342900" algn="l" rtl="0">
              <a:spcBef>
                <a:spcPts val="0"/>
              </a:spcBef>
              <a:spcAft>
                <a:spcPts val="0"/>
              </a:spcAft>
              <a:buSzPts val="1800"/>
              <a:buAutoNum type="arabicParenR"/>
            </a:pPr>
            <a:r>
              <a:rPr lang="en-US"/>
              <a:t>Hibernate- used for mappings between Postgres and spring boot</a:t>
            </a:r>
            <a:endParaRPr lang="en-US"/>
          </a:p>
          <a:p>
            <a:pPr marL="457200" lvl="0" indent="-342900" algn="l" rtl="0">
              <a:spcBef>
                <a:spcPts val="0"/>
              </a:spcBef>
              <a:spcAft>
                <a:spcPts val="0"/>
              </a:spcAft>
              <a:buSzPts val="1800"/>
              <a:buAutoNum type="arabicParenR"/>
            </a:pPr>
            <a:r>
              <a:rPr lang="en-US"/>
              <a:t>Thymeleaf- template engine </a:t>
            </a:r>
            <a:endParaRPr lang="en-US"/>
          </a:p>
          <a:p>
            <a:pPr marL="457200" lvl="0" indent="-342900" algn="l" rtl="0">
              <a:spcBef>
                <a:spcPts val="0"/>
              </a:spcBef>
              <a:spcAft>
                <a:spcPts val="0"/>
              </a:spcAft>
              <a:buSzPts val="1800"/>
              <a:buAutoNum type="arabicParenR"/>
            </a:pPr>
            <a:r>
              <a:rPr lang="en-US"/>
              <a:t>Spring Security-used for user roles</a:t>
            </a:r>
            <a:endParaRPr lang="en-US"/>
          </a:p>
          <a:p>
            <a:pPr marL="457200" lvl="0" indent="-342900" algn="l" rtl="0">
              <a:spcBef>
                <a:spcPts val="0"/>
              </a:spcBef>
              <a:spcAft>
                <a:spcPts val="0"/>
              </a:spcAft>
              <a:buSzPts val="1800"/>
              <a:buAutoNum type="arabicParenR"/>
            </a:pPr>
            <a:r>
              <a:rPr lang="en-US"/>
              <a:t>Spring Boot starter mail- used to send user’s id and comminications between instructors and students</a:t>
            </a:r>
            <a:endParaRPr lang="en-US"/>
          </a:p>
          <a:p>
            <a:pPr marL="457200" lvl="0" indent="-342900" algn="l" rtl="0">
              <a:spcBef>
                <a:spcPts val="0"/>
              </a:spcBef>
              <a:spcAft>
                <a:spcPts val="0"/>
              </a:spcAft>
              <a:buSzPts val="1800"/>
              <a:buAutoNum type="arabicParenR"/>
            </a:pPr>
            <a:r>
              <a:rPr lang="en-US"/>
              <a:t>HTML, JQuery, css (not much)</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Difficulties </a:t>
            </a:r>
            <a:endParaRPr lang="en-US"/>
          </a:p>
        </p:txBody>
      </p:sp>
      <p:sp>
        <p:nvSpPr>
          <p:cNvPr id="73" name="Google Shape;73;p16"/>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-Since i do not know javascript much, I could not use Rest api for this project since using a view controller for redirection and rest controller at the same time was not reasonable.</a:t>
            </a:r>
            <a:endParaRPr lang="en-US"/>
          </a:p>
          <a:p>
            <a:pPr marL="0" lvl="0" indent="0" algn="l" rtl="0">
              <a:spcBef>
                <a:spcPts val="1600"/>
              </a:spcBef>
              <a:spcAft>
                <a:spcPts val="0"/>
              </a:spcAft>
              <a:buNone/>
            </a:pPr>
            <a:r>
              <a:rPr lang="en-US"/>
              <a:t>-Mapping many-to-many between lessons and students in database does not work as intended by the beginning</a:t>
            </a:r>
            <a:endParaRPr lang="en-US"/>
          </a:p>
          <a:p>
            <a:pPr marL="0" lvl="0" indent="0" algn="l" rtl="0">
              <a:spcBef>
                <a:spcPts val="1600"/>
              </a:spcBef>
              <a:spcAft>
                <a:spcPts val="0"/>
              </a:spcAft>
              <a:buNone/>
            </a:pPr>
            <a:r>
              <a:rPr lang="en-US"/>
              <a:t>-log out support </a:t>
            </a:r>
            <a:endParaRPr lang="en-US"/>
          </a:p>
          <a:p>
            <a:pPr marL="0" lvl="0" indent="0" algn="l" rtl="0">
              <a:spcBef>
                <a:spcPts val="1600"/>
              </a:spcBef>
              <a:spcAft>
                <a:spcPts val="160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Students and Their capabilities</a:t>
            </a:r>
            <a:endParaRPr lang="en-US"/>
          </a:p>
        </p:txBody>
      </p:sp>
      <p:sp>
        <p:nvSpPr>
          <p:cNvPr id="79" name="Google Shape;79;p17"/>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t>Students are thought of to have limited access on platform, they cannot add lessons, cannot determine the grade of the lesson and cannot see the other students who takes the  lessons with them so interface is as following</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1)Homepage</a:t>
            </a:r>
            <a:endParaRPr lang="en-US"/>
          </a:p>
        </p:txBody>
      </p:sp>
      <p:sp>
        <p:nvSpPr>
          <p:cNvPr id="85" name="Google Shape;85;p18"/>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p>
        </p:txBody>
      </p:sp>
      <p:pic>
        <p:nvPicPr>
          <p:cNvPr id="86" name="Google Shape;86;p18"/>
          <p:cNvPicPr preferRelativeResize="0"/>
          <p:nvPr/>
        </p:nvPicPr>
        <p:blipFill>
          <a:blip r:embed="rId1"/>
          <a:stretch>
            <a:fillRect/>
          </a:stretch>
        </p:blipFill>
        <p:spPr>
          <a:xfrm>
            <a:off x="148551" y="1017725"/>
            <a:ext cx="8846899" cy="4012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2)Sign up</a:t>
            </a:r>
            <a:endParaRPr lang="en-US"/>
          </a:p>
        </p:txBody>
      </p:sp>
      <p:sp>
        <p:nvSpPr>
          <p:cNvPr id="92" name="Google Shape;92;p19"/>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p>
        </p:txBody>
      </p:sp>
      <p:pic>
        <p:nvPicPr>
          <p:cNvPr id="93" name="Google Shape;93;p19"/>
          <p:cNvPicPr preferRelativeResize="0"/>
          <p:nvPr/>
        </p:nvPicPr>
        <p:blipFill>
          <a:blip r:embed="rId1"/>
          <a:stretch>
            <a:fillRect/>
          </a:stretch>
        </p:blipFill>
        <p:spPr>
          <a:xfrm>
            <a:off x="311700" y="1094650"/>
            <a:ext cx="8520601" cy="39685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3)Student Profile</a:t>
            </a:r>
            <a:endParaRPr lang="en-US"/>
          </a:p>
        </p:txBody>
      </p:sp>
      <p:sp>
        <p:nvSpPr>
          <p:cNvPr id="99" name="Google Shape;99;p20"/>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p>
        </p:txBody>
      </p:sp>
      <p:pic>
        <p:nvPicPr>
          <p:cNvPr id="100" name="Google Shape;100;p20"/>
          <p:cNvPicPr preferRelativeResize="0"/>
          <p:nvPr/>
        </p:nvPicPr>
        <p:blipFill>
          <a:blip r:embed="rId1"/>
          <a:stretch>
            <a:fillRect/>
          </a:stretch>
        </p:blipFill>
        <p:spPr>
          <a:xfrm>
            <a:off x="356350" y="959270"/>
            <a:ext cx="8520601" cy="411717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4)Lessons</a:t>
            </a:r>
            <a:endParaRPr lang="en-US"/>
          </a:p>
        </p:txBody>
      </p:sp>
      <p:sp>
        <p:nvSpPr>
          <p:cNvPr id="106" name="Google Shape;106;p21"/>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p>
        </p:txBody>
      </p:sp>
      <p:pic>
        <p:nvPicPr>
          <p:cNvPr id="107" name="Google Shape;107;p21"/>
          <p:cNvPicPr preferRelativeResize="0"/>
          <p:nvPr/>
        </p:nvPicPr>
        <p:blipFill>
          <a:blip r:embed="rId1"/>
          <a:stretch>
            <a:fillRect/>
          </a:stretch>
        </p:blipFill>
        <p:spPr>
          <a:xfrm>
            <a:off x="387909" y="929800"/>
            <a:ext cx="8287166" cy="421370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1508</Words>
  <Application>WPS Presentation</Application>
  <PresentationFormat/>
  <Paragraphs>48</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SimSun</vt:lpstr>
      <vt:lpstr>Wingdings</vt:lpstr>
      <vt:lpstr>Arial</vt:lpstr>
      <vt:lpstr>Microsoft YaHei</vt:lpstr>
      <vt:lpstr>Arial Unicode MS</vt:lpstr>
      <vt:lpstr>Simple Light</vt:lpstr>
      <vt:lpstr>Summer Internship</vt:lpstr>
      <vt:lpstr>Project Overview</vt:lpstr>
      <vt:lpstr>Technologies that are used for this project</vt:lpstr>
      <vt:lpstr>Difficulties </vt:lpstr>
      <vt:lpstr>Students and Their capabilities</vt:lpstr>
      <vt:lpstr>1)Homepage</vt:lpstr>
      <vt:lpstr>2)Sign up</vt:lpstr>
      <vt:lpstr>3)Student Profile</vt:lpstr>
      <vt:lpstr>4)Lessons</vt:lpstr>
      <vt:lpstr>5)Lessons’ Info</vt:lpstr>
      <vt:lpstr>6)Instructor Info</vt:lpstr>
      <vt:lpstr>Instructors and Their Capabilities</vt:lpstr>
      <vt:lpstr>Add Lesson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dc:title>
  <dc:creator/>
  <cp:lastModifiedBy>90506</cp:lastModifiedBy>
  <cp:revision>1</cp:revision>
  <dcterms:created xsi:type="dcterms:W3CDTF">2019-10-14T22:27:43Z</dcterms:created>
  <dcterms:modified xsi:type="dcterms:W3CDTF">2019-10-14T22:27:43Z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1033-10.2.0.5838</vt:lpwstr>
  </property>
</Properties>
</file>