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6F90-DCB0-4DF9-9F99-DD7151E9A00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8AC22-5687-4B2B-846D-717C2A3A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F0F-BD25-C6E4-FCD3-AB451897D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573C-9DF6-7F82-A85D-3A97F77B5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30F7-2B30-92F4-74E2-2A79CBA5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93DC-1C2C-5CE7-04A1-1065D8C7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62F3-5B84-C969-D7E4-57A1EE26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A5FB-DFE2-CBED-2DA8-094F47CB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C90D0-025F-1963-5DF7-64551E6B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8CD6-F245-E2A5-682B-6520EB1C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52DB-7E15-A874-F836-C9584449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FEDC-6B08-A1B5-84CC-9E70470B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CDC92-4189-3B96-3911-8161F494F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11773-3FB5-85E7-BEA9-6E98D22E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5F45-AEFA-3B73-B426-E28F288C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0618-0F0F-8060-5D75-D4A8694B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3F91-F73C-07E4-5C2C-78D8B0C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ED0A-BEA6-843B-A4F1-A935DEEA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0F5B-FFF6-95A4-2D96-F24130BC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EAAF-A847-BA05-31BD-55E5E12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58CB-4B93-5F13-A6A8-176F78A3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23F8-E980-C150-FB26-EB557E55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37B1-D1CE-FF1B-E1BF-EBF0761A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5F12-2683-D3B2-ECB5-E1A8A5FF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3F66-D79A-BD70-7164-DF5AC8A9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C5EF-FEFE-D9FE-B2BD-82B643D1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944F-BEFC-3B21-62A0-4D622264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E41E-4CB1-63D9-5E63-1A0C4199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6DAA-DD6E-C7D7-9425-62B23A0C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949C1-1171-BE02-85B5-D201A104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2D6BE-6DA3-C224-F962-9329841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258-B944-A179-2B91-BA5415D6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855C-1639-E4FD-8AD9-354668EA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7BD-7F91-395F-09CA-8B877EA2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C325-88E0-8271-3892-560C3DC7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CD16B-46C1-86A6-2CCE-94B71B33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C2DCB-E4AB-E275-2A18-63A94A5A7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5120F-311F-74DB-0808-A52EBD264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293B0-0C2E-A049-09E1-D23AC75E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4628D-9408-861E-8EDD-E4E93B5A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46A84-0017-BEEB-513F-2B60272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CF0C-0A35-C4D4-A41B-55EDAE8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BF1FD-A64E-FABA-8B51-E87040B1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B348-C88C-A557-7D96-08A6893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389C-5FAD-22AC-BCFF-6F1D82A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11C7-2AAA-836D-4698-83BC509B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37BD-144B-3190-ED8B-5434507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3CE3-D177-20BE-EE3D-E4C2578E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BAFC-DF99-8378-1D10-0BEC42C1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B075-87B3-B72B-B0BE-2C1EBC20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F110-C6C1-35C4-8FF0-15B33651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EF36-4665-EBE7-C98F-4343C15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1A90F-46B9-EE4F-F750-F5108EE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89E76-1C5E-E753-C5AD-8EB12627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6D8B-76B3-68F5-7EF7-62AC2108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15FB5-8FB7-621F-6661-B46568060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357B-8162-F56F-7B1A-27329E88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1024-66D0-3704-C9F1-0AC94A6D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A59C-63C6-1AD5-1284-8DABB3D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1B680-C5F6-7276-AACA-561E7CD1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6D8C3-57BD-2F1F-8EAB-1ABB639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D0AD-F0E3-167F-B24C-D2803963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CB3C-55AA-89C9-C722-2B32A496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AE5-5257-46F2-ACEB-4B017898433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6D65-F84D-7547-6BEA-E30EE0768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C303-F77C-E378-BF99-4736089EB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3E19-E576-4CCA-A09F-015357EA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5DA-0CBB-B689-72F6-BA13CC6E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886" y="1937091"/>
            <a:ext cx="9144000" cy="675861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/>
              <a:t>Comparison Operators In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29A02-E753-E489-8ACC-336859D7DBCB}"/>
              </a:ext>
            </a:extLst>
          </p:cNvPr>
          <p:cNvSpPr txBox="1"/>
          <p:nvPr/>
        </p:nvSpPr>
        <p:spPr>
          <a:xfrm>
            <a:off x="1121886" y="310738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operators in R are used to compare values and produce logical results </a:t>
            </a:r>
            <a:r>
              <a:rPr lang="en-US" b="1" dirty="0"/>
              <a:t>(TRUE or FALSE) </a:t>
            </a:r>
            <a:r>
              <a:rPr lang="en-US" dirty="0"/>
              <a:t>based on the comparison.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These operators are fundamental for creating conditional expressions, filtering data, and making decisions in R programming.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 provides several comparison operators that allow you to compare different data types, including numeric, character, and logical values.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0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7C021-2D0D-8873-6AFE-60F66AD5C1FE}"/>
              </a:ext>
            </a:extLst>
          </p:cNvPr>
          <p:cNvSpPr txBox="1"/>
          <p:nvPr/>
        </p:nvSpPr>
        <p:spPr>
          <a:xfrm>
            <a:off x="755374" y="596348"/>
            <a:ext cx="38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Leftward Assignment ( &lt;-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681D5-F30C-D37B-4D72-30D5235FCDBD}"/>
              </a:ext>
            </a:extLst>
          </p:cNvPr>
          <p:cNvSpPr txBox="1"/>
          <p:nvPr/>
        </p:nvSpPr>
        <p:spPr>
          <a:xfrm>
            <a:off x="755374" y="1298714"/>
            <a:ext cx="51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Known as the </a:t>
            </a:r>
            <a:r>
              <a:rPr lang="en-US" b="1" dirty="0"/>
              <a:t>regular assignment operator</a:t>
            </a:r>
            <a:r>
              <a:rPr lang="en-US" dirty="0"/>
              <a:t>, represented by &lt;-, assigns the value on its right-hand side to the variable on its left-hand side.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F2D97-DD51-D934-E7ED-7DC57B79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8" y="477078"/>
            <a:ext cx="5274363" cy="2663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2BB8A-90F8-4A74-15E2-C20DD321DF85}"/>
              </a:ext>
            </a:extLst>
          </p:cNvPr>
          <p:cNvSpPr txBox="1"/>
          <p:nvPr/>
        </p:nvSpPr>
        <p:spPr>
          <a:xfrm>
            <a:off x="755374" y="4174292"/>
            <a:ext cx="370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Rightward Assignment ( &lt;-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C9DD6-F381-E0D8-2979-73921955F8BA}"/>
              </a:ext>
            </a:extLst>
          </p:cNvPr>
          <p:cNvSpPr txBox="1"/>
          <p:nvPr/>
        </p:nvSpPr>
        <p:spPr>
          <a:xfrm>
            <a:off x="755374" y="4744278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rightward assignment operator, assigns the value on its left-hand side to the value on its right-hand side.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39ED4-7E22-9CB5-EB61-2417B69B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8" y="3597967"/>
            <a:ext cx="5274363" cy="26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BBE4D-21A0-0CDA-BEDF-C2FF9FDCE267}"/>
              </a:ext>
            </a:extLst>
          </p:cNvPr>
          <p:cNvSpPr txBox="1"/>
          <p:nvPr/>
        </p:nvSpPr>
        <p:spPr>
          <a:xfrm>
            <a:off x="706542" y="331305"/>
            <a:ext cx="369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Assigning Results of Expressions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4BC3-3A43-9988-6D25-C61B9E67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9" y="922304"/>
            <a:ext cx="7536310" cy="2046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947EA-4275-B987-668D-B2B5FCE35B03}"/>
              </a:ext>
            </a:extLst>
          </p:cNvPr>
          <p:cNvSpPr txBox="1"/>
          <p:nvPr/>
        </p:nvSpPr>
        <p:spPr>
          <a:xfrm>
            <a:off x="706542" y="3670852"/>
            <a:ext cx="324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Overwriting Variable Values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B38B2-E5C1-CCB1-37FE-57B6DF9C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9" y="4180046"/>
            <a:ext cx="753631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5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E194B-4869-C04F-BB6F-6810C7FD5774}"/>
              </a:ext>
            </a:extLst>
          </p:cNvPr>
          <p:cNvSpPr txBox="1"/>
          <p:nvPr/>
        </p:nvSpPr>
        <p:spPr>
          <a:xfrm>
            <a:off x="742122" y="1007166"/>
            <a:ext cx="214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Equal To ( ==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0801-42B9-171C-0D4D-9F5C1BA650F3}"/>
              </a:ext>
            </a:extLst>
          </p:cNvPr>
          <p:cNvSpPr txBox="1"/>
          <p:nvPr/>
        </p:nvSpPr>
        <p:spPr>
          <a:xfrm>
            <a:off x="742122" y="1667613"/>
            <a:ext cx="498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equal to operator `==` is used to compare if two values are equal. if the value is equal it return </a:t>
            </a:r>
            <a:r>
              <a:rPr lang="en-US" b="1" dirty="0"/>
              <a:t>TRUE</a:t>
            </a:r>
            <a:r>
              <a:rPr lang="en-US" dirty="0"/>
              <a:t>, otherwise </a:t>
            </a:r>
            <a:r>
              <a:rPr lang="en-US" b="1" dirty="0"/>
              <a:t>FALSE.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C73DE-CBA6-64CB-1159-1F3E2E86953D}"/>
              </a:ext>
            </a:extLst>
          </p:cNvPr>
          <p:cNvSpPr txBox="1"/>
          <p:nvPr/>
        </p:nvSpPr>
        <p:spPr>
          <a:xfrm>
            <a:off x="764126" y="4036225"/>
            <a:ext cx="2445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Equal To ( !=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5A101-C209-6786-9059-A8F7112B81FF}"/>
              </a:ext>
            </a:extLst>
          </p:cNvPr>
          <p:cNvSpPr txBox="1"/>
          <p:nvPr/>
        </p:nvSpPr>
        <p:spPr>
          <a:xfrm>
            <a:off x="742122" y="4728722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not equal to operator `!=` compares if two values are not equal. if two  values are not equal , it will return </a:t>
            </a:r>
            <a:r>
              <a:rPr lang="en-US" b="1" dirty="0"/>
              <a:t>TRUE</a:t>
            </a:r>
            <a:r>
              <a:rPr lang="en-US" dirty="0"/>
              <a:t>, otherwise </a:t>
            </a:r>
            <a:r>
              <a:rPr lang="en-US" b="1" dirty="0"/>
              <a:t>FALSE.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4B4D8-7B53-990D-3DAE-B53D3706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599732"/>
            <a:ext cx="5141841" cy="282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9A78E-61E6-B012-97F3-FFB00EA39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3707506"/>
            <a:ext cx="511983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C20A9-20F1-5968-7563-4E5148B06536}"/>
              </a:ext>
            </a:extLst>
          </p:cNvPr>
          <p:cNvSpPr txBox="1"/>
          <p:nvPr/>
        </p:nvSpPr>
        <p:spPr>
          <a:xfrm>
            <a:off x="742121" y="768626"/>
            <a:ext cx="255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Greater Than (  &gt; 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811AB-F469-E5C4-93AA-99FFA61D3684}"/>
              </a:ext>
            </a:extLst>
          </p:cNvPr>
          <p:cNvSpPr txBox="1"/>
          <p:nvPr/>
        </p:nvSpPr>
        <p:spPr>
          <a:xfrm>
            <a:off x="783695" y="1483118"/>
            <a:ext cx="474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greater than operator `</a:t>
            </a:r>
            <a:r>
              <a:rPr lang="en-US" b="1" dirty="0"/>
              <a:t> &gt; ` </a:t>
            </a:r>
            <a:r>
              <a:rPr lang="en-US" dirty="0"/>
              <a:t>checks if the left-hand side value is greater than the right-hand side value. if true, it returns </a:t>
            </a:r>
            <a:r>
              <a:rPr lang="en-US" b="1" dirty="0"/>
              <a:t>TRUE</a:t>
            </a:r>
            <a:r>
              <a:rPr lang="en-US" dirty="0"/>
              <a:t>, otherwise </a:t>
            </a:r>
            <a:r>
              <a:rPr lang="en-US" b="1" dirty="0"/>
              <a:t>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F44DB-E9E2-CC20-EEBD-7F8BE8E4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46" y="580627"/>
            <a:ext cx="5513433" cy="284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65F6B-BC5D-8E70-DA42-EA8F540F2D74}"/>
              </a:ext>
            </a:extLst>
          </p:cNvPr>
          <p:cNvSpPr txBox="1"/>
          <p:nvPr/>
        </p:nvSpPr>
        <p:spPr>
          <a:xfrm>
            <a:off x="781321" y="3997099"/>
            <a:ext cx="418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Greater Than or Equal To (  &gt;=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33C4B-D6CD-8429-A37D-C5606413C9BE}"/>
              </a:ext>
            </a:extLst>
          </p:cNvPr>
          <p:cNvSpPr txBox="1"/>
          <p:nvPr/>
        </p:nvSpPr>
        <p:spPr>
          <a:xfrm>
            <a:off x="742121" y="4711591"/>
            <a:ext cx="474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greater than or equal to operator  `</a:t>
            </a:r>
            <a:r>
              <a:rPr lang="en-US" b="1" dirty="0"/>
              <a:t>&gt;=` </a:t>
            </a:r>
            <a:r>
              <a:rPr lang="en-US" dirty="0"/>
              <a:t>checks if the left-hand side value is greater than or equal to the right-hand side value. if true, it returns </a:t>
            </a:r>
            <a:r>
              <a:rPr lang="en-US" b="1" dirty="0"/>
              <a:t>TRUE</a:t>
            </a:r>
            <a:r>
              <a:rPr lang="en-US" dirty="0"/>
              <a:t>, otherwise </a:t>
            </a:r>
            <a:r>
              <a:rPr lang="en-US" b="1" dirty="0"/>
              <a:t>FALSE.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BD97E6-FC25-39E6-B6BB-F7872069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45" y="3686567"/>
            <a:ext cx="5552633" cy="2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B91D4-D8B2-AB9C-3F1A-01FE2B671B9F}"/>
              </a:ext>
            </a:extLst>
          </p:cNvPr>
          <p:cNvSpPr txBox="1"/>
          <p:nvPr/>
        </p:nvSpPr>
        <p:spPr>
          <a:xfrm>
            <a:off x="675860" y="874644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Less Than ( &lt;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1CEB8-472C-C052-6DE0-9D00AF8C04D8}"/>
              </a:ext>
            </a:extLst>
          </p:cNvPr>
          <p:cNvSpPr txBox="1"/>
          <p:nvPr/>
        </p:nvSpPr>
        <p:spPr>
          <a:xfrm>
            <a:off x="695258" y="1696278"/>
            <a:ext cx="405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less than operator </a:t>
            </a:r>
            <a:r>
              <a:rPr lang="en-US" b="1" dirty="0"/>
              <a:t>` &lt;` </a:t>
            </a:r>
            <a:r>
              <a:rPr lang="en-US" dirty="0"/>
              <a:t>checks if the left-hand side value is less than the right-hand side value. if true, it returns </a:t>
            </a:r>
            <a:r>
              <a:rPr lang="en-US" b="1" dirty="0"/>
              <a:t>TRUE</a:t>
            </a:r>
            <a:r>
              <a:rPr lang="en-US" dirty="0"/>
              <a:t>, otherwise </a:t>
            </a:r>
            <a:r>
              <a:rPr lang="en-US" b="1" dirty="0"/>
              <a:t>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D74DC-ED2B-02CE-A942-2C5F7D04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4" y="693442"/>
            <a:ext cx="5367130" cy="2616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87F08-C78B-9004-8371-43648532CAE6}"/>
              </a:ext>
            </a:extLst>
          </p:cNvPr>
          <p:cNvSpPr txBox="1"/>
          <p:nvPr/>
        </p:nvSpPr>
        <p:spPr>
          <a:xfrm>
            <a:off x="675860" y="4121426"/>
            <a:ext cx="358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Less Than or Equal To ( &lt;=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A5AFF-FBAB-CAB3-4782-C27DC6BEED62}"/>
              </a:ext>
            </a:extLst>
          </p:cNvPr>
          <p:cNvSpPr txBox="1"/>
          <p:nvPr/>
        </p:nvSpPr>
        <p:spPr>
          <a:xfrm>
            <a:off x="695258" y="4678017"/>
            <a:ext cx="4055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less the less than or equal to operator </a:t>
            </a:r>
            <a:r>
              <a:rPr lang="en-US" b="1" dirty="0"/>
              <a:t>` &lt;=` </a:t>
            </a:r>
            <a:r>
              <a:rPr lang="en-US" dirty="0"/>
              <a:t>checks if the left-hand side value is less than or equal to the right-hand side value. if true, it returns </a:t>
            </a:r>
            <a:r>
              <a:rPr lang="en-US" b="1" dirty="0"/>
              <a:t>TRUE</a:t>
            </a:r>
            <a:r>
              <a:rPr lang="en-US" dirty="0"/>
              <a:t> otherwise </a:t>
            </a:r>
            <a:r>
              <a:rPr lang="en-US" b="1" dirty="0"/>
              <a:t>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7C346-7BB7-B7BA-CE1F-7A0A9462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4" y="3888078"/>
            <a:ext cx="5367129" cy="22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82957-7C78-5230-DB28-845B1BF04795}"/>
              </a:ext>
            </a:extLst>
          </p:cNvPr>
          <p:cNvSpPr txBox="1"/>
          <p:nvPr/>
        </p:nvSpPr>
        <p:spPr>
          <a:xfrm>
            <a:off x="909069" y="1934817"/>
            <a:ext cx="4815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+mj-lt"/>
              </a:rPr>
              <a:t>Logical Operators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5155F-86E3-5238-BC3F-6F98FB92D3D9}"/>
              </a:ext>
            </a:extLst>
          </p:cNvPr>
          <p:cNvSpPr txBox="1"/>
          <p:nvPr/>
        </p:nvSpPr>
        <p:spPr>
          <a:xfrm>
            <a:off x="909069" y="3061136"/>
            <a:ext cx="10368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 in R are used to combine or manipulate logical values (Boolean values: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) and are crucial for performing conditional evaluations, creating complex conditions, and controlling the flow of code execution.</a:t>
            </a:r>
          </a:p>
          <a:p>
            <a:endParaRPr lang="en-US" dirty="0"/>
          </a:p>
          <a:p>
            <a:r>
              <a:rPr lang="en-US" dirty="0"/>
              <a:t>R provides three main logical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"AND" ( </a:t>
            </a:r>
            <a:r>
              <a:rPr lang="en-US" b="1" dirty="0"/>
              <a:t>&amp;</a:t>
            </a:r>
            <a:r>
              <a:rPr lang="en-US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"OR" ( </a:t>
            </a:r>
            <a:r>
              <a:rPr lang="en-US" b="1" dirty="0"/>
              <a:t>|</a:t>
            </a:r>
            <a:r>
              <a:rPr lang="en-US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"NOT" ( </a:t>
            </a:r>
            <a:r>
              <a:rPr lang="en-US" b="1" dirty="0"/>
              <a:t>!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862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335AA-B87C-0E71-A356-5B94BE8F363B}"/>
              </a:ext>
            </a:extLst>
          </p:cNvPr>
          <p:cNvSpPr txBox="1"/>
          <p:nvPr/>
        </p:nvSpPr>
        <p:spPr>
          <a:xfrm>
            <a:off x="861391" y="543339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 ( &amp;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7E97E-6411-8B9F-6326-C82ADC65DE8C}"/>
              </a:ext>
            </a:extLst>
          </p:cNvPr>
          <p:cNvSpPr txBox="1"/>
          <p:nvPr/>
        </p:nvSpPr>
        <p:spPr>
          <a:xfrm>
            <a:off x="861391" y="1005004"/>
            <a:ext cx="1094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AND operator evaluate two or more conditions and return `TRUE` if all conditions are true; otherwise, it return `FALSE`. It require that all individual expressions connected by '</a:t>
            </a:r>
            <a:r>
              <a:rPr lang="en-US" b="1" dirty="0"/>
              <a:t>&amp;</a:t>
            </a:r>
            <a:r>
              <a:rPr lang="en-US" dirty="0"/>
              <a:t>' must be TRUE for final result to be `TRUE.`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9F367-0A3F-FD2C-4D76-AEF11202F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1842052"/>
            <a:ext cx="8110330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95117-DA24-3A59-934B-9BE4617ACA61}"/>
              </a:ext>
            </a:extLst>
          </p:cNvPr>
          <p:cNvSpPr txBox="1"/>
          <p:nvPr/>
        </p:nvSpPr>
        <p:spPr>
          <a:xfrm>
            <a:off x="914400" y="569843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 ( |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2914-F72B-6E9C-FCF4-BBEBA44CD26B}"/>
              </a:ext>
            </a:extLst>
          </p:cNvPr>
          <p:cNvSpPr txBox="1"/>
          <p:nvPr/>
        </p:nvSpPr>
        <p:spPr>
          <a:xfrm>
            <a:off x="795132" y="1031508"/>
            <a:ext cx="1084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 operator evaluate two or more conditions and return TRUE if at least one of the conditions is TRUE; otherwise, it returns FALSE. it requires that at least one of the individual expressions connected by (</a:t>
            </a:r>
            <a:r>
              <a:rPr lang="en-US" b="1" dirty="0"/>
              <a:t> | 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must be TRUE for the final result to be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CB57-956C-9480-DCCE-D227F1AB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3" y="1954838"/>
            <a:ext cx="7977808" cy="44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3B261-B57D-2294-3E74-26BB4F47E21F}"/>
              </a:ext>
            </a:extLst>
          </p:cNvPr>
          <p:cNvSpPr txBox="1"/>
          <p:nvPr/>
        </p:nvSpPr>
        <p:spPr>
          <a:xfrm>
            <a:off x="1099930" y="609600"/>
            <a:ext cx="1240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( !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25CC5-9229-422D-F3BC-C54D3BDE2C7D}"/>
              </a:ext>
            </a:extLst>
          </p:cNvPr>
          <p:cNvSpPr txBox="1"/>
          <p:nvPr/>
        </p:nvSpPr>
        <p:spPr>
          <a:xfrm>
            <a:off x="1080052" y="1258957"/>
            <a:ext cx="1003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NOT operator negates a single logical expression and return the opposite value. it converts TRUE to FALSE and FALSE to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6D5D3-4056-30F2-E1B6-445C7A4C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05" y="2365544"/>
            <a:ext cx="7752990" cy="27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2E67D-5ADC-038A-B490-B78DB2A9AAB6}"/>
              </a:ext>
            </a:extLst>
          </p:cNvPr>
          <p:cNvSpPr txBox="1"/>
          <p:nvPr/>
        </p:nvSpPr>
        <p:spPr>
          <a:xfrm>
            <a:off x="715616" y="1987825"/>
            <a:ext cx="5643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+mj-lt"/>
              </a:rPr>
              <a:t>Assignment Operators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37058-FFB7-587E-CC13-03B2824258E3}"/>
              </a:ext>
            </a:extLst>
          </p:cNvPr>
          <p:cNvSpPr txBox="1"/>
          <p:nvPr/>
        </p:nvSpPr>
        <p:spPr>
          <a:xfrm>
            <a:off x="715616" y="3110947"/>
            <a:ext cx="1033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assignment operators are used to store values or expressions into variables. They are crucial for creating and updating variables, which are essential for data manipulation and computations in R programming.</a:t>
            </a:r>
          </a:p>
        </p:txBody>
      </p:sp>
    </p:spTree>
    <p:extLst>
      <p:ext uri="{BB962C8B-B14F-4D97-AF65-F5344CB8AC3E}">
        <p14:creationId xmlns:p14="http://schemas.microsoft.com/office/powerpoint/2010/main" val="262272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604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Comparison Operators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Operators In R</dc:title>
  <dc:creator>Ayomide</dc:creator>
  <cp:lastModifiedBy>Ayomide</cp:lastModifiedBy>
  <cp:revision>21</cp:revision>
  <dcterms:created xsi:type="dcterms:W3CDTF">2023-07-27T20:00:45Z</dcterms:created>
  <dcterms:modified xsi:type="dcterms:W3CDTF">2023-08-17T20:02:14Z</dcterms:modified>
</cp:coreProperties>
</file>