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77" r:id="rId4"/>
    <p:sldId id="258" r:id="rId5"/>
    <p:sldId id="278" r:id="rId6"/>
    <p:sldId id="264" r:id="rId7"/>
    <p:sldId id="279" r:id="rId8"/>
    <p:sldId id="280" r:id="rId9"/>
    <p:sldId id="281" r:id="rId10"/>
    <p:sldId id="282" r:id="rId11"/>
    <p:sldId id="283" r:id="rId12"/>
    <p:sldId id="284" r:id="rId13"/>
    <p:sldId id="285" r:id="rId14"/>
    <p:sldId id="286" r:id="rId15"/>
    <p:sldId id="266" r:id="rId16"/>
    <p:sldId id="265"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showGuides="1">
      <p:cViewPr varScale="1">
        <p:scale>
          <a:sx n="72" d="100"/>
          <a:sy n="72" d="100"/>
        </p:scale>
        <p:origin x="212" y="60"/>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F11FBD-9BF4-4007-93B9-57DFA5BB785B}" type="datetimeFigureOut">
              <a:rPr lang="en-US" smtClean="0"/>
              <a:t>7/22/2022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3200-F1FF-487E-BD5C-6D098E3502A4}" type="slidenum">
              <a:rPr lang="en-US" smtClean="0"/>
              <a:t>‹#›</a:t>
            </a:fld>
            <a:endParaRPr lang="en-US"/>
          </a:p>
        </p:txBody>
      </p:sp>
    </p:spTree>
    <p:extLst>
      <p:ext uri="{BB962C8B-B14F-4D97-AF65-F5344CB8AC3E}">
        <p14:creationId xmlns:p14="http://schemas.microsoft.com/office/powerpoint/2010/main" val="3761216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E1E5-6E04-413B-9117-B8CEF6FCE6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594972-6D2F-46B4-B7B1-E8F0DC801A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418BAB-76C7-4D8F-80F8-D095C1526B30}"/>
              </a:ext>
            </a:extLst>
          </p:cNvPr>
          <p:cNvSpPr>
            <a:spLocks noGrp="1"/>
          </p:cNvSpPr>
          <p:nvPr>
            <p:ph type="dt" sz="half" idx="10"/>
          </p:nvPr>
        </p:nvSpPr>
        <p:spPr/>
        <p:txBody>
          <a:bodyPr/>
          <a:lstStyle/>
          <a:p>
            <a:fld id="{8D742576-19D7-4EE5-9568-616C56E2D061}" type="datetimeFigureOut">
              <a:rPr lang="en-US" smtClean="0"/>
              <a:t>7/22/2022</a:t>
            </a:fld>
            <a:endParaRPr lang="en-US"/>
          </a:p>
        </p:txBody>
      </p:sp>
      <p:sp>
        <p:nvSpPr>
          <p:cNvPr id="5" name="Footer Placeholder 4">
            <a:extLst>
              <a:ext uri="{FF2B5EF4-FFF2-40B4-BE49-F238E27FC236}">
                <a16:creationId xmlns:a16="http://schemas.microsoft.com/office/drawing/2014/main" id="{937E07AE-6A77-40AE-82D3-C7C18E2F3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DD320B-4B61-4083-AB96-390D3AF24D83}"/>
              </a:ext>
            </a:extLst>
          </p:cNvPr>
          <p:cNvSpPr>
            <a:spLocks noGrp="1"/>
          </p:cNvSpPr>
          <p:nvPr>
            <p:ph type="sldNum" sz="quarter" idx="12"/>
          </p:nvPr>
        </p:nvSpPr>
        <p:spPr/>
        <p:txBody>
          <a:bodyPr/>
          <a:lstStyle/>
          <a:p>
            <a:fld id="{56735078-3848-4F37-9978-6162C7315A7C}" type="slidenum">
              <a:rPr lang="en-US" smtClean="0"/>
              <a:t>‹#›</a:t>
            </a:fld>
            <a:endParaRPr lang="en-US"/>
          </a:p>
        </p:txBody>
      </p:sp>
    </p:spTree>
    <p:extLst>
      <p:ext uri="{BB962C8B-B14F-4D97-AF65-F5344CB8AC3E}">
        <p14:creationId xmlns:p14="http://schemas.microsoft.com/office/powerpoint/2010/main" val="130219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D900-0295-4EA2-829D-C6E62C699A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D908A2-441E-4D04-9DDD-12AB0BC55D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47A62-307F-4DBB-BA04-F757C204ED61}"/>
              </a:ext>
            </a:extLst>
          </p:cNvPr>
          <p:cNvSpPr>
            <a:spLocks noGrp="1"/>
          </p:cNvSpPr>
          <p:nvPr>
            <p:ph type="dt" sz="half" idx="10"/>
          </p:nvPr>
        </p:nvSpPr>
        <p:spPr/>
        <p:txBody>
          <a:bodyPr/>
          <a:lstStyle/>
          <a:p>
            <a:fld id="{8D742576-19D7-4EE5-9568-616C56E2D061}" type="datetimeFigureOut">
              <a:rPr lang="en-US" smtClean="0"/>
              <a:t>7/22/2022</a:t>
            </a:fld>
            <a:endParaRPr lang="en-US"/>
          </a:p>
        </p:txBody>
      </p:sp>
      <p:sp>
        <p:nvSpPr>
          <p:cNvPr id="5" name="Footer Placeholder 4">
            <a:extLst>
              <a:ext uri="{FF2B5EF4-FFF2-40B4-BE49-F238E27FC236}">
                <a16:creationId xmlns:a16="http://schemas.microsoft.com/office/drawing/2014/main" id="{E891287A-9488-4A1D-9D22-C1765A7E57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4C88B-F35A-4F62-8C1A-36A1296B318F}"/>
              </a:ext>
            </a:extLst>
          </p:cNvPr>
          <p:cNvSpPr>
            <a:spLocks noGrp="1"/>
          </p:cNvSpPr>
          <p:nvPr>
            <p:ph type="sldNum" sz="quarter" idx="12"/>
          </p:nvPr>
        </p:nvSpPr>
        <p:spPr/>
        <p:txBody>
          <a:bodyPr/>
          <a:lstStyle/>
          <a:p>
            <a:fld id="{56735078-3848-4F37-9978-6162C7315A7C}" type="slidenum">
              <a:rPr lang="en-US" smtClean="0"/>
              <a:t>‹#›</a:t>
            </a:fld>
            <a:endParaRPr lang="en-US"/>
          </a:p>
        </p:txBody>
      </p:sp>
    </p:spTree>
    <p:extLst>
      <p:ext uri="{BB962C8B-B14F-4D97-AF65-F5344CB8AC3E}">
        <p14:creationId xmlns:p14="http://schemas.microsoft.com/office/powerpoint/2010/main" val="3628045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C5A4F2-C4F5-4AF3-B089-B931D33218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07970D-3F77-43DA-B2AC-DB09B64B4D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643EE5-FB63-49CC-AB97-B062FC738743}"/>
              </a:ext>
            </a:extLst>
          </p:cNvPr>
          <p:cNvSpPr>
            <a:spLocks noGrp="1"/>
          </p:cNvSpPr>
          <p:nvPr>
            <p:ph type="dt" sz="half" idx="10"/>
          </p:nvPr>
        </p:nvSpPr>
        <p:spPr/>
        <p:txBody>
          <a:bodyPr/>
          <a:lstStyle/>
          <a:p>
            <a:fld id="{8D742576-19D7-4EE5-9568-616C56E2D061}" type="datetimeFigureOut">
              <a:rPr lang="en-US" smtClean="0"/>
              <a:t>7/22/2022</a:t>
            </a:fld>
            <a:endParaRPr lang="en-US"/>
          </a:p>
        </p:txBody>
      </p:sp>
      <p:sp>
        <p:nvSpPr>
          <p:cNvPr id="5" name="Footer Placeholder 4">
            <a:extLst>
              <a:ext uri="{FF2B5EF4-FFF2-40B4-BE49-F238E27FC236}">
                <a16:creationId xmlns:a16="http://schemas.microsoft.com/office/drawing/2014/main" id="{0700A4CA-6A9D-4DDA-9C55-41592E422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A7A0C-37D2-42F8-BE63-5482CC73A16C}"/>
              </a:ext>
            </a:extLst>
          </p:cNvPr>
          <p:cNvSpPr>
            <a:spLocks noGrp="1"/>
          </p:cNvSpPr>
          <p:nvPr>
            <p:ph type="sldNum" sz="quarter" idx="12"/>
          </p:nvPr>
        </p:nvSpPr>
        <p:spPr/>
        <p:txBody>
          <a:bodyPr/>
          <a:lstStyle/>
          <a:p>
            <a:fld id="{56735078-3848-4F37-9978-6162C7315A7C}" type="slidenum">
              <a:rPr lang="en-US" smtClean="0"/>
              <a:t>‹#›</a:t>
            </a:fld>
            <a:endParaRPr lang="en-US"/>
          </a:p>
        </p:txBody>
      </p:sp>
    </p:spTree>
    <p:extLst>
      <p:ext uri="{BB962C8B-B14F-4D97-AF65-F5344CB8AC3E}">
        <p14:creationId xmlns:p14="http://schemas.microsoft.com/office/powerpoint/2010/main" val="348223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0D83D-4CCB-400D-9CEC-47CB88591F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EFB5E7-2F4F-468B-9B3A-CD7E2CF57C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1B65A4-54D8-4FB4-95A2-4C326EBB6FF1}"/>
              </a:ext>
            </a:extLst>
          </p:cNvPr>
          <p:cNvSpPr>
            <a:spLocks noGrp="1"/>
          </p:cNvSpPr>
          <p:nvPr>
            <p:ph type="dt" sz="half" idx="10"/>
          </p:nvPr>
        </p:nvSpPr>
        <p:spPr/>
        <p:txBody>
          <a:bodyPr/>
          <a:lstStyle/>
          <a:p>
            <a:fld id="{8D742576-19D7-4EE5-9568-616C56E2D061}" type="datetimeFigureOut">
              <a:rPr lang="en-US" smtClean="0"/>
              <a:t>7/22/2022</a:t>
            </a:fld>
            <a:endParaRPr lang="en-US"/>
          </a:p>
        </p:txBody>
      </p:sp>
      <p:sp>
        <p:nvSpPr>
          <p:cNvPr id="5" name="Footer Placeholder 4">
            <a:extLst>
              <a:ext uri="{FF2B5EF4-FFF2-40B4-BE49-F238E27FC236}">
                <a16:creationId xmlns:a16="http://schemas.microsoft.com/office/drawing/2014/main" id="{D2B4CDB6-1F62-4F11-8CE1-F8F07C479F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0E544-A362-4791-BBB1-A6904E5A23B3}"/>
              </a:ext>
            </a:extLst>
          </p:cNvPr>
          <p:cNvSpPr>
            <a:spLocks noGrp="1"/>
          </p:cNvSpPr>
          <p:nvPr>
            <p:ph type="sldNum" sz="quarter" idx="12"/>
          </p:nvPr>
        </p:nvSpPr>
        <p:spPr/>
        <p:txBody>
          <a:bodyPr/>
          <a:lstStyle/>
          <a:p>
            <a:fld id="{56735078-3848-4F37-9978-6162C7315A7C}" type="slidenum">
              <a:rPr lang="en-US" smtClean="0"/>
              <a:t>‹#›</a:t>
            </a:fld>
            <a:endParaRPr lang="en-US"/>
          </a:p>
        </p:txBody>
      </p:sp>
    </p:spTree>
    <p:extLst>
      <p:ext uri="{BB962C8B-B14F-4D97-AF65-F5344CB8AC3E}">
        <p14:creationId xmlns:p14="http://schemas.microsoft.com/office/powerpoint/2010/main" val="1768025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E6E7E-B173-428B-9EFF-6A15350C77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5A2239-E810-43D0-84E7-C858C32E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F2387D-FB8B-49EA-9FE8-228F4A32D5D6}"/>
              </a:ext>
            </a:extLst>
          </p:cNvPr>
          <p:cNvSpPr>
            <a:spLocks noGrp="1"/>
          </p:cNvSpPr>
          <p:nvPr>
            <p:ph type="dt" sz="half" idx="10"/>
          </p:nvPr>
        </p:nvSpPr>
        <p:spPr/>
        <p:txBody>
          <a:bodyPr/>
          <a:lstStyle/>
          <a:p>
            <a:fld id="{8D742576-19D7-4EE5-9568-616C56E2D061}" type="datetimeFigureOut">
              <a:rPr lang="en-US" smtClean="0"/>
              <a:t>7/22/2022</a:t>
            </a:fld>
            <a:endParaRPr lang="en-US"/>
          </a:p>
        </p:txBody>
      </p:sp>
      <p:sp>
        <p:nvSpPr>
          <p:cNvPr id="5" name="Footer Placeholder 4">
            <a:extLst>
              <a:ext uri="{FF2B5EF4-FFF2-40B4-BE49-F238E27FC236}">
                <a16:creationId xmlns:a16="http://schemas.microsoft.com/office/drawing/2014/main" id="{E45FEE92-B0AE-41B4-8C46-D5F402B2E9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04F23F-EAF1-4B4A-9DDC-C9A4CEB89474}"/>
              </a:ext>
            </a:extLst>
          </p:cNvPr>
          <p:cNvSpPr>
            <a:spLocks noGrp="1"/>
          </p:cNvSpPr>
          <p:nvPr>
            <p:ph type="sldNum" sz="quarter" idx="12"/>
          </p:nvPr>
        </p:nvSpPr>
        <p:spPr/>
        <p:txBody>
          <a:bodyPr/>
          <a:lstStyle/>
          <a:p>
            <a:fld id="{56735078-3848-4F37-9978-6162C7315A7C}" type="slidenum">
              <a:rPr lang="en-US" smtClean="0"/>
              <a:t>‹#›</a:t>
            </a:fld>
            <a:endParaRPr lang="en-US"/>
          </a:p>
        </p:txBody>
      </p:sp>
    </p:spTree>
    <p:extLst>
      <p:ext uri="{BB962C8B-B14F-4D97-AF65-F5344CB8AC3E}">
        <p14:creationId xmlns:p14="http://schemas.microsoft.com/office/powerpoint/2010/main" val="2588647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2771-8D7D-4464-A3A9-C722B9AE87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055773-6B18-4EC3-8078-822D464AA9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F1E113-C104-46DD-B694-3BFEF22624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5763F4-372A-4907-9415-170B9AAA5EE1}"/>
              </a:ext>
            </a:extLst>
          </p:cNvPr>
          <p:cNvSpPr>
            <a:spLocks noGrp="1"/>
          </p:cNvSpPr>
          <p:nvPr>
            <p:ph type="dt" sz="half" idx="10"/>
          </p:nvPr>
        </p:nvSpPr>
        <p:spPr/>
        <p:txBody>
          <a:bodyPr/>
          <a:lstStyle/>
          <a:p>
            <a:fld id="{8D742576-19D7-4EE5-9568-616C56E2D061}" type="datetimeFigureOut">
              <a:rPr lang="en-US" smtClean="0"/>
              <a:t>7/22/2022</a:t>
            </a:fld>
            <a:endParaRPr lang="en-US"/>
          </a:p>
        </p:txBody>
      </p:sp>
      <p:sp>
        <p:nvSpPr>
          <p:cNvPr id="6" name="Footer Placeholder 5">
            <a:extLst>
              <a:ext uri="{FF2B5EF4-FFF2-40B4-BE49-F238E27FC236}">
                <a16:creationId xmlns:a16="http://schemas.microsoft.com/office/drawing/2014/main" id="{3E7DC9AA-FB52-4BE8-9F30-A5C54FAD0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300587-E0A5-4357-9B48-F019E44EAFE0}"/>
              </a:ext>
            </a:extLst>
          </p:cNvPr>
          <p:cNvSpPr>
            <a:spLocks noGrp="1"/>
          </p:cNvSpPr>
          <p:nvPr>
            <p:ph type="sldNum" sz="quarter" idx="12"/>
          </p:nvPr>
        </p:nvSpPr>
        <p:spPr/>
        <p:txBody>
          <a:bodyPr/>
          <a:lstStyle/>
          <a:p>
            <a:fld id="{56735078-3848-4F37-9978-6162C7315A7C}" type="slidenum">
              <a:rPr lang="en-US" smtClean="0"/>
              <a:t>‹#›</a:t>
            </a:fld>
            <a:endParaRPr lang="en-US"/>
          </a:p>
        </p:txBody>
      </p:sp>
    </p:spTree>
    <p:extLst>
      <p:ext uri="{BB962C8B-B14F-4D97-AF65-F5344CB8AC3E}">
        <p14:creationId xmlns:p14="http://schemas.microsoft.com/office/powerpoint/2010/main" val="1688536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30C5A-82EA-44E5-862A-CCA83FD3D1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FEFD39-6F9D-4DE0-87E8-70BA28861C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EB1A7E-0A09-45DC-A7CE-EC9125456C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EECC44-B310-48AF-B643-BAB623CBAB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6EC676-424B-4D54-86B6-9B8AFD05E5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16FF01-17EF-43C9-A158-D5158674493C}"/>
              </a:ext>
            </a:extLst>
          </p:cNvPr>
          <p:cNvSpPr>
            <a:spLocks noGrp="1"/>
          </p:cNvSpPr>
          <p:nvPr>
            <p:ph type="dt" sz="half" idx="10"/>
          </p:nvPr>
        </p:nvSpPr>
        <p:spPr/>
        <p:txBody>
          <a:bodyPr/>
          <a:lstStyle/>
          <a:p>
            <a:fld id="{8D742576-19D7-4EE5-9568-616C56E2D061}" type="datetimeFigureOut">
              <a:rPr lang="en-US" smtClean="0"/>
              <a:t>7/22/2022</a:t>
            </a:fld>
            <a:endParaRPr lang="en-US"/>
          </a:p>
        </p:txBody>
      </p:sp>
      <p:sp>
        <p:nvSpPr>
          <p:cNvPr id="8" name="Footer Placeholder 7">
            <a:extLst>
              <a:ext uri="{FF2B5EF4-FFF2-40B4-BE49-F238E27FC236}">
                <a16:creationId xmlns:a16="http://schemas.microsoft.com/office/drawing/2014/main" id="{4038A328-9E2A-46FF-899C-CF85958151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BB8300-C93C-4A96-B9ED-7BCE4CE13693}"/>
              </a:ext>
            </a:extLst>
          </p:cNvPr>
          <p:cNvSpPr>
            <a:spLocks noGrp="1"/>
          </p:cNvSpPr>
          <p:nvPr>
            <p:ph type="sldNum" sz="quarter" idx="12"/>
          </p:nvPr>
        </p:nvSpPr>
        <p:spPr/>
        <p:txBody>
          <a:bodyPr/>
          <a:lstStyle/>
          <a:p>
            <a:fld id="{56735078-3848-4F37-9978-6162C7315A7C}" type="slidenum">
              <a:rPr lang="en-US" smtClean="0"/>
              <a:t>‹#›</a:t>
            </a:fld>
            <a:endParaRPr lang="en-US"/>
          </a:p>
        </p:txBody>
      </p:sp>
    </p:spTree>
    <p:extLst>
      <p:ext uri="{BB962C8B-B14F-4D97-AF65-F5344CB8AC3E}">
        <p14:creationId xmlns:p14="http://schemas.microsoft.com/office/powerpoint/2010/main" val="361974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81B7-280D-4C2D-BE73-EABD045FD5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136E0C-361E-467C-AEEC-2BD2C7B5DA99}"/>
              </a:ext>
            </a:extLst>
          </p:cNvPr>
          <p:cNvSpPr>
            <a:spLocks noGrp="1"/>
          </p:cNvSpPr>
          <p:nvPr>
            <p:ph type="dt" sz="half" idx="10"/>
          </p:nvPr>
        </p:nvSpPr>
        <p:spPr/>
        <p:txBody>
          <a:bodyPr/>
          <a:lstStyle/>
          <a:p>
            <a:fld id="{8D742576-19D7-4EE5-9568-616C56E2D061}" type="datetimeFigureOut">
              <a:rPr lang="en-US" smtClean="0"/>
              <a:t>7/22/2022</a:t>
            </a:fld>
            <a:endParaRPr lang="en-US"/>
          </a:p>
        </p:txBody>
      </p:sp>
      <p:sp>
        <p:nvSpPr>
          <p:cNvPr id="4" name="Footer Placeholder 3">
            <a:extLst>
              <a:ext uri="{FF2B5EF4-FFF2-40B4-BE49-F238E27FC236}">
                <a16:creationId xmlns:a16="http://schemas.microsoft.com/office/drawing/2014/main" id="{F0C9C570-D2E2-448D-B84E-E67B753884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66DF8D-CBCF-46BD-802E-3B74B1E51390}"/>
              </a:ext>
            </a:extLst>
          </p:cNvPr>
          <p:cNvSpPr>
            <a:spLocks noGrp="1"/>
          </p:cNvSpPr>
          <p:nvPr>
            <p:ph type="sldNum" sz="quarter" idx="12"/>
          </p:nvPr>
        </p:nvSpPr>
        <p:spPr/>
        <p:txBody>
          <a:bodyPr/>
          <a:lstStyle/>
          <a:p>
            <a:fld id="{56735078-3848-4F37-9978-6162C7315A7C}" type="slidenum">
              <a:rPr lang="en-US" smtClean="0"/>
              <a:t>‹#›</a:t>
            </a:fld>
            <a:endParaRPr lang="en-US"/>
          </a:p>
        </p:txBody>
      </p:sp>
    </p:spTree>
    <p:extLst>
      <p:ext uri="{BB962C8B-B14F-4D97-AF65-F5344CB8AC3E}">
        <p14:creationId xmlns:p14="http://schemas.microsoft.com/office/powerpoint/2010/main" val="369723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4C8A03-ABA8-4912-AFF4-632E0EE23B93}"/>
              </a:ext>
            </a:extLst>
          </p:cNvPr>
          <p:cNvSpPr>
            <a:spLocks noGrp="1"/>
          </p:cNvSpPr>
          <p:nvPr>
            <p:ph type="dt" sz="half" idx="10"/>
          </p:nvPr>
        </p:nvSpPr>
        <p:spPr/>
        <p:txBody>
          <a:bodyPr/>
          <a:lstStyle/>
          <a:p>
            <a:fld id="{8D742576-19D7-4EE5-9568-616C56E2D061}" type="datetimeFigureOut">
              <a:rPr lang="en-US" smtClean="0"/>
              <a:t>7/22/2022</a:t>
            </a:fld>
            <a:endParaRPr lang="en-US"/>
          </a:p>
        </p:txBody>
      </p:sp>
      <p:sp>
        <p:nvSpPr>
          <p:cNvPr id="3" name="Footer Placeholder 2">
            <a:extLst>
              <a:ext uri="{FF2B5EF4-FFF2-40B4-BE49-F238E27FC236}">
                <a16:creationId xmlns:a16="http://schemas.microsoft.com/office/drawing/2014/main" id="{07467F32-57C8-4775-9BB2-40B90716DE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397B5A-76E3-4F72-9AB3-8C6E7FC85B76}"/>
              </a:ext>
            </a:extLst>
          </p:cNvPr>
          <p:cNvSpPr>
            <a:spLocks noGrp="1"/>
          </p:cNvSpPr>
          <p:nvPr>
            <p:ph type="sldNum" sz="quarter" idx="12"/>
          </p:nvPr>
        </p:nvSpPr>
        <p:spPr/>
        <p:txBody>
          <a:bodyPr/>
          <a:lstStyle/>
          <a:p>
            <a:fld id="{56735078-3848-4F37-9978-6162C7315A7C}" type="slidenum">
              <a:rPr lang="en-US" smtClean="0"/>
              <a:t>‹#›</a:t>
            </a:fld>
            <a:endParaRPr lang="en-US"/>
          </a:p>
        </p:txBody>
      </p:sp>
    </p:spTree>
    <p:extLst>
      <p:ext uri="{BB962C8B-B14F-4D97-AF65-F5344CB8AC3E}">
        <p14:creationId xmlns:p14="http://schemas.microsoft.com/office/powerpoint/2010/main" val="2715678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31942-9273-4B76-8C3F-DA491C970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EC2FF8-51DF-4990-9459-293D7BA023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EBEAB5-E1A3-4C16-80E3-3BB98A5B08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3A3D58-BCEC-4C6A-96FC-7C7A4D58F953}"/>
              </a:ext>
            </a:extLst>
          </p:cNvPr>
          <p:cNvSpPr>
            <a:spLocks noGrp="1"/>
          </p:cNvSpPr>
          <p:nvPr>
            <p:ph type="dt" sz="half" idx="10"/>
          </p:nvPr>
        </p:nvSpPr>
        <p:spPr/>
        <p:txBody>
          <a:bodyPr/>
          <a:lstStyle/>
          <a:p>
            <a:fld id="{8D742576-19D7-4EE5-9568-616C56E2D061}" type="datetimeFigureOut">
              <a:rPr lang="en-US" smtClean="0"/>
              <a:t>7/22/2022</a:t>
            </a:fld>
            <a:endParaRPr lang="en-US"/>
          </a:p>
        </p:txBody>
      </p:sp>
      <p:sp>
        <p:nvSpPr>
          <p:cNvPr id="6" name="Footer Placeholder 5">
            <a:extLst>
              <a:ext uri="{FF2B5EF4-FFF2-40B4-BE49-F238E27FC236}">
                <a16:creationId xmlns:a16="http://schemas.microsoft.com/office/drawing/2014/main" id="{5682DC67-1BC8-47A0-A5C1-877F812407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FD9E21-F66A-40DD-A1D1-00131903964A}"/>
              </a:ext>
            </a:extLst>
          </p:cNvPr>
          <p:cNvSpPr>
            <a:spLocks noGrp="1"/>
          </p:cNvSpPr>
          <p:nvPr>
            <p:ph type="sldNum" sz="quarter" idx="12"/>
          </p:nvPr>
        </p:nvSpPr>
        <p:spPr/>
        <p:txBody>
          <a:bodyPr/>
          <a:lstStyle/>
          <a:p>
            <a:fld id="{56735078-3848-4F37-9978-6162C7315A7C}" type="slidenum">
              <a:rPr lang="en-US" smtClean="0"/>
              <a:t>‹#›</a:t>
            </a:fld>
            <a:endParaRPr lang="en-US"/>
          </a:p>
        </p:txBody>
      </p:sp>
    </p:spTree>
    <p:extLst>
      <p:ext uri="{BB962C8B-B14F-4D97-AF65-F5344CB8AC3E}">
        <p14:creationId xmlns:p14="http://schemas.microsoft.com/office/powerpoint/2010/main" val="307015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61277-D323-4CDC-AEA6-9877286801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753D29-E03A-4E26-ADD4-509150333E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2F814B-9F03-425F-8F1A-D79E1E4A8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6C92FE-B3DB-4F89-8003-EA730D3F6061}"/>
              </a:ext>
            </a:extLst>
          </p:cNvPr>
          <p:cNvSpPr>
            <a:spLocks noGrp="1"/>
          </p:cNvSpPr>
          <p:nvPr>
            <p:ph type="dt" sz="half" idx="10"/>
          </p:nvPr>
        </p:nvSpPr>
        <p:spPr/>
        <p:txBody>
          <a:bodyPr/>
          <a:lstStyle/>
          <a:p>
            <a:fld id="{8D742576-19D7-4EE5-9568-616C56E2D061}" type="datetimeFigureOut">
              <a:rPr lang="en-US" smtClean="0"/>
              <a:t>7/22/2022</a:t>
            </a:fld>
            <a:endParaRPr lang="en-US"/>
          </a:p>
        </p:txBody>
      </p:sp>
      <p:sp>
        <p:nvSpPr>
          <p:cNvPr id="6" name="Footer Placeholder 5">
            <a:extLst>
              <a:ext uri="{FF2B5EF4-FFF2-40B4-BE49-F238E27FC236}">
                <a16:creationId xmlns:a16="http://schemas.microsoft.com/office/drawing/2014/main" id="{1D7A8642-47F4-4512-B301-656E258DBA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24ADB1-791F-4F70-8A75-BB423D61BDA5}"/>
              </a:ext>
            </a:extLst>
          </p:cNvPr>
          <p:cNvSpPr>
            <a:spLocks noGrp="1"/>
          </p:cNvSpPr>
          <p:nvPr>
            <p:ph type="sldNum" sz="quarter" idx="12"/>
          </p:nvPr>
        </p:nvSpPr>
        <p:spPr/>
        <p:txBody>
          <a:bodyPr/>
          <a:lstStyle/>
          <a:p>
            <a:fld id="{56735078-3848-4F37-9978-6162C7315A7C}" type="slidenum">
              <a:rPr lang="en-US" smtClean="0"/>
              <a:t>‹#›</a:t>
            </a:fld>
            <a:endParaRPr lang="en-US"/>
          </a:p>
        </p:txBody>
      </p:sp>
    </p:spTree>
    <p:extLst>
      <p:ext uri="{BB962C8B-B14F-4D97-AF65-F5344CB8AC3E}">
        <p14:creationId xmlns:p14="http://schemas.microsoft.com/office/powerpoint/2010/main" val="1788674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C557EE-F513-46F0-9C79-C9E12DB0DD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A392F5-DCA9-491D-92C4-AAAEFAFB0E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39C5A-10E4-48A0-9A3E-9456E4FAA9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742576-19D7-4EE5-9568-616C56E2D061}" type="datetimeFigureOut">
              <a:rPr lang="en-US" smtClean="0"/>
              <a:t>7/22/2022</a:t>
            </a:fld>
            <a:endParaRPr lang="en-US"/>
          </a:p>
        </p:txBody>
      </p:sp>
      <p:sp>
        <p:nvSpPr>
          <p:cNvPr id="5" name="Footer Placeholder 4">
            <a:extLst>
              <a:ext uri="{FF2B5EF4-FFF2-40B4-BE49-F238E27FC236}">
                <a16:creationId xmlns:a16="http://schemas.microsoft.com/office/drawing/2014/main" id="{1A32CBC8-A05C-44EF-AB41-DC86F4330B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3E247D-6BD0-4AFD-8764-A666DF7230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35078-3848-4F37-9978-6162C7315A7C}" type="slidenum">
              <a:rPr lang="en-US" smtClean="0"/>
              <a:t>‹#›</a:t>
            </a:fld>
            <a:endParaRPr lang="en-US"/>
          </a:p>
        </p:txBody>
      </p:sp>
    </p:spTree>
    <p:extLst>
      <p:ext uri="{BB962C8B-B14F-4D97-AF65-F5344CB8AC3E}">
        <p14:creationId xmlns:p14="http://schemas.microsoft.com/office/powerpoint/2010/main" val="4003297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27A01E-7427-4086-9352-553AD632EBEF}"/>
              </a:ext>
            </a:extLst>
          </p:cNvPr>
          <p:cNvSpPr txBox="1"/>
          <p:nvPr/>
        </p:nvSpPr>
        <p:spPr>
          <a:xfrm>
            <a:off x="134112" y="448270"/>
            <a:ext cx="5961888" cy="2554545"/>
          </a:xfrm>
          <a:prstGeom prst="rect">
            <a:avLst/>
          </a:prstGeom>
          <a:noFill/>
        </p:spPr>
        <p:txBody>
          <a:bodyPr wrap="square" rtlCol="0">
            <a:spAutoFit/>
          </a:bodyPr>
          <a:lstStyle/>
          <a:p>
            <a:pPr algn="ctr"/>
            <a:r>
              <a:rPr lang="en-NG" sz="4000" b="1" dirty="0">
                <a:solidFill>
                  <a:schemeClr val="bg1"/>
                </a:solidFill>
                <a:latin typeface="Arial Black" panose="020B0A04020102020204" pitchFamily="34" charset="0"/>
                <a:cs typeface="Arial" panose="020B0604020202020204" pitchFamily="34" charset="0"/>
              </a:rPr>
              <a:t>WATER POTABILITY PREDICTION USING </a:t>
            </a:r>
            <a:r>
              <a:rPr lang="en-NG" sz="4000" b="1" dirty="0" err="1">
                <a:solidFill>
                  <a:schemeClr val="bg1"/>
                </a:solidFill>
                <a:latin typeface="Arial Black" panose="020B0A04020102020204" pitchFamily="34" charset="0"/>
                <a:cs typeface="Arial" panose="020B0604020202020204" pitchFamily="34" charset="0"/>
              </a:rPr>
              <a:t>ENSEMBLING</a:t>
            </a:r>
            <a:r>
              <a:rPr lang="en-NG" sz="4000" b="1" dirty="0">
                <a:solidFill>
                  <a:schemeClr val="bg1"/>
                </a:solidFill>
                <a:latin typeface="Arial Black" panose="020B0A04020102020204" pitchFamily="34" charset="0"/>
                <a:cs typeface="Arial" panose="020B0604020202020204" pitchFamily="34" charset="0"/>
              </a:rPr>
              <a:t> METHOD</a:t>
            </a:r>
            <a:endParaRPr lang="en-US" sz="4000" b="1" dirty="0">
              <a:solidFill>
                <a:schemeClr val="bg1"/>
              </a:solidFill>
              <a:latin typeface="Arial Black" panose="020B0A04020102020204" pitchFamily="34" charset="0"/>
              <a:cs typeface="Arial" panose="020B0604020202020204" pitchFamily="34" charset="0"/>
            </a:endParaRPr>
          </a:p>
        </p:txBody>
      </p:sp>
      <p:sp>
        <p:nvSpPr>
          <p:cNvPr id="11" name="Freeform 16">
            <a:extLst>
              <a:ext uri="{FF2B5EF4-FFF2-40B4-BE49-F238E27FC236}">
                <a16:creationId xmlns:a16="http://schemas.microsoft.com/office/drawing/2014/main" id="{31EFD1BA-1061-438C-AE73-E71524D5B2C3}"/>
              </a:ext>
            </a:extLst>
          </p:cNvPr>
          <p:cNvSpPr/>
          <p:nvPr/>
        </p:nvSpPr>
        <p:spPr>
          <a:xfrm flipH="1">
            <a:off x="241300" y="6146800"/>
            <a:ext cx="1422400" cy="711200"/>
          </a:xfrm>
          <a:custGeom>
            <a:avLst/>
            <a:gdLst>
              <a:gd name="connsiteX0" fmla="*/ 812800 w 1625600"/>
              <a:gd name="connsiteY0" fmla="*/ 0 h 812800"/>
              <a:gd name="connsiteX1" fmla="*/ 1625600 w 1625600"/>
              <a:gd name="connsiteY1" fmla="*/ 812800 h 812800"/>
              <a:gd name="connsiteX2" fmla="*/ 1219200 w 1625600"/>
              <a:gd name="connsiteY2" fmla="*/ 812800 h 812800"/>
              <a:gd name="connsiteX3" fmla="*/ 812800 w 1625600"/>
              <a:gd name="connsiteY3" fmla="*/ 406400 h 812800"/>
              <a:gd name="connsiteX4" fmla="*/ 406400 w 1625600"/>
              <a:gd name="connsiteY4" fmla="*/ 812800 h 812800"/>
              <a:gd name="connsiteX5" fmla="*/ 0 w 1625600"/>
              <a:gd name="connsiteY5" fmla="*/ 812800 h 812800"/>
              <a:gd name="connsiteX6" fmla="*/ 812800 w 1625600"/>
              <a:gd name="connsiteY6" fmla="*/ 0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5600" h="812800">
                <a:moveTo>
                  <a:pt x="812800" y="0"/>
                </a:moveTo>
                <a:cubicBezTo>
                  <a:pt x="1261697" y="0"/>
                  <a:pt x="1625600" y="363903"/>
                  <a:pt x="1625600" y="812800"/>
                </a:cubicBezTo>
                <a:lnTo>
                  <a:pt x="1219200" y="812800"/>
                </a:lnTo>
                <a:cubicBezTo>
                  <a:pt x="1219200" y="588351"/>
                  <a:pt x="1037249" y="406400"/>
                  <a:pt x="812800" y="406400"/>
                </a:cubicBezTo>
                <a:cubicBezTo>
                  <a:pt x="588351" y="406400"/>
                  <a:pt x="406400" y="588351"/>
                  <a:pt x="406400" y="812800"/>
                </a:cubicBezTo>
                <a:lnTo>
                  <a:pt x="0" y="812800"/>
                </a:lnTo>
                <a:cubicBezTo>
                  <a:pt x="0" y="363903"/>
                  <a:pt x="363903" y="0"/>
                  <a:pt x="8128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nvGrpSpPr>
          <p:cNvPr id="12" name="Group 11">
            <a:extLst>
              <a:ext uri="{FF2B5EF4-FFF2-40B4-BE49-F238E27FC236}">
                <a16:creationId xmlns:a16="http://schemas.microsoft.com/office/drawing/2014/main" id="{0006D0DA-38C0-4319-916A-AE1B328A7111}"/>
              </a:ext>
            </a:extLst>
          </p:cNvPr>
          <p:cNvGrpSpPr/>
          <p:nvPr/>
        </p:nvGrpSpPr>
        <p:grpSpPr>
          <a:xfrm>
            <a:off x="0" y="0"/>
            <a:ext cx="1255839" cy="1255839"/>
            <a:chOff x="0" y="0"/>
            <a:chExt cx="1255839" cy="1255839"/>
          </a:xfrm>
        </p:grpSpPr>
        <p:grpSp>
          <p:nvGrpSpPr>
            <p:cNvPr id="13" name="Group 12">
              <a:extLst>
                <a:ext uri="{FF2B5EF4-FFF2-40B4-BE49-F238E27FC236}">
                  <a16:creationId xmlns:a16="http://schemas.microsoft.com/office/drawing/2014/main" id="{09EB55BF-6944-4EF9-9155-5D1E27BD82F3}"/>
                </a:ext>
              </a:extLst>
            </p:cNvPr>
            <p:cNvGrpSpPr/>
            <p:nvPr/>
          </p:nvGrpSpPr>
          <p:grpSpPr>
            <a:xfrm flipH="1">
              <a:off x="0" y="0"/>
              <a:ext cx="1014412" cy="1014349"/>
              <a:chOff x="11177587" y="0"/>
              <a:chExt cx="1014412" cy="1014349"/>
            </a:xfrm>
            <a:solidFill>
              <a:schemeClr val="accent2"/>
            </a:solidFill>
          </p:grpSpPr>
          <p:sp>
            <p:nvSpPr>
              <p:cNvPr id="16" name="Freeform: Shape 15">
                <a:extLst>
                  <a:ext uri="{FF2B5EF4-FFF2-40B4-BE49-F238E27FC236}">
                    <a16:creationId xmlns:a16="http://schemas.microsoft.com/office/drawing/2014/main" id="{D14F9D7D-E10A-435B-B068-68F318B51D18}"/>
                  </a:ext>
                </a:extLst>
              </p:cNvPr>
              <p:cNvSpPr/>
              <p:nvPr/>
            </p:nvSpPr>
            <p:spPr>
              <a:xfrm>
                <a:off x="11177587" y="0"/>
                <a:ext cx="1014412" cy="1014349"/>
              </a:xfrm>
              <a:custGeom>
                <a:avLst/>
                <a:gdLst>
                  <a:gd name="connsiteX0" fmla="*/ 0 w 1014412"/>
                  <a:gd name="connsiteY0" fmla="*/ 0 h 1014349"/>
                  <a:gd name="connsiteX1" fmla="*/ 1014413 w 1014412"/>
                  <a:gd name="connsiteY1" fmla="*/ 1014349 h 1014349"/>
                  <a:gd name="connsiteX2" fmla="*/ 1014413 w 1014412"/>
                  <a:gd name="connsiteY2" fmla="*/ 0 h 1014349"/>
                  <a:gd name="connsiteX3" fmla="*/ 0 w 1014412"/>
                  <a:gd name="connsiteY3" fmla="*/ 0 h 1014349"/>
                </a:gdLst>
                <a:ahLst/>
                <a:cxnLst>
                  <a:cxn ang="0">
                    <a:pos x="connsiteX0" y="connsiteY0"/>
                  </a:cxn>
                  <a:cxn ang="0">
                    <a:pos x="connsiteX1" y="connsiteY1"/>
                  </a:cxn>
                  <a:cxn ang="0">
                    <a:pos x="connsiteX2" y="connsiteY2"/>
                  </a:cxn>
                  <a:cxn ang="0">
                    <a:pos x="connsiteX3" y="connsiteY3"/>
                  </a:cxn>
                </a:cxnLst>
                <a:rect l="l" t="t" r="r" b="b"/>
                <a:pathLst>
                  <a:path w="1014412" h="1014349">
                    <a:moveTo>
                      <a:pt x="0" y="0"/>
                    </a:moveTo>
                    <a:cubicBezTo>
                      <a:pt x="0" y="560197"/>
                      <a:pt x="454152" y="1014349"/>
                      <a:pt x="1014413" y="1014349"/>
                    </a:cubicBezTo>
                    <a:lnTo>
                      <a:pt x="1014413" y="0"/>
                    </a:lnTo>
                    <a:lnTo>
                      <a:pt x="0" y="0"/>
                    </a:lnTo>
                    <a:close/>
                  </a:path>
                </a:pathLst>
              </a:custGeom>
              <a:noFill/>
              <a:ln w="38100" cap="flat">
                <a:solidFill>
                  <a:schemeClr val="accent2"/>
                </a:solid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5FD8D384-4F73-48EB-9045-518D6507F662}"/>
                  </a:ext>
                </a:extLst>
              </p:cNvPr>
              <p:cNvSpPr/>
              <p:nvPr/>
            </p:nvSpPr>
            <p:spPr>
              <a:xfrm>
                <a:off x="11557634" y="0"/>
                <a:ext cx="634365" cy="634365"/>
              </a:xfrm>
              <a:custGeom>
                <a:avLst/>
                <a:gdLst>
                  <a:gd name="connsiteX0" fmla="*/ 0 w 634365"/>
                  <a:gd name="connsiteY0" fmla="*/ 0 h 634365"/>
                  <a:gd name="connsiteX1" fmla="*/ 634365 w 634365"/>
                  <a:gd name="connsiteY1" fmla="*/ 634365 h 634365"/>
                  <a:gd name="connsiteX2" fmla="*/ 634365 w 634365"/>
                  <a:gd name="connsiteY2" fmla="*/ 0 h 634365"/>
                  <a:gd name="connsiteX3" fmla="*/ 0 w 634365"/>
                  <a:gd name="connsiteY3" fmla="*/ 0 h 634365"/>
                </a:gdLst>
                <a:ahLst/>
                <a:cxnLst>
                  <a:cxn ang="0">
                    <a:pos x="connsiteX0" y="connsiteY0"/>
                  </a:cxn>
                  <a:cxn ang="0">
                    <a:pos x="connsiteX1" y="connsiteY1"/>
                  </a:cxn>
                  <a:cxn ang="0">
                    <a:pos x="connsiteX2" y="connsiteY2"/>
                  </a:cxn>
                  <a:cxn ang="0">
                    <a:pos x="connsiteX3" y="connsiteY3"/>
                  </a:cxn>
                </a:cxnLst>
                <a:rect l="l" t="t" r="r" b="b"/>
                <a:pathLst>
                  <a:path w="634365" h="634365">
                    <a:moveTo>
                      <a:pt x="0" y="0"/>
                    </a:moveTo>
                    <a:cubicBezTo>
                      <a:pt x="0" y="350330"/>
                      <a:pt x="284035" y="634365"/>
                      <a:pt x="634365" y="634365"/>
                    </a:cubicBezTo>
                    <a:lnTo>
                      <a:pt x="634365" y="0"/>
                    </a:lnTo>
                    <a:lnTo>
                      <a:pt x="0" y="0"/>
                    </a:lnTo>
                    <a:close/>
                  </a:path>
                </a:pathLst>
              </a:custGeom>
              <a:solidFill>
                <a:schemeClr val="accent2"/>
              </a:solidFill>
              <a:ln w="6350" cap="flat">
                <a:noFill/>
                <a:prstDash val="solid"/>
                <a:miter/>
              </a:ln>
            </p:spPr>
            <p:txBody>
              <a:bodyPr rtlCol="0" anchor="ctr"/>
              <a:lstStyle/>
              <a:p>
                <a:endParaRPr lang="en-US" dirty="0"/>
              </a:p>
            </p:txBody>
          </p:sp>
        </p:grpSp>
        <p:sp>
          <p:nvSpPr>
            <p:cNvPr id="15" name="Freeform: Shape 14">
              <a:extLst>
                <a:ext uri="{FF2B5EF4-FFF2-40B4-BE49-F238E27FC236}">
                  <a16:creationId xmlns:a16="http://schemas.microsoft.com/office/drawing/2014/main" id="{0B2CC9D4-76AF-4232-848D-21ACC7301A0B}"/>
                </a:ext>
              </a:extLst>
            </p:cNvPr>
            <p:cNvSpPr/>
            <p:nvPr/>
          </p:nvSpPr>
          <p:spPr>
            <a:xfrm flipH="1">
              <a:off x="0" y="0"/>
              <a:ext cx="1255839" cy="1255839"/>
            </a:xfrm>
            <a:custGeom>
              <a:avLst/>
              <a:gdLst>
                <a:gd name="connsiteX0" fmla="*/ 147193 w 1255839"/>
                <a:gd name="connsiteY0" fmla="*/ 0 h 1255839"/>
                <a:gd name="connsiteX1" fmla="*/ 0 w 1255839"/>
                <a:gd name="connsiteY1" fmla="*/ 0 h 1255839"/>
                <a:gd name="connsiteX2" fmla="*/ 1255840 w 1255839"/>
                <a:gd name="connsiteY2" fmla="*/ 1255840 h 1255839"/>
                <a:gd name="connsiteX3" fmla="*/ 1255840 w 1255839"/>
                <a:gd name="connsiteY3" fmla="*/ 1108647 h 1255839"/>
                <a:gd name="connsiteX4" fmla="*/ 147193 w 1255839"/>
                <a:gd name="connsiteY4" fmla="*/ 0 h 125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839" h="1255839">
                  <a:moveTo>
                    <a:pt x="147193" y="0"/>
                  </a:moveTo>
                  <a:lnTo>
                    <a:pt x="0" y="0"/>
                  </a:lnTo>
                  <a:cubicBezTo>
                    <a:pt x="0" y="692468"/>
                    <a:pt x="563372" y="1255840"/>
                    <a:pt x="1255840" y="1255840"/>
                  </a:cubicBezTo>
                  <a:lnTo>
                    <a:pt x="1255840" y="1108647"/>
                  </a:lnTo>
                  <a:cubicBezTo>
                    <a:pt x="644525" y="1108647"/>
                    <a:pt x="147193" y="611315"/>
                    <a:pt x="147193" y="0"/>
                  </a:cubicBezTo>
                  <a:close/>
                </a:path>
              </a:pathLst>
            </a:custGeom>
            <a:solidFill>
              <a:schemeClr val="accent1">
                <a:lumMod val="60000"/>
                <a:lumOff val="40000"/>
              </a:schemeClr>
            </a:solidFill>
            <a:ln w="6350" cap="flat">
              <a:noFill/>
              <a:prstDash val="solid"/>
              <a:miter/>
            </a:ln>
          </p:spPr>
          <p:txBody>
            <a:bodyPr rtlCol="0" anchor="ctr"/>
            <a:lstStyle/>
            <a:p>
              <a:endParaRPr lang="en-US" dirty="0"/>
            </a:p>
          </p:txBody>
        </p:sp>
      </p:grpSp>
      <p:pic>
        <p:nvPicPr>
          <p:cNvPr id="6" name="Picture 5">
            <a:extLst>
              <a:ext uri="{FF2B5EF4-FFF2-40B4-BE49-F238E27FC236}">
                <a16:creationId xmlns:a16="http://schemas.microsoft.com/office/drawing/2014/main" id="{1FE063A5-D840-99D3-B4E5-71CC48EB6B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8850" y="1014348"/>
            <a:ext cx="6153150" cy="4258987"/>
          </a:xfrm>
          <a:prstGeom prst="rect">
            <a:avLst/>
          </a:prstGeom>
        </p:spPr>
      </p:pic>
      <p:grpSp>
        <p:nvGrpSpPr>
          <p:cNvPr id="20" name="Group 19">
            <a:extLst>
              <a:ext uri="{FF2B5EF4-FFF2-40B4-BE49-F238E27FC236}">
                <a16:creationId xmlns:a16="http://schemas.microsoft.com/office/drawing/2014/main" id="{5E5DBB75-B34F-6C79-E8AA-6A6B14273769}"/>
              </a:ext>
            </a:extLst>
          </p:cNvPr>
          <p:cNvGrpSpPr/>
          <p:nvPr/>
        </p:nvGrpSpPr>
        <p:grpSpPr>
          <a:xfrm>
            <a:off x="134112" y="3207371"/>
            <a:ext cx="5135864" cy="2384905"/>
            <a:chOff x="62146" y="3917440"/>
            <a:chExt cx="5135864" cy="2384905"/>
          </a:xfrm>
        </p:grpSpPr>
        <p:sp>
          <p:nvSpPr>
            <p:cNvPr id="9" name="TextBox 8">
              <a:extLst>
                <a:ext uri="{FF2B5EF4-FFF2-40B4-BE49-F238E27FC236}">
                  <a16:creationId xmlns:a16="http://schemas.microsoft.com/office/drawing/2014/main" id="{39023D0E-3FE3-4DF7-8CCA-7A05ADEF2734}"/>
                </a:ext>
              </a:extLst>
            </p:cNvPr>
            <p:cNvSpPr txBox="1"/>
            <p:nvPr/>
          </p:nvSpPr>
          <p:spPr>
            <a:xfrm>
              <a:off x="62146" y="3917440"/>
              <a:ext cx="4295023" cy="400110"/>
            </a:xfrm>
            <a:prstGeom prst="rect">
              <a:avLst/>
            </a:prstGeom>
            <a:noFill/>
          </p:spPr>
          <p:txBody>
            <a:bodyPr wrap="square" rtlCol="0" anchor="ctr">
              <a:spAutoFit/>
            </a:bodyPr>
            <a:lstStyle/>
            <a:p>
              <a:r>
                <a:rPr lang="en-NG" sz="2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GROUP MEMBERS</a:t>
              </a:r>
              <a:endParaRPr lang="en-US" sz="2000" dirty="0">
                <a:ln w="0"/>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4B654CD2-7AA6-C1E5-C819-8E7EB47C034B}"/>
                </a:ext>
              </a:extLst>
            </p:cNvPr>
            <p:cNvSpPr txBox="1"/>
            <p:nvPr/>
          </p:nvSpPr>
          <p:spPr>
            <a:xfrm>
              <a:off x="71782" y="4271020"/>
              <a:ext cx="5126228" cy="2031325"/>
            </a:xfrm>
            <a:prstGeom prst="rect">
              <a:avLst/>
            </a:prstGeom>
            <a:noFill/>
          </p:spPr>
          <p:txBody>
            <a:bodyPr wrap="square" rtlCol="0">
              <a:spAutoFit/>
            </a:bodyPr>
            <a:lstStyle/>
            <a:p>
              <a:pPr marL="342900" indent="-342900">
                <a:buAutoNum type="arabicPeriod"/>
              </a:pPr>
              <a:r>
                <a:rPr lang="en-NG" dirty="0">
                  <a:solidFill>
                    <a:schemeClr val="bg1"/>
                  </a:solidFill>
                </a:rPr>
                <a:t>Isaac </a:t>
              </a:r>
              <a:r>
                <a:rPr lang="en-NG" dirty="0" err="1">
                  <a:solidFill>
                    <a:schemeClr val="bg1"/>
                  </a:solidFill>
                </a:rPr>
                <a:t>Ayobami</a:t>
              </a:r>
              <a:r>
                <a:rPr lang="en-NG" dirty="0">
                  <a:solidFill>
                    <a:schemeClr val="bg1"/>
                  </a:solidFill>
                </a:rPr>
                <a:t> Ogunjinmi</a:t>
              </a:r>
            </a:p>
            <a:p>
              <a:pPr marL="342900" indent="-342900">
                <a:buAutoNum type="arabicPeriod"/>
              </a:pPr>
              <a:r>
                <a:rPr lang="en-NG" dirty="0">
                  <a:solidFill>
                    <a:schemeClr val="bg1"/>
                  </a:solidFill>
                </a:rPr>
                <a:t>Erica Konadu </a:t>
              </a:r>
              <a:r>
                <a:rPr lang="en-NG" dirty="0" err="1">
                  <a:solidFill>
                    <a:schemeClr val="bg1"/>
                  </a:solidFill>
                </a:rPr>
                <a:t>Antwi</a:t>
              </a:r>
              <a:endParaRPr lang="en-NG" dirty="0">
                <a:solidFill>
                  <a:schemeClr val="bg1"/>
                </a:solidFill>
              </a:endParaRPr>
            </a:p>
            <a:p>
              <a:pPr marL="342900" indent="-342900">
                <a:buAutoNum type="arabicPeriod"/>
              </a:pPr>
              <a:r>
                <a:rPr lang="en-NG" dirty="0" err="1">
                  <a:solidFill>
                    <a:schemeClr val="bg1"/>
                  </a:solidFill>
                </a:rPr>
                <a:t>Selasi</a:t>
              </a:r>
              <a:r>
                <a:rPr lang="en-NG" dirty="0">
                  <a:solidFill>
                    <a:schemeClr val="bg1"/>
                  </a:solidFill>
                </a:rPr>
                <a:t> </a:t>
              </a:r>
              <a:r>
                <a:rPr lang="en-NG" dirty="0" err="1">
                  <a:solidFill>
                    <a:schemeClr val="bg1"/>
                  </a:solidFill>
                </a:rPr>
                <a:t>Ayittah</a:t>
              </a:r>
              <a:r>
                <a:rPr lang="en-NG" dirty="0">
                  <a:solidFill>
                    <a:schemeClr val="bg1"/>
                  </a:solidFill>
                </a:rPr>
                <a:t> Randy</a:t>
              </a:r>
            </a:p>
            <a:p>
              <a:pPr marL="342900" indent="-342900">
                <a:buAutoNum type="arabicPeriod"/>
              </a:pPr>
              <a:r>
                <a:rPr lang="en-NG" dirty="0">
                  <a:solidFill>
                    <a:schemeClr val="bg1"/>
                  </a:solidFill>
                </a:rPr>
                <a:t>Mariam</a:t>
              </a:r>
            </a:p>
            <a:p>
              <a:pPr marL="342900" indent="-342900">
                <a:buAutoNum type="arabicPeriod"/>
              </a:pPr>
              <a:r>
                <a:rPr lang="en-NG" dirty="0">
                  <a:solidFill>
                    <a:schemeClr val="bg1"/>
                  </a:solidFill>
                </a:rPr>
                <a:t>Mariam</a:t>
              </a:r>
            </a:p>
            <a:p>
              <a:pPr marL="342900" indent="-342900">
                <a:buAutoNum type="arabicPeriod"/>
              </a:pPr>
              <a:r>
                <a:rPr lang="en-NG" dirty="0">
                  <a:solidFill>
                    <a:schemeClr val="bg1"/>
                  </a:solidFill>
                </a:rPr>
                <a:t>Emmanuel </a:t>
              </a:r>
              <a:r>
                <a:rPr lang="en-NG" dirty="0" err="1">
                  <a:solidFill>
                    <a:schemeClr val="bg1"/>
                  </a:solidFill>
                </a:rPr>
                <a:t>Adu</a:t>
              </a:r>
              <a:r>
                <a:rPr lang="en-NG" dirty="0">
                  <a:solidFill>
                    <a:schemeClr val="bg1"/>
                  </a:solidFill>
                </a:rPr>
                <a:t> Saah</a:t>
              </a:r>
            </a:p>
            <a:p>
              <a:pPr marL="342900" indent="-342900">
                <a:buAutoNum type="arabicPeriod"/>
              </a:pPr>
              <a:r>
                <a:rPr lang="en-NG" dirty="0" err="1">
                  <a:solidFill>
                    <a:schemeClr val="bg1"/>
                  </a:solidFill>
                </a:rPr>
                <a:t>Tcharrison</a:t>
              </a:r>
              <a:endParaRPr lang="en-NG" dirty="0">
                <a:solidFill>
                  <a:schemeClr val="bg1"/>
                </a:solidFill>
              </a:endParaRPr>
            </a:p>
          </p:txBody>
        </p:sp>
      </p:grpSp>
      <p:sp>
        <p:nvSpPr>
          <p:cNvPr id="19" name="TextBox 18">
            <a:extLst>
              <a:ext uri="{FF2B5EF4-FFF2-40B4-BE49-F238E27FC236}">
                <a16:creationId xmlns:a16="http://schemas.microsoft.com/office/drawing/2014/main" id="{3D00F1C6-53AF-910D-5D19-7699B3EA8309}"/>
              </a:ext>
            </a:extLst>
          </p:cNvPr>
          <p:cNvSpPr txBox="1"/>
          <p:nvPr/>
        </p:nvSpPr>
        <p:spPr>
          <a:xfrm>
            <a:off x="9006439" y="6302345"/>
            <a:ext cx="2944261" cy="400110"/>
          </a:xfrm>
          <a:prstGeom prst="rect">
            <a:avLst/>
          </a:prstGeom>
          <a:noFill/>
        </p:spPr>
        <p:txBody>
          <a:bodyPr wrap="square" rtlCol="0" anchor="ctr">
            <a:spAutoFit/>
          </a:bodyPr>
          <a:lstStyle/>
          <a:p>
            <a:r>
              <a:rPr lang="en-NG" sz="2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DATE: 18th JULY, 2022</a:t>
            </a:r>
            <a:endParaRPr lang="en-US" sz="2000" dirty="0">
              <a:ln w="0"/>
              <a:effectLst>
                <a:outerShdw blurRad="38100" dist="19050" dir="2700000" algn="tl" rotWithShape="0">
                  <a:schemeClr val="dk1">
                    <a:alpha val="40000"/>
                  </a:schemeClr>
                </a:outerShdw>
              </a:effectLst>
            </a:endParaRPr>
          </a:p>
        </p:txBody>
      </p:sp>
      <p:sp>
        <p:nvSpPr>
          <p:cNvPr id="22" name="TextBox 21">
            <a:extLst>
              <a:ext uri="{FF2B5EF4-FFF2-40B4-BE49-F238E27FC236}">
                <a16:creationId xmlns:a16="http://schemas.microsoft.com/office/drawing/2014/main" id="{28C1987F-37E2-4663-D780-F403FB9A9368}"/>
              </a:ext>
            </a:extLst>
          </p:cNvPr>
          <p:cNvSpPr txBox="1"/>
          <p:nvPr/>
        </p:nvSpPr>
        <p:spPr>
          <a:xfrm>
            <a:off x="7519387" y="187394"/>
            <a:ext cx="4431314" cy="461665"/>
          </a:xfrm>
          <a:prstGeom prst="rect">
            <a:avLst/>
          </a:prstGeom>
          <a:noFill/>
        </p:spPr>
        <p:txBody>
          <a:bodyPr wrap="square" rtlCol="0" anchor="ctr">
            <a:spAutoFit/>
          </a:bodyPr>
          <a:lstStyle/>
          <a:p>
            <a:r>
              <a:rPr lang="en-NG" sz="2400" b="1" i="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PRESENTED BY GROUP 2</a:t>
            </a:r>
            <a:endParaRPr lang="en-US" sz="2400" b="1" i="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58100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19" name="Straight Arrow Connector 18">
            <a:extLst>
              <a:ext uri="{FF2B5EF4-FFF2-40B4-BE49-F238E27FC236}">
                <a16:creationId xmlns:a16="http://schemas.microsoft.com/office/drawing/2014/main" id="{A998DE71-ED03-4DBB-A046-73F20A1963B1}"/>
              </a:ext>
            </a:extLst>
          </p:cNvPr>
          <p:cNvCxnSpPr>
            <a:cxnSpLocks/>
          </p:cNvCxnSpPr>
          <p:nvPr/>
        </p:nvCxnSpPr>
        <p:spPr>
          <a:xfrm flipH="1">
            <a:off x="8771755" y="1000508"/>
            <a:ext cx="634677" cy="0"/>
          </a:xfrm>
          <a:prstGeom prst="straightConnector1">
            <a:avLst/>
          </a:prstGeom>
          <a:ln w="22225">
            <a:solidFill>
              <a:schemeClr val="accent3"/>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8DEFBA5-281D-4A15-8B1B-1578A85171D2}"/>
              </a:ext>
            </a:extLst>
          </p:cNvPr>
          <p:cNvCxnSpPr>
            <a:cxnSpLocks/>
          </p:cNvCxnSpPr>
          <p:nvPr/>
        </p:nvCxnSpPr>
        <p:spPr>
          <a:xfrm flipH="1">
            <a:off x="6666272" y="5682477"/>
            <a:ext cx="634677" cy="0"/>
          </a:xfrm>
          <a:prstGeom prst="straightConnector1">
            <a:avLst/>
          </a:prstGeom>
          <a:ln w="22225">
            <a:solidFill>
              <a:schemeClr val="accent3"/>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AB2898DD-AE57-467A-87E8-59CC99B561F2}"/>
              </a:ext>
            </a:extLst>
          </p:cNvPr>
          <p:cNvGrpSpPr/>
          <p:nvPr/>
        </p:nvGrpSpPr>
        <p:grpSpPr>
          <a:xfrm>
            <a:off x="507206" y="2041312"/>
            <a:ext cx="3904521" cy="2152541"/>
            <a:chOff x="779557" y="2788817"/>
            <a:chExt cx="3904521" cy="2152541"/>
          </a:xfrm>
        </p:grpSpPr>
        <p:sp>
          <p:nvSpPr>
            <p:cNvPr id="9" name="Subtitle demo text">
              <a:extLst>
                <a:ext uri="{FF2B5EF4-FFF2-40B4-BE49-F238E27FC236}">
                  <a16:creationId xmlns:a16="http://schemas.microsoft.com/office/drawing/2014/main" id="{28D08EAA-14CC-4CA7-8D7D-4EEAAC224384}"/>
                </a:ext>
              </a:extLst>
            </p:cNvPr>
            <p:cNvSpPr/>
            <p:nvPr/>
          </p:nvSpPr>
          <p:spPr>
            <a:xfrm>
              <a:off x="779557" y="3730770"/>
              <a:ext cx="3904521"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1pPr>
              <a:lvl2pPr marL="0" marR="0" indent="228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2pPr>
              <a:lvl3pPr marL="0" marR="0" indent="457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3pPr>
              <a:lvl4pPr marL="0" marR="0" indent="685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4pPr>
              <a:lvl5pPr marL="0" marR="0" indent="9144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5pPr>
              <a:lvl6pPr marL="0" marR="0" indent="11430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6pPr>
              <a:lvl7pPr marL="0" marR="0" indent="1371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7pPr>
              <a:lvl8pPr marL="0" marR="0" indent="1600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8pPr>
              <a:lvl9pPr marL="0" marR="0" indent="1828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9pPr>
            </a:lstStyle>
            <a:p>
              <a:r>
                <a:rPr lang="en-US" sz="1800" b="0" i="0" dirty="0">
                  <a:solidFill>
                    <a:schemeClr val="bg1">
                      <a:lumMod val="95000"/>
                    </a:schemeClr>
                  </a:solidFill>
                  <a:effectLst/>
                  <a:latin typeface="Segoe UI" panose="020B0502040204020203" pitchFamily="34" charset="0"/>
                  <a:cs typeface="Segoe UI" panose="020B0502040204020203" pitchFamily="34" charset="0"/>
                </a:rPr>
                <a:t>You can edit this text. This text can be edited. You can edit this text. This text can be edited. You can edit this text. This text can be edited.</a:t>
              </a:r>
              <a:endParaRPr lang="en-US" sz="1800" dirty="0">
                <a:solidFill>
                  <a:schemeClr val="bg1">
                    <a:lumMod val="95000"/>
                  </a:schemeClr>
                </a:solidFill>
                <a:latin typeface="Segoe UI" panose="020B0502040204020203" pitchFamily="34"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BDA61CA0-4095-4475-BCB6-31348CAC40BF}"/>
                </a:ext>
              </a:extLst>
            </p:cNvPr>
            <p:cNvCxnSpPr>
              <a:cxnSpLocks/>
            </p:cNvCxnSpPr>
            <p:nvPr/>
          </p:nvCxnSpPr>
          <p:spPr>
            <a:xfrm>
              <a:off x="910641" y="2788817"/>
              <a:ext cx="1181100" cy="0"/>
            </a:xfrm>
            <a:prstGeom prst="line">
              <a:avLst/>
            </a:prstGeom>
            <a:noFill/>
            <a:ln w="38100"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 name="Freeform 16">
            <a:extLst>
              <a:ext uri="{FF2B5EF4-FFF2-40B4-BE49-F238E27FC236}">
                <a16:creationId xmlns:a16="http://schemas.microsoft.com/office/drawing/2014/main" id="{E0C73762-F836-4D65-A14A-37A771866FAB}"/>
              </a:ext>
            </a:extLst>
          </p:cNvPr>
          <p:cNvSpPr/>
          <p:nvPr/>
        </p:nvSpPr>
        <p:spPr>
          <a:xfrm flipH="1">
            <a:off x="241300" y="6146800"/>
            <a:ext cx="1422400" cy="711200"/>
          </a:xfrm>
          <a:custGeom>
            <a:avLst/>
            <a:gdLst>
              <a:gd name="connsiteX0" fmla="*/ 812800 w 1625600"/>
              <a:gd name="connsiteY0" fmla="*/ 0 h 812800"/>
              <a:gd name="connsiteX1" fmla="*/ 1625600 w 1625600"/>
              <a:gd name="connsiteY1" fmla="*/ 812800 h 812800"/>
              <a:gd name="connsiteX2" fmla="*/ 1219200 w 1625600"/>
              <a:gd name="connsiteY2" fmla="*/ 812800 h 812800"/>
              <a:gd name="connsiteX3" fmla="*/ 812800 w 1625600"/>
              <a:gd name="connsiteY3" fmla="*/ 406400 h 812800"/>
              <a:gd name="connsiteX4" fmla="*/ 406400 w 1625600"/>
              <a:gd name="connsiteY4" fmla="*/ 812800 h 812800"/>
              <a:gd name="connsiteX5" fmla="*/ 0 w 1625600"/>
              <a:gd name="connsiteY5" fmla="*/ 812800 h 812800"/>
              <a:gd name="connsiteX6" fmla="*/ 812800 w 1625600"/>
              <a:gd name="connsiteY6" fmla="*/ 0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5600" h="812800">
                <a:moveTo>
                  <a:pt x="812800" y="0"/>
                </a:moveTo>
                <a:cubicBezTo>
                  <a:pt x="1261697" y="0"/>
                  <a:pt x="1625600" y="363903"/>
                  <a:pt x="1625600" y="812800"/>
                </a:cubicBezTo>
                <a:lnTo>
                  <a:pt x="1219200" y="812800"/>
                </a:lnTo>
                <a:cubicBezTo>
                  <a:pt x="1219200" y="588351"/>
                  <a:pt x="1037249" y="406400"/>
                  <a:pt x="812800" y="406400"/>
                </a:cubicBezTo>
                <a:cubicBezTo>
                  <a:pt x="588351" y="406400"/>
                  <a:pt x="406400" y="588351"/>
                  <a:pt x="406400" y="812800"/>
                </a:cubicBezTo>
                <a:lnTo>
                  <a:pt x="0" y="812800"/>
                </a:lnTo>
                <a:cubicBezTo>
                  <a:pt x="0" y="363903"/>
                  <a:pt x="363903" y="0"/>
                  <a:pt x="8128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nvGrpSpPr>
          <p:cNvPr id="11" name="Group 10">
            <a:extLst>
              <a:ext uri="{FF2B5EF4-FFF2-40B4-BE49-F238E27FC236}">
                <a16:creationId xmlns:a16="http://schemas.microsoft.com/office/drawing/2014/main" id="{5C845190-E802-4CB4-950A-AF9C286E6D88}"/>
              </a:ext>
            </a:extLst>
          </p:cNvPr>
          <p:cNvGrpSpPr/>
          <p:nvPr/>
        </p:nvGrpSpPr>
        <p:grpSpPr>
          <a:xfrm>
            <a:off x="0" y="0"/>
            <a:ext cx="1255839" cy="1255839"/>
            <a:chOff x="0" y="0"/>
            <a:chExt cx="1255839" cy="1255839"/>
          </a:xfrm>
        </p:grpSpPr>
        <p:grpSp>
          <p:nvGrpSpPr>
            <p:cNvPr id="12" name="Group 11">
              <a:extLst>
                <a:ext uri="{FF2B5EF4-FFF2-40B4-BE49-F238E27FC236}">
                  <a16:creationId xmlns:a16="http://schemas.microsoft.com/office/drawing/2014/main" id="{00C85BD5-6A59-47FF-BFAB-CA9805C9AB84}"/>
                </a:ext>
              </a:extLst>
            </p:cNvPr>
            <p:cNvGrpSpPr/>
            <p:nvPr/>
          </p:nvGrpSpPr>
          <p:grpSpPr>
            <a:xfrm flipH="1">
              <a:off x="0" y="0"/>
              <a:ext cx="1014412" cy="1014349"/>
              <a:chOff x="11177587" y="0"/>
              <a:chExt cx="1014412" cy="1014349"/>
            </a:xfrm>
            <a:solidFill>
              <a:schemeClr val="accent2"/>
            </a:solidFill>
          </p:grpSpPr>
          <p:sp>
            <p:nvSpPr>
              <p:cNvPr id="14" name="Freeform: Shape 13">
                <a:extLst>
                  <a:ext uri="{FF2B5EF4-FFF2-40B4-BE49-F238E27FC236}">
                    <a16:creationId xmlns:a16="http://schemas.microsoft.com/office/drawing/2014/main" id="{374C9284-8E10-47B0-A376-BCC242FEE3A8}"/>
                  </a:ext>
                </a:extLst>
              </p:cNvPr>
              <p:cNvSpPr/>
              <p:nvPr/>
            </p:nvSpPr>
            <p:spPr>
              <a:xfrm>
                <a:off x="11177587" y="0"/>
                <a:ext cx="1014412" cy="1014349"/>
              </a:xfrm>
              <a:custGeom>
                <a:avLst/>
                <a:gdLst>
                  <a:gd name="connsiteX0" fmla="*/ 0 w 1014412"/>
                  <a:gd name="connsiteY0" fmla="*/ 0 h 1014349"/>
                  <a:gd name="connsiteX1" fmla="*/ 1014413 w 1014412"/>
                  <a:gd name="connsiteY1" fmla="*/ 1014349 h 1014349"/>
                  <a:gd name="connsiteX2" fmla="*/ 1014413 w 1014412"/>
                  <a:gd name="connsiteY2" fmla="*/ 0 h 1014349"/>
                  <a:gd name="connsiteX3" fmla="*/ 0 w 1014412"/>
                  <a:gd name="connsiteY3" fmla="*/ 0 h 1014349"/>
                </a:gdLst>
                <a:ahLst/>
                <a:cxnLst>
                  <a:cxn ang="0">
                    <a:pos x="connsiteX0" y="connsiteY0"/>
                  </a:cxn>
                  <a:cxn ang="0">
                    <a:pos x="connsiteX1" y="connsiteY1"/>
                  </a:cxn>
                  <a:cxn ang="0">
                    <a:pos x="connsiteX2" y="connsiteY2"/>
                  </a:cxn>
                  <a:cxn ang="0">
                    <a:pos x="connsiteX3" y="connsiteY3"/>
                  </a:cxn>
                </a:cxnLst>
                <a:rect l="l" t="t" r="r" b="b"/>
                <a:pathLst>
                  <a:path w="1014412" h="1014349">
                    <a:moveTo>
                      <a:pt x="0" y="0"/>
                    </a:moveTo>
                    <a:cubicBezTo>
                      <a:pt x="0" y="560197"/>
                      <a:pt x="454152" y="1014349"/>
                      <a:pt x="1014413" y="1014349"/>
                    </a:cubicBezTo>
                    <a:lnTo>
                      <a:pt x="1014413" y="0"/>
                    </a:lnTo>
                    <a:lnTo>
                      <a:pt x="0" y="0"/>
                    </a:lnTo>
                    <a:close/>
                  </a:path>
                </a:pathLst>
              </a:custGeom>
              <a:noFill/>
              <a:ln w="38100" cap="flat">
                <a:solidFill>
                  <a:schemeClr val="accent2"/>
                </a:solid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0B57FD10-D3E7-4C62-A99E-87DDFAD19968}"/>
                  </a:ext>
                </a:extLst>
              </p:cNvPr>
              <p:cNvSpPr/>
              <p:nvPr/>
            </p:nvSpPr>
            <p:spPr>
              <a:xfrm>
                <a:off x="11557634" y="0"/>
                <a:ext cx="634365" cy="634365"/>
              </a:xfrm>
              <a:custGeom>
                <a:avLst/>
                <a:gdLst>
                  <a:gd name="connsiteX0" fmla="*/ 0 w 634365"/>
                  <a:gd name="connsiteY0" fmla="*/ 0 h 634365"/>
                  <a:gd name="connsiteX1" fmla="*/ 634365 w 634365"/>
                  <a:gd name="connsiteY1" fmla="*/ 634365 h 634365"/>
                  <a:gd name="connsiteX2" fmla="*/ 634365 w 634365"/>
                  <a:gd name="connsiteY2" fmla="*/ 0 h 634365"/>
                  <a:gd name="connsiteX3" fmla="*/ 0 w 634365"/>
                  <a:gd name="connsiteY3" fmla="*/ 0 h 634365"/>
                </a:gdLst>
                <a:ahLst/>
                <a:cxnLst>
                  <a:cxn ang="0">
                    <a:pos x="connsiteX0" y="connsiteY0"/>
                  </a:cxn>
                  <a:cxn ang="0">
                    <a:pos x="connsiteX1" y="connsiteY1"/>
                  </a:cxn>
                  <a:cxn ang="0">
                    <a:pos x="connsiteX2" y="connsiteY2"/>
                  </a:cxn>
                  <a:cxn ang="0">
                    <a:pos x="connsiteX3" y="connsiteY3"/>
                  </a:cxn>
                </a:cxnLst>
                <a:rect l="l" t="t" r="r" b="b"/>
                <a:pathLst>
                  <a:path w="634365" h="634365">
                    <a:moveTo>
                      <a:pt x="0" y="0"/>
                    </a:moveTo>
                    <a:cubicBezTo>
                      <a:pt x="0" y="350330"/>
                      <a:pt x="284035" y="634365"/>
                      <a:pt x="634365" y="634365"/>
                    </a:cubicBezTo>
                    <a:lnTo>
                      <a:pt x="634365" y="0"/>
                    </a:lnTo>
                    <a:lnTo>
                      <a:pt x="0" y="0"/>
                    </a:lnTo>
                    <a:close/>
                  </a:path>
                </a:pathLst>
              </a:custGeom>
              <a:solidFill>
                <a:schemeClr val="accent2"/>
              </a:solidFill>
              <a:ln w="6350" cap="flat">
                <a:noFill/>
                <a:prstDash val="solid"/>
                <a:miter/>
              </a:ln>
            </p:spPr>
            <p:txBody>
              <a:bodyPr rtlCol="0" anchor="ctr"/>
              <a:lstStyle/>
              <a:p>
                <a:endParaRPr lang="en-US" dirty="0"/>
              </a:p>
            </p:txBody>
          </p:sp>
        </p:grpSp>
        <p:sp>
          <p:nvSpPr>
            <p:cNvPr id="13" name="Freeform: Shape 12">
              <a:extLst>
                <a:ext uri="{FF2B5EF4-FFF2-40B4-BE49-F238E27FC236}">
                  <a16:creationId xmlns:a16="http://schemas.microsoft.com/office/drawing/2014/main" id="{C2002641-32BC-4084-8264-BB6EA308D4A3}"/>
                </a:ext>
              </a:extLst>
            </p:cNvPr>
            <p:cNvSpPr/>
            <p:nvPr/>
          </p:nvSpPr>
          <p:spPr>
            <a:xfrm flipH="1">
              <a:off x="0" y="0"/>
              <a:ext cx="1255839" cy="1255839"/>
            </a:xfrm>
            <a:custGeom>
              <a:avLst/>
              <a:gdLst>
                <a:gd name="connsiteX0" fmla="*/ 147193 w 1255839"/>
                <a:gd name="connsiteY0" fmla="*/ 0 h 1255839"/>
                <a:gd name="connsiteX1" fmla="*/ 0 w 1255839"/>
                <a:gd name="connsiteY1" fmla="*/ 0 h 1255839"/>
                <a:gd name="connsiteX2" fmla="*/ 1255840 w 1255839"/>
                <a:gd name="connsiteY2" fmla="*/ 1255840 h 1255839"/>
                <a:gd name="connsiteX3" fmla="*/ 1255840 w 1255839"/>
                <a:gd name="connsiteY3" fmla="*/ 1108647 h 1255839"/>
                <a:gd name="connsiteX4" fmla="*/ 147193 w 1255839"/>
                <a:gd name="connsiteY4" fmla="*/ 0 h 125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839" h="1255839">
                  <a:moveTo>
                    <a:pt x="147193" y="0"/>
                  </a:moveTo>
                  <a:lnTo>
                    <a:pt x="0" y="0"/>
                  </a:lnTo>
                  <a:cubicBezTo>
                    <a:pt x="0" y="692468"/>
                    <a:pt x="563372" y="1255840"/>
                    <a:pt x="1255840" y="1255840"/>
                  </a:cubicBezTo>
                  <a:lnTo>
                    <a:pt x="1255840" y="1108647"/>
                  </a:lnTo>
                  <a:cubicBezTo>
                    <a:pt x="644525" y="1108647"/>
                    <a:pt x="147193" y="611315"/>
                    <a:pt x="147193" y="0"/>
                  </a:cubicBezTo>
                  <a:close/>
                </a:path>
              </a:pathLst>
            </a:custGeom>
            <a:solidFill>
              <a:schemeClr val="accent1">
                <a:lumMod val="60000"/>
                <a:lumOff val="40000"/>
              </a:schemeClr>
            </a:solidFill>
            <a:ln w="6350" cap="flat">
              <a:noFill/>
              <a:prstDash val="solid"/>
              <a:miter/>
            </a:ln>
          </p:spPr>
          <p:txBody>
            <a:bodyPr rtlCol="0" anchor="ctr"/>
            <a:lstStyle/>
            <a:p>
              <a:endParaRPr lang="en-US" dirty="0"/>
            </a:p>
          </p:txBody>
        </p:sp>
      </p:grpSp>
      <p:pic>
        <p:nvPicPr>
          <p:cNvPr id="16" name="Graphic 15">
            <a:extLst>
              <a:ext uri="{FF2B5EF4-FFF2-40B4-BE49-F238E27FC236}">
                <a16:creationId xmlns:a16="http://schemas.microsoft.com/office/drawing/2014/main" id="{E0486F59-7346-4D64-9B6F-29A7FE6EB3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2387" y="486308"/>
            <a:ext cx="4263340" cy="5885384"/>
          </a:xfrm>
          <a:prstGeom prst="rect">
            <a:avLst/>
          </a:prstGeom>
        </p:spPr>
      </p:pic>
      <p:sp>
        <p:nvSpPr>
          <p:cNvPr id="17" name="Subtitle demo text">
            <a:extLst>
              <a:ext uri="{FF2B5EF4-FFF2-40B4-BE49-F238E27FC236}">
                <a16:creationId xmlns:a16="http://schemas.microsoft.com/office/drawing/2014/main" id="{038A97BF-30FD-457E-924A-F7D9A42AE209}"/>
              </a:ext>
            </a:extLst>
          </p:cNvPr>
          <p:cNvSpPr/>
          <p:nvPr/>
        </p:nvSpPr>
        <p:spPr>
          <a:xfrm>
            <a:off x="4213649" y="5490210"/>
            <a:ext cx="2452623" cy="65659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1pPr>
            <a:lvl2pPr marL="0" marR="0" indent="228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2pPr>
            <a:lvl3pPr marL="0" marR="0" indent="457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3pPr>
            <a:lvl4pPr marL="0" marR="0" indent="685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4pPr>
            <a:lvl5pPr marL="0" marR="0" indent="9144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5pPr>
            <a:lvl6pPr marL="0" marR="0" indent="11430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6pPr>
            <a:lvl7pPr marL="0" marR="0" indent="1371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7pPr>
            <a:lvl8pPr marL="0" marR="0" indent="1600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8pPr>
            <a:lvl9pPr marL="0" marR="0" indent="1828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9pPr>
          </a:lstStyle>
          <a:p>
            <a:r>
              <a:rPr lang="en-US" sz="1800" b="0" i="0" dirty="0">
                <a:solidFill>
                  <a:schemeClr val="bg1">
                    <a:lumMod val="95000"/>
                  </a:schemeClr>
                </a:solidFill>
                <a:effectLst/>
                <a:latin typeface="Segoe UI" panose="020B0502040204020203" pitchFamily="34" charset="0"/>
                <a:cs typeface="Segoe UI" panose="020B0502040204020203" pitchFamily="34" charset="0"/>
              </a:rPr>
              <a:t>You can edit this text. This text can be edited. </a:t>
            </a:r>
            <a:endParaRPr lang="en-US" sz="1800" dirty="0">
              <a:solidFill>
                <a:schemeClr val="bg1">
                  <a:lumMod val="95000"/>
                </a:schemeClr>
              </a:solidFill>
              <a:latin typeface="Segoe UI" panose="020B0502040204020203" pitchFamily="34" charset="0"/>
              <a:cs typeface="Segoe UI" panose="020B0502040204020203" pitchFamily="34" charset="0"/>
            </a:endParaRPr>
          </a:p>
        </p:txBody>
      </p:sp>
      <p:sp>
        <p:nvSpPr>
          <p:cNvPr id="20" name="Subtitle demo text">
            <a:extLst>
              <a:ext uri="{FF2B5EF4-FFF2-40B4-BE49-F238E27FC236}">
                <a16:creationId xmlns:a16="http://schemas.microsoft.com/office/drawing/2014/main" id="{1FA0196A-1342-4346-AD03-18A352709C75}"/>
              </a:ext>
            </a:extLst>
          </p:cNvPr>
          <p:cNvSpPr/>
          <p:nvPr/>
        </p:nvSpPr>
        <p:spPr>
          <a:xfrm>
            <a:off x="9524449" y="609969"/>
            <a:ext cx="2452623" cy="65659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1pPr>
            <a:lvl2pPr marL="0" marR="0" indent="228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2pPr>
            <a:lvl3pPr marL="0" marR="0" indent="457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3pPr>
            <a:lvl4pPr marL="0" marR="0" indent="685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4pPr>
            <a:lvl5pPr marL="0" marR="0" indent="9144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5pPr>
            <a:lvl6pPr marL="0" marR="0" indent="11430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6pPr>
            <a:lvl7pPr marL="0" marR="0" indent="1371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7pPr>
            <a:lvl8pPr marL="0" marR="0" indent="1600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8pPr>
            <a:lvl9pPr marL="0" marR="0" indent="1828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9pPr>
          </a:lstStyle>
          <a:p>
            <a:r>
              <a:rPr lang="en-US" sz="1800" b="0" i="0" dirty="0">
                <a:solidFill>
                  <a:schemeClr val="bg1">
                    <a:lumMod val="95000"/>
                  </a:schemeClr>
                </a:solidFill>
                <a:effectLst/>
                <a:latin typeface="Segoe UI" panose="020B0502040204020203" pitchFamily="34" charset="0"/>
                <a:cs typeface="Segoe UI" panose="020B0502040204020203" pitchFamily="34" charset="0"/>
              </a:rPr>
              <a:t>You can edit this text. This text can be edited. </a:t>
            </a:r>
            <a:endParaRPr lang="en-US" sz="1800" dirty="0">
              <a:solidFill>
                <a:schemeClr val="bg1">
                  <a:lumMod val="9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9B7534F8-1B06-EEDB-8AE6-09999D88287B}"/>
              </a:ext>
            </a:extLst>
          </p:cNvPr>
          <p:cNvSpPr txBox="1"/>
          <p:nvPr/>
        </p:nvSpPr>
        <p:spPr>
          <a:xfrm>
            <a:off x="488039" y="1518092"/>
            <a:ext cx="1600118" cy="523220"/>
          </a:xfrm>
          <a:prstGeom prst="rect">
            <a:avLst/>
          </a:prstGeom>
          <a:noFill/>
        </p:spPr>
        <p:txBody>
          <a:bodyPr wrap="none" rtlCol="0">
            <a:spAutoFit/>
          </a:bodyPr>
          <a:lstStyle/>
          <a:p>
            <a:r>
              <a:rPr lang="en-NG" sz="2800" dirty="0">
                <a:solidFill>
                  <a:schemeClr val="bg1"/>
                </a:solidFill>
                <a:latin typeface="Arial Black" panose="020B0A04020102020204" pitchFamily="34" charset="0"/>
              </a:rPr>
              <a:t>MODEL</a:t>
            </a:r>
            <a:endParaRPr lang="en-US" sz="28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84920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2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E9EDD0E-7130-4946-AF24-85C87D8B87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7950" y="914400"/>
            <a:ext cx="3957149" cy="5462698"/>
          </a:xfrm>
          <a:prstGeom prst="rect">
            <a:avLst/>
          </a:prstGeom>
        </p:spPr>
      </p:pic>
      <p:sp>
        <p:nvSpPr>
          <p:cNvPr id="15" name="TextBox 14">
            <a:extLst>
              <a:ext uri="{FF2B5EF4-FFF2-40B4-BE49-F238E27FC236}">
                <a16:creationId xmlns:a16="http://schemas.microsoft.com/office/drawing/2014/main" id="{A0F8ADF3-E839-4F4E-B8D9-B6D301167652}"/>
              </a:ext>
            </a:extLst>
          </p:cNvPr>
          <p:cNvSpPr txBox="1"/>
          <p:nvPr/>
        </p:nvSpPr>
        <p:spPr>
          <a:xfrm>
            <a:off x="5285928" y="2023175"/>
            <a:ext cx="1763047" cy="523220"/>
          </a:xfrm>
          <a:prstGeom prst="rect">
            <a:avLst/>
          </a:prstGeom>
          <a:noFill/>
        </p:spPr>
        <p:txBody>
          <a:bodyPr wrap="none" rtlCol="0">
            <a:spAutoFit/>
          </a:bodyPr>
          <a:lstStyle/>
          <a:p>
            <a:r>
              <a:rPr lang="en-NG" sz="2800" dirty="0">
                <a:solidFill>
                  <a:schemeClr val="bg1"/>
                </a:solidFill>
                <a:latin typeface="Arial Black" panose="020B0A04020102020204" pitchFamily="34" charset="0"/>
              </a:rPr>
              <a:t>RESULT</a:t>
            </a:r>
            <a:endParaRPr lang="en-US" sz="2800" dirty="0">
              <a:solidFill>
                <a:schemeClr val="bg1"/>
              </a:solidFill>
              <a:latin typeface="Arial Black" panose="020B0A04020102020204" pitchFamily="34" charset="0"/>
            </a:endParaRPr>
          </a:p>
        </p:txBody>
      </p:sp>
      <p:cxnSp>
        <p:nvCxnSpPr>
          <p:cNvPr id="14" name="Straight Connector 13">
            <a:extLst>
              <a:ext uri="{FF2B5EF4-FFF2-40B4-BE49-F238E27FC236}">
                <a16:creationId xmlns:a16="http://schemas.microsoft.com/office/drawing/2014/main" id="{E7EC1955-9E2E-4F13-A3F0-A6CE44B81C27}"/>
              </a:ext>
            </a:extLst>
          </p:cNvPr>
          <p:cNvCxnSpPr>
            <a:cxnSpLocks/>
          </p:cNvCxnSpPr>
          <p:nvPr/>
        </p:nvCxnSpPr>
        <p:spPr>
          <a:xfrm>
            <a:off x="5425085" y="2552278"/>
            <a:ext cx="1181100" cy="0"/>
          </a:xfrm>
          <a:prstGeom prst="line">
            <a:avLst/>
          </a:prstGeom>
          <a:noFill/>
          <a:ln w="38100"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18" name="Freeform 16">
            <a:extLst>
              <a:ext uri="{FF2B5EF4-FFF2-40B4-BE49-F238E27FC236}">
                <a16:creationId xmlns:a16="http://schemas.microsoft.com/office/drawing/2014/main" id="{C5194654-FC37-4263-B045-CAE2257D0E12}"/>
              </a:ext>
            </a:extLst>
          </p:cNvPr>
          <p:cNvSpPr/>
          <p:nvPr/>
        </p:nvSpPr>
        <p:spPr>
          <a:xfrm>
            <a:off x="10528300" y="6146800"/>
            <a:ext cx="1422400" cy="711200"/>
          </a:xfrm>
          <a:custGeom>
            <a:avLst/>
            <a:gdLst>
              <a:gd name="connsiteX0" fmla="*/ 812800 w 1625600"/>
              <a:gd name="connsiteY0" fmla="*/ 0 h 812800"/>
              <a:gd name="connsiteX1" fmla="*/ 1625600 w 1625600"/>
              <a:gd name="connsiteY1" fmla="*/ 812800 h 812800"/>
              <a:gd name="connsiteX2" fmla="*/ 1219200 w 1625600"/>
              <a:gd name="connsiteY2" fmla="*/ 812800 h 812800"/>
              <a:gd name="connsiteX3" fmla="*/ 812800 w 1625600"/>
              <a:gd name="connsiteY3" fmla="*/ 406400 h 812800"/>
              <a:gd name="connsiteX4" fmla="*/ 406400 w 1625600"/>
              <a:gd name="connsiteY4" fmla="*/ 812800 h 812800"/>
              <a:gd name="connsiteX5" fmla="*/ 0 w 1625600"/>
              <a:gd name="connsiteY5" fmla="*/ 812800 h 812800"/>
              <a:gd name="connsiteX6" fmla="*/ 812800 w 1625600"/>
              <a:gd name="connsiteY6" fmla="*/ 0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5600" h="812800">
                <a:moveTo>
                  <a:pt x="812800" y="0"/>
                </a:moveTo>
                <a:cubicBezTo>
                  <a:pt x="1261697" y="0"/>
                  <a:pt x="1625600" y="363903"/>
                  <a:pt x="1625600" y="812800"/>
                </a:cubicBezTo>
                <a:lnTo>
                  <a:pt x="1219200" y="812800"/>
                </a:lnTo>
                <a:cubicBezTo>
                  <a:pt x="1219200" y="588351"/>
                  <a:pt x="1037249" y="406400"/>
                  <a:pt x="812800" y="406400"/>
                </a:cubicBezTo>
                <a:cubicBezTo>
                  <a:pt x="588351" y="406400"/>
                  <a:pt x="406400" y="588351"/>
                  <a:pt x="406400" y="812800"/>
                </a:cubicBezTo>
                <a:lnTo>
                  <a:pt x="0" y="812800"/>
                </a:lnTo>
                <a:cubicBezTo>
                  <a:pt x="0" y="363903"/>
                  <a:pt x="363903" y="0"/>
                  <a:pt x="8128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AABE71CD-65E2-44F1-A3BA-097E5929FDBE}"/>
              </a:ext>
            </a:extLst>
          </p:cNvPr>
          <p:cNvGrpSpPr/>
          <p:nvPr/>
        </p:nvGrpSpPr>
        <p:grpSpPr>
          <a:xfrm flipH="1">
            <a:off x="10936161" y="0"/>
            <a:ext cx="1255839" cy="1255839"/>
            <a:chOff x="0" y="0"/>
            <a:chExt cx="1255839" cy="1255839"/>
          </a:xfrm>
        </p:grpSpPr>
        <p:grpSp>
          <p:nvGrpSpPr>
            <p:cNvPr id="20" name="Group 19">
              <a:extLst>
                <a:ext uri="{FF2B5EF4-FFF2-40B4-BE49-F238E27FC236}">
                  <a16:creationId xmlns:a16="http://schemas.microsoft.com/office/drawing/2014/main" id="{5ED2A4E8-BC18-4CFA-A5BF-3EF2A38F10EF}"/>
                </a:ext>
              </a:extLst>
            </p:cNvPr>
            <p:cNvGrpSpPr/>
            <p:nvPr/>
          </p:nvGrpSpPr>
          <p:grpSpPr>
            <a:xfrm flipH="1">
              <a:off x="0" y="0"/>
              <a:ext cx="1014412" cy="1014349"/>
              <a:chOff x="11177587" y="0"/>
              <a:chExt cx="1014412" cy="1014349"/>
            </a:xfrm>
            <a:solidFill>
              <a:schemeClr val="accent2"/>
            </a:solidFill>
          </p:grpSpPr>
          <p:sp>
            <p:nvSpPr>
              <p:cNvPr id="22" name="Freeform: Shape 21">
                <a:extLst>
                  <a:ext uri="{FF2B5EF4-FFF2-40B4-BE49-F238E27FC236}">
                    <a16:creationId xmlns:a16="http://schemas.microsoft.com/office/drawing/2014/main" id="{12A25884-9DE0-48F5-A596-8124F967B9D0}"/>
                  </a:ext>
                </a:extLst>
              </p:cNvPr>
              <p:cNvSpPr/>
              <p:nvPr/>
            </p:nvSpPr>
            <p:spPr>
              <a:xfrm>
                <a:off x="11177587" y="0"/>
                <a:ext cx="1014412" cy="1014349"/>
              </a:xfrm>
              <a:custGeom>
                <a:avLst/>
                <a:gdLst>
                  <a:gd name="connsiteX0" fmla="*/ 0 w 1014412"/>
                  <a:gd name="connsiteY0" fmla="*/ 0 h 1014349"/>
                  <a:gd name="connsiteX1" fmla="*/ 1014413 w 1014412"/>
                  <a:gd name="connsiteY1" fmla="*/ 1014349 h 1014349"/>
                  <a:gd name="connsiteX2" fmla="*/ 1014413 w 1014412"/>
                  <a:gd name="connsiteY2" fmla="*/ 0 h 1014349"/>
                  <a:gd name="connsiteX3" fmla="*/ 0 w 1014412"/>
                  <a:gd name="connsiteY3" fmla="*/ 0 h 1014349"/>
                </a:gdLst>
                <a:ahLst/>
                <a:cxnLst>
                  <a:cxn ang="0">
                    <a:pos x="connsiteX0" y="connsiteY0"/>
                  </a:cxn>
                  <a:cxn ang="0">
                    <a:pos x="connsiteX1" y="connsiteY1"/>
                  </a:cxn>
                  <a:cxn ang="0">
                    <a:pos x="connsiteX2" y="connsiteY2"/>
                  </a:cxn>
                  <a:cxn ang="0">
                    <a:pos x="connsiteX3" y="connsiteY3"/>
                  </a:cxn>
                </a:cxnLst>
                <a:rect l="l" t="t" r="r" b="b"/>
                <a:pathLst>
                  <a:path w="1014412" h="1014349">
                    <a:moveTo>
                      <a:pt x="0" y="0"/>
                    </a:moveTo>
                    <a:cubicBezTo>
                      <a:pt x="0" y="560197"/>
                      <a:pt x="454152" y="1014349"/>
                      <a:pt x="1014413" y="1014349"/>
                    </a:cubicBezTo>
                    <a:lnTo>
                      <a:pt x="1014413" y="0"/>
                    </a:lnTo>
                    <a:lnTo>
                      <a:pt x="0" y="0"/>
                    </a:lnTo>
                    <a:close/>
                  </a:path>
                </a:pathLst>
              </a:custGeom>
              <a:noFill/>
              <a:ln w="38100" cap="flat">
                <a:solidFill>
                  <a:schemeClr val="accent2"/>
                </a:solid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951929C5-197D-4A0B-A2B5-804D12F44C92}"/>
                  </a:ext>
                </a:extLst>
              </p:cNvPr>
              <p:cNvSpPr/>
              <p:nvPr/>
            </p:nvSpPr>
            <p:spPr>
              <a:xfrm>
                <a:off x="11557634" y="0"/>
                <a:ext cx="634365" cy="634365"/>
              </a:xfrm>
              <a:custGeom>
                <a:avLst/>
                <a:gdLst>
                  <a:gd name="connsiteX0" fmla="*/ 0 w 634365"/>
                  <a:gd name="connsiteY0" fmla="*/ 0 h 634365"/>
                  <a:gd name="connsiteX1" fmla="*/ 634365 w 634365"/>
                  <a:gd name="connsiteY1" fmla="*/ 634365 h 634365"/>
                  <a:gd name="connsiteX2" fmla="*/ 634365 w 634365"/>
                  <a:gd name="connsiteY2" fmla="*/ 0 h 634365"/>
                  <a:gd name="connsiteX3" fmla="*/ 0 w 634365"/>
                  <a:gd name="connsiteY3" fmla="*/ 0 h 634365"/>
                </a:gdLst>
                <a:ahLst/>
                <a:cxnLst>
                  <a:cxn ang="0">
                    <a:pos x="connsiteX0" y="connsiteY0"/>
                  </a:cxn>
                  <a:cxn ang="0">
                    <a:pos x="connsiteX1" y="connsiteY1"/>
                  </a:cxn>
                  <a:cxn ang="0">
                    <a:pos x="connsiteX2" y="connsiteY2"/>
                  </a:cxn>
                  <a:cxn ang="0">
                    <a:pos x="connsiteX3" y="connsiteY3"/>
                  </a:cxn>
                </a:cxnLst>
                <a:rect l="l" t="t" r="r" b="b"/>
                <a:pathLst>
                  <a:path w="634365" h="634365">
                    <a:moveTo>
                      <a:pt x="0" y="0"/>
                    </a:moveTo>
                    <a:cubicBezTo>
                      <a:pt x="0" y="350330"/>
                      <a:pt x="284035" y="634365"/>
                      <a:pt x="634365" y="634365"/>
                    </a:cubicBezTo>
                    <a:lnTo>
                      <a:pt x="634365" y="0"/>
                    </a:lnTo>
                    <a:lnTo>
                      <a:pt x="0" y="0"/>
                    </a:lnTo>
                    <a:close/>
                  </a:path>
                </a:pathLst>
              </a:custGeom>
              <a:solidFill>
                <a:schemeClr val="accent2"/>
              </a:solidFill>
              <a:ln w="6350" cap="flat">
                <a:noFill/>
                <a:prstDash val="solid"/>
                <a:miter/>
              </a:ln>
            </p:spPr>
            <p:txBody>
              <a:bodyPr rtlCol="0" anchor="ctr"/>
              <a:lstStyle/>
              <a:p>
                <a:endParaRPr lang="en-US" dirty="0"/>
              </a:p>
            </p:txBody>
          </p:sp>
        </p:grpSp>
        <p:sp>
          <p:nvSpPr>
            <p:cNvPr id="21" name="Freeform: Shape 20">
              <a:extLst>
                <a:ext uri="{FF2B5EF4-FFF2-40B4-BE49-F238E27FC236}">
                  <a16:creationId xmlns:a16="http://schemas.microsoft.com/office/drawing/2014/main" id="{EC9C01DF-90D2-4BFC-B9CE-9888DC94B9A3}"/>
                </a:ext>
              </a:extLst>
            </p:cNvPr>
            <p:cNvSpPr/>
            <p:nvPr/>
          </p:nvSpPr>
          <p:spPr>
            <a:xfrm flipH="1">
              <a:off x="0" y="0"/>
              <a:ext cx="1255839" cy="1255839"/>
            </a:xfrm>
            <a:custGeom>
              <a:avLst/>
              <a:gdLst>
                <a:gd name="connsiteX0" fmla="*/ 147193 w 1255839"/>
                <a:gd name="connsiteY0" fmla="*/ 0 h 1255839"/>
                <a:gd name="connsiteX1" fmla="*/ 0 w 1255839"/>
                <a:gd name="connsiteY1" fmla="*/ 0 h 1255839"/>
                <a:gd name="connsiteX2" fmla="*/ 1255840 w 1255839"/>
                <a:gd name="connsiteY2" fmla="*/ 1255840 h 1255839"/>
                <a:gd name="connsiteX3" fmla="*/ 1255840 w 1255839"/>
                <a:gd name="connsiteY3" fmla="*/ 1108647 h 1255839"/>
                <a:gd name="connsiteX4" fmla="*/ 147193 w 1255839"/>
                <a:gd name="connsiteY4" fmla="*/ 0 h 125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839" h="1255839">
                  <a:moveTo>
                    <a:pt x="147193" y="0"/>
                  </a:moveTo>
                  <a:lnTo>
                    <a:pt x="0" y="0"/>
                  </a:lnTo>
                  <a:cubicBezTo>
                    <a:pt x="0" y="692468"/>
                    <a:pt x="563372" y="1255840"/>
                    <a:pt x="1255840" y="1255840"/>
                  </a:cubicBezTo>
                  <a:lnTo>
                    <a:pt x="1255840" y="1108647"/>
                  </a:lnTo>
                  <a:cubicBezTo>
                    <a:pt x="644525" y="1108647"/>
                    <a:pt x="147193" y="611315"/>
                    <a:pt x="147193" y="0"/>
                  </a:cubicBezTo>
                  <a:close/>
                </a:path>
              </a:pathLst>
            </a:custGeom>
            <a:solidFill>
              <a:schemeClr val="accent1">
                <a:lumMod val="60000"/>
                <a:lumOff val="40000"/>
              </a:schemeClr>
            </a:solidFill>
            <a:ln w="635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74423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19" name="Straight Arrow Connector 18">
            <a:extLst>
              <a:ext uri="{FF2B5EF4-FFF2-40B4-BE49-F238E27FC236}">
                <a16:creationId xmlns:a16="http://schemas.microsoft.com/office/drawing/2014/main" id="{A998DE71-ED03-4DBB-A046-73F20A1963B1}"/>
              </a:ext>
            </a:extLst>
          </p:cNvPr>
          <p:cNvCxnSpPr>
            <a:cxnSpLocks/>
          </p:cNvCxnSpPr>
          <p:nvPr/>
        </p:nvCxnSpPr>
        <p:spPr>
          <a:xfrm flipH="1">
            <a:off x="8771755" y="1000508"/>
            <a:ext cx="634677" cy="0"/>
          </a:xfrm>
          <a:prstGeom prst="straightConnector1">
            <a:avLst/>
          </a:prstGeom>
          <a:ln w="22225">
            <a:solidFill>
              <a:schemeClr val="accent3"/>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8DEFBA5-281D-4A15-8B1B-1578A85171D2}"/>
              </a:ext>
            </a:extLst>
          </p:cNvPr>
          <p:cNvCxnSpPr>
            <a:cxnSpLocks/>
          </p:cNvCxnSpPr>
          <p:nvPr/>
        </p:nvCxnSpPr>
        <p:spPr>
          <a:xfrm flipH="1">
            <a:off x="6666272" y="5682477"/>
            <a:ext cx="634677" cy="0"/>
          </a:xfrm>
          <a:prstGeom prst="straightConnector1">
            <a:avLst/>
          </a:prstGeom>
          <a:ln w="22225">
            <a:solidFill>
              <a:schemeClr val="accent3"/>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AB2898DD-AE57-467A-87E8-59CC99B561F2}"/>
              </a:ext>
            </a:extLst>
          </p:cNvPr>
          <p:cNvGrpSpPr/>
          <p:nvPr/>
        </p:nvGrpSpPr>
        <p:grpSpPr>
          <a:xfrm>
            <a:off x="507206" y="2041312"/>
            <a:ext cx="3904521" cy="2152541"/>
            <a:chOff x="779557" y="2788817"/>
            <a:chExt cx="3904521" cy="2152541"/>
          </a:xfrm>
        </p:grpSpPr>
        <p:sp>
          <p:nvSpPr>
            <p:cNvPr id="9" name="Subtitle demo text">
              <a:extLst>
                <a:ext uri="{FF2B5EF4-FFF2-40B4-BE49-F238E27FC236}">
                  <a16:creationId xmlns:a16="http://schemas.microsoft.com/office/drawing/2014/main" id="{28D08EAA-14CC-4CA7-8D7D-4EEAAC224384}"/>
                </a:ext>
              </a:extLst>
            </p:cNvPr>
            <p:cNvSpPr/>
            <p:nvPr/>
          </p:nvSpPr>
          <p:spPr>
            <a:xfrm>
              <a:off x="779557" y="3730770"/>
              <a:ext cx="3904521"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1pPr>
              <a:lvl2pPr marL="0" marR="0" indent="228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2pPr>
              <a:lvl3pPr marL="0" marR="0" indent="457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3pPr>
              <a:lvl4pPr marL="0" marR="0" indent="685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4pPr>
              <a:lvl5pPr marL="0" marR="0" indent="9144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5pPr>
              <a:lvl6pPr marL="0" marR="0" indent="11430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6pPr>
              <a:lvl7pPr marL="0" marR="0" indent="1371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7pPr>
              <a:lvl8pPr marL="0" marR="0" indent="1600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8pPr>
              <a:lvl9pPr marL="0" marR="0" indent="1828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9pPr>
            </a:lstStyle>
            <a:p>
              <a:r>
                <a:rPr lang="en-US" sz="1800" b="0" i="0" dirty="0">
                  <a:solidFill>
                    <a:schemeClr val="bg1">
                      <a:lumMod val="95000"/>
                    </a:schemeClr>
                  </a:solidFill>
                  <a:effectLst/>
                  <a:latin typeface="Segoe UI" panose="020B0502040204020203" pitchFamily="34" charset="0"/>
                  <a:cs typeface="Segoe UI" panose="020B0502040204020203" pitchFamily="34" charset="0"/>
                </a:rPr>
                <a:t>You can edit this text. This text can be edited. You can edit this text. This text can be edited. You can edit this text. This text can be edited.</a:t>
              </a:r>
              <a:endParaRPr lang="en-US" sz="1800" dirty="0">
                <a:solidFill>
                  <a:schemeClr val="bg1">
                    <a:lumMod val="95000"/>
                  </a:schemeClr>
                </a:solidFill>
                <a:latin typeface="Segoe UI" panose="020B0502040204020203" pitchFamily="34"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BDA61CA0-4095-4475-BCB6-31348CAC40BF}"/>
                </a:ext>
              </a:extLst>
            </p:cNvPr>
            <p:cNvCxnSpPr>
              <a:cxnSpLocks/>
            </p:cNvCxnSpPr>
            <p:nvPr/>
          </p:nvCxnSpPr>
          <p:spPr>
            <a:xfrm>
              <a:off x="910641" y="2788817"/>
              <a:ext cx="1181100" cy="0"/>
            </a:xfrm>
            <a:prstGeom prst="line">
              <a:avLst/>
            </a:prstGeom>
            <a:noFill/>
            <a:ln w="38100"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 name="Freeform 16">
            <a:extLst>
              <a:ext uri="{FF2B5EF4-FFF2-40B4-BE49-F238E27FC236}">
                <a16:creationId xmlns:a16="http://schemas.microsoft.com/office/drawing/2014/main" id="{E0C73762-F836-4D65-A14A-37A771866FAB}"/>
              </a:ext>
            </a:extLst>
          </p:cNvPr>
          <p:cNvSpPr/>
          <p:nvPr/>
        </p:nvSpPr>
        <p:spPr>
          <a:xfrm flipH="1">
            <a:off x="241300" y="6146800"/>
            <a:ext cx="1422400" cy="711200"/>
          </a:xfrm>
          <a:custGeom>
            <a:avLst/>
            <a:gdLst>
              <a:gd name="connsiteX0" fmla="*/ 812800 w 1625600"/>
              <a:gd name="connsiteY0" fmla="*/ 0 h 812800"/>
              <a:gd name="connsiteX1" fmla="*/ 1625600 w 1625600"/>
              <a:gd name="connsiteY1" fmla="*/ 812800 h 812800"/>
              <a:gd name="connsiteX2" fmla="*/ 1219200 w 1625600"/>
              <a:gd name="connsiteY2" fmla="*/ 812800 h 812800"/>
              <a:gd name="connsiteX3" fmla="*/ 812800 w 1625600"/>
              <a:gd name="connsiteY3" fmla="*/ 406400 h 812800"/>
              <a:gd name="connsiteX4" fmla="*/ 406400 w 1625600"/>
              <a:gd name="connsiteY4" fmla="*/ 812800 h 812800"/>
              <a:gd name="connsiteX5" fmla="*/ 0 w 1625600"/>
              <a:gd name="connsiteY5" fmla="*/ 812800 h 812800"/>
              <a:gd name="connsiteX6" fmla="*/ 812800 w 1625600"/>
              <a:gd name="connsiteY6" fmla="*/ 0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5600" h="812800">
                <a:moveTo>
                  <a:pt x="812800" y="0"/>
                </a:moveTo>
                <a:cubicBezTo>
                  <a:pt x="1261697" y="0"/>
                  <a:pt x="1625600" y="363903"/>
                  <a:pt x="1625600" y="812800"/>
                </a:cubicBezTo>
                <a:lnTo>
                  <a:pt x="1219200" y="812800"/>
                </a:lnTo>
                <a:cubicBezTo>
                  <a:pt x="1219200" y="588351"/>
                  <a:pt x="1037249" y="406400"/>
                  <a:pt x="812800" y="406400"/>
                </a:cubicBezTo>
                <a:cubicBezTo>
                  <a:pt x="588351" y="406400"/>
                  <a:pt x="406400" y="588351"/>
                  <a:pt x="406400" y="812800"/>
                </a:cubicBezTo>
                <a:lnTo>
                  <a:pt x="0" y="812800"/>
                </a:lnTo>
                <a:cubicBezTo>
                  <a:pt x="0" y="363903"/>
                  <a:pt x="363903" y="0"/>
                  <a:pt x="8128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nvGrpSpPr>
          <p:cNvPr id="11" name="Group 10">
            <a:extLst>
              <a:ext uri="{FF2B5EF4-FFF2-40B4-BE49-F238E27FC236}">
                <a16:creationId xmlns:a16="http://schemas.microsoft.com/office/drawing/2014/main" id="{5C845190-E802-4CB4-950A-AF9C286E6D88}"/>
              </a:ext>
            </a:extLst>
          </p:cNvPr>
          <p:cNvGrpSpPr/>
          <p:nvPr/>
        </p:nvGrpSpPr>
        <p:grpSpPr>
          <a:xfrm>
            <a:off x="0" y="0"/>
            <a:ext cx="1255839" cy="1255839"/>
            <a:chOff x="0" y="0"/>
            <a:chExt cx="1255839" cy="1255839"/>
          </a:xfrm>
        </p:grpSpPr>
        <p:grpSp>
          <p:nvGrpSpPr>
            <p:cNvPr id="12" name="Group 11">
              <a:extLst>
                <a:ext uri="{FF2B5EF4-FFF2-40B4-BE49-F238E27FC236}">
                  <a16:creationId xmlns:a16="http://schemas.microsoft.com/office/drawing/2014/main" id="{00C85BD5-6A59-47FF-BFAB-CA9805C9AB84}"/>
                </a:ext>
              </a:extLst>
            </p:cNvPr>
            <p:cNvGrpSpPr/>
            <p:nvPr/>
          </p:nvGrpSpPr>
          <p:grpSpPr>
            <a:xfrm flipH="1">
              <a:off x="0" y="0"/>
              <a:ext cx="1014412" cy="1014349"/>
              <a:chOff x="11177587" y="0"/>
              <a:chExt cx="1014412" cy="1014349"/>
            </a:xfrm>
            <a:solidFill>
              <a:schemeClr val="accent2"/>
            </a:solidFill>
          </p:grpSpPr>
          <p:sp>
            <p:nvSpPr>
              <p:cNvPr id="14" name="Freeform: Shape 13">
                <a:extLst>
                  <a:ext uri="{FF2B5EF4-FFF2-40B4-BE49-F238E27FC236}">
                    <a16:creationId xmlns:a16="http://schemas.microsoft.com/office/drawing/2014/main" id="{374C9284-8E10-47B0-A376-BCC242FEE3A8}"/>
                  </a:ext>
                </a:extLst>
              </p:cNvPr>
              <p:cNvSpPr/>
              <p:nvPr/>
            </p:nvSpPr>
            <p:spPr>
              <a:xfrm>
                <a:off x="11177587" y="0"/>
                <a:ext cx="1014412" cy="1014349"/>
              </a:xfrm>
              <a:custGeom>
                <a:avLst/>
                <a:gdLst>
                  <a:gd name="connsiteX0" fmla="*/ 0 w 1014412"/>
                  <a:gd name="connsiteY0" fmla="*/ 0 h 1014349"/>
                  <a:gd name="connsiteX1" fmla="*/ 1014413 w 1014412"/>
                  <a:gd name="connsiteY1" fmla="*/ 1014349 h 1014349"/>
                  <a:gd name="connsiteX2" fmla="*/ 1014413 w 1014412"/>
                  <a:gd name="connsiteY2" fmla="*/ 0 h 1014349"/>
                  <a:gd name="connsiteX3" fmla="*/ 0 w 1014412"/>
                  <a:gd name="connsiteY3" fmla="*/ 0 h 1014349"/>
                </a:gdLst>
                <a:ahLst/>
                <a:cxnLst>
                  <a:cxn ang="0">
                    <a:pos x="connsiteX0" y="connsiteY0"/>
                  </a:cxn>
                  <a:cxn ang="0">
                    <a:pos x="connsiteX1" y="connsiteY1"/>
                  </a:cxn>
                  <a:cxn ang="0">
                    <a:pos x="connsiteX2" y="connsiteY2"/>
                  </a:cxn>
                  <a:cxn ang="0">
                    <a:pos x="connsiteX3" y="connsiteY3"/>
                  </a:cxn>
                </a:cxnLst>
                <a:rect l="l" t="t" r="r" b="b"/>
                <a:pathLst>
                  <a:path w="1014412" h="1014349">
                    <a:moveTo>
                      <a:pt x="0" y="0"/>
                    </a:moveTo>
                    <a:cubicBezTo>
                      <a:pt x="0" y="560197"/>
                      <a:pt x="454152" y="1014349"/>
                      <a:pt x="1014413" y="1014349"/>
                    </a:cubicBezTo>
                    <a:lnTo>
                      <a:pt x="1014413" y="0"/>
                    </a:lnTo>
                    <a:lnTo>
                      <a:pt x="0" y="0"/>
                    </a:lnTo>
                    <a:close/>
                  </a:path>
                </a:pathLst>
              </a:custGeom>
              <a:noFill/>
              <a:ln w="38100" cap="flat">
                <a:solidFill>
                  <a:schemeClr val="accent2"/>
                </a:solid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0B57FD10-D3E7-4C62-A99E-87DDFAD19968}"/>
                  </a:ext>
                </a:extLst>
              </p:cNvPr>
              <p:cNvSpPr/>
              <p:nvPr/>
            </p:nvSpPr>
            <p:spPr>
              <a:xfrm>
                <a:off x="11557634" y="0"/>
                <a:ext cx="634365" cy="634365"/>
              </a:xfrm>
              <a:custGeom>
                <a:avLst/>
                <a:gdLst>
                  <a:gd name="connsiteX0" fmla="*/ 0 w 634365"/>
                  <a:gd name="connsiteY0" fmla="*/ 0 h 634365"/>
                  <a:gd name="connsiteX1" fmla="*/ 634365 w 634365"/>
                  <a:gd name="connsiteY1" fmla="*/ 634365 h 634365"/>
                  <a:gd name="connsiteX2" fmla="*/ 634365 w 634365"/>
                  <a:gd name="connsiteY2" fmla="*/ 0 h 634365"/>
                  <a:gd name="connsiteX3" fmla="*/ 0 w 634365"/>
                  <a:gd name="connsiteY3" fmla="*/ 0 h 634365"/>
                </a:gdLst>
                <a:ahLst/>
                <a:cxnLst>
                  <a:cxn ang="0">
                    <a:pos x="connsiteX0" y="connsiteY0"/>
                  </a:cxn>
                  <a:cxn ang="0">
                    <a:pos x="connsiteX1" y="connsiteY1"/>
                  </a:cxn>
                  <a:cxn ang="0">
                    <a:pos x="connsiteX2" y="connsiteY2"/>
                  </a:cxn>
                  <a:cxn ang="0">
                    <a:pos x="connsiteX3" y="connsiteY3"/>
                  </a:cxn>
                </a:cxnLst>
                <a:rect l="l" t="t" r="r" b="b"/>
                <a:pathLst>
                  <a:path w="634365" h="634365">
                    <a:moveTo>
                      <a:pt x="0" y="0"/>
                    </a:moveTo>
                    <a:cubicBezTo>
                      <a:pt x="0" y="350330"/>
                      <a:pt x="284035" y="634365"/>
                      <a:pt x="634365" y="634365"/>
                    </a:cubicBezTo>
                    <a:lnTo>
                      <a:pt x="634365" y="0"/>
                    </a:lnTo>
                    <a:lnTo>
                      <a:pt x="0" y="0"/>
                    </a:lnTo>
                    <a:close/>
                  </a:path>
                </a:pathLst>
              </a:custGeom>
              <a:solidFill>
                <a:schemeClr val="accent2"/>
              </a:solidFill>
              <a:ln w="6350" cap="flat">
                <a:noFill/>
                <a:prstDash val="solid"/>
                <a:miter/>
              </a:ln>
            </p:spPr>
            <p:txBody>
              <a:bodyPr rtlCol="0" anchor="ctr"/>
              <a:lstStyle/>
              <a:p>
                <a:endParaRPr lang="en-US" dirty="0"/>
              </a:p>
            </p:txBody>
          </p:sp>
        </p:grpSp>
        <p:sp>
          <p:nvSpPr>
            <p:cNvPr id="13" name="Freeform: Shape 12">
              <a:extLst>
                <a:ext uri="{FF2B5EF4-FFF2-40B4-BE49-F238E27FC236}">
                  <a16:creationId xmlns:a16="http://schemas.microsoft.com/office/drawing/2014/main" id="{C2002641-32BC-4084-8264-BB6EA308D4A3}"/>
                </a:ext>
              </a:extLst>
            </p:cNvPr>
            <p:cNvSpPr/>
            <p:nvPr/>
          </p:nvSpPr>
          <p:spPr>
            <a:xfrm flipH="1">
              <a:off x="0" y="0"/>
              <a:ext cx="1255839" cy="1255839"/>
            </a:xfrm>
            <a:custGeom>
              <a:avLst/>
              <a:gdLst>
                <a:gd name="connsiteX0" fmla="*/ 147193 w 1255839"/>
                <a:gd name="connsiteY0" fmla="*/ 0 h 1255839"/>
                <a:gd name="connsiteX1" fmla="*/ 0 w 1255839"/>
                <a:gd name="connsiteY1" fmla="*/ 0 h 1255839"/>
                <a:gd name="connsiteX2" fmla="*/ 1255840 w 1255839"/>
                <a:gd name="connsiteY2" fmla="*/ 1255840 h 1255839"/>
                <a:gd name="connsiteX3" fmla="*/ 1255840 w 1255839"/>
                <a:gd name="connsiteY3" fmla="*/ 1108647 h 1255839"/>
                <a:gd name="connsiteX4" fmla="*/ 147193 w 1255839"/>
                <a:gd name="connsiteY4" fmla="*/ 0 h 125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839" h="1255839">
                  <a:moveTo>
                    <a:pt x="147193" y="0"/>
                  </a:moveTo>
                  <a:lnTo>
                    <a:pt x="0" y="0"/>
                  </a:lnTo>
                  <a:cubicBezTo>
                    <a:pt x="0" y="692468"/>
                    <a:pt x="563372" y="1255840"/>
                    <a:pt x="1255840" y="1255840"/>
                  </a:cubicBezTo>
                  <a:lnTo>
                    <a:pt x="1255840" y="1108647"/>
                  </a:lnTo>
                  <a:cubicBezTo>
                    <a:pt x="644525" y="1108647"/>
                    <a:pt x="147193" y="611315"/>
                    <a:pt x="147193" y="0"/>
                  </a:cubicBezTo>
                  <a:close/>
                </a:path>
              </a:pathLst>
            </a:custGeom>
            <a:solidFill>
              <a:schemeClr val="accent1">
                <a:lumMod val="60000"/>
                <a:lumOff val="40000"/>
              </a:schemeClr>
            </a:solidFill>
            <a:ln w="6350" cap="flat">
              <a:noFill/>
              <a:prstDash val="solid"/>
              <a:miter/>
            </a:ln>
          </p:spPr>
          <p:txBody>
            <a:bodyPr rtlCol="0" anchor="ctr"/>
            <a:lstStyle/>
            <a:p>
              <a:endParaRPr lang="en-US" dirty="0"/>
            </a:p>
          </p:txBody>
        </p:sp>
      </p:grpSp>
      <p:pic>
        <p:nvPicPr>
          <p:cNvPr id="16" name="Graphic 15">
            <a:extLst>
              <a:ext uri="{FF2B5EF4-FFF2-40B4-BE49-F238E27FC236}">
                <a16:creationId xmlns:a16="http://schemas.microsoft.com/office/drawing/2014/main" id="{E0486F59-7346-4D64-9B6F-29A7FE6EB3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2387" y="486308"/>
            <a:ext cx="4263340" cy="5885384"/>
          </a:xfrm>
          <a:prstGeom prst="rect">
            <a:avLst/>
          </a:prstGeom>
        </p:spPr>
      </p:pic>
      <p:sp>
        <p:nvSpPr>
          <p:cNvPr id="17" name="Subtitle demo text">
            <a:extLst>
              <a:ext uri="{FF2B5EF4-FFF2-40B4-BE49-F238E27FC236}">
                <a16:creationId xmlns:a16="http://schemas.microsoft.com/office/drawing/2014/main" id="{038A97BF-30FD-457E-924A-F7D9A42AE209}"/>
              </a:ext>
            </a:extLst>
          </p:cNvPr>
          <p:cNvSpPr/>
          <p:nvPr/>
        </p:nvSpPr>
        <p:spPr>
          <a:xfrm>
            <a:off x="4213649" y="5490210"/>
            <a:ext cx="2452623" cy="65659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1pPr>
            <a:lvl2pPr marL="0" marR="0" indent="228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2pPr>
            <a:lvl3pPr marL="0" marR="0" indent="457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3pPr>
            <a:lvl4pPr marL="0" marR="0" indent="685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4pPr>
            <a:lvl5pPr marL="0" marR="0" indent="9144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5pPr>
            <a:lvl6pPr marL="0" marR="0" indent="11430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6pPr>
            <a:lvl7pPr marL="0" marR="0" indent="1371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7pPr>
            <a:lvl8pPr marL="0" marR="0" indent="1600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8pPr>
            <a:lvl9pPr marL="0" marR="0" indent="1828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9pPr>
          </a:lstStyle>
          <a:p>
            <a:r>
              <a:rPr lang="en-US" sz="1800" b="0" i="0" dirty="0">
                <a:solidFill>
                  <a:schemeClr val="bg1">
                    <a:lumMod val="95000"/>
                  </a:schemeClr>
                </a:solidFill>
                <a:effectLst/>
                <a:latin typeface="Segoe UI" panose="020B0502040204020203" pitchFamily="34" charset="0"/>
                <a:cs typeface="Segoe UI" panose="020B0502040204020203" pitchFamily="34" charset="0"/>
              </a:rPr>
              <a:t>You can edit this text. This text can be edited. </a:t>
            </a:r>
            <a:endParaRPr lang="en-US" sz="1800" dirty="0">
              <a:solidFill>
                <a:schemeClr val="bg1">
                  <a:lumMod val="95000"/>
                </a:schemeClr>
              </a:solidFill>
              <a:latin typeface="Segoe UI" panose="020B0502040204020203" pitchFamily="34" charset="0"/>
              <a:cs typeface="Segoe UI" panose="020B0502040204020203" pitchFamily="34" charset="0"/>
            </a:endParaRPr>
          </a:p>
        </p:txBody>
      </p:sp>
      <p:sp>
        <p:nvSpPr>
          <p:cNvPr id="20" name="Subtitle demo text">
            <a:extLst>
              <a:ext uri="{FF2B5EF4-FFF2-40B4-BE49-F238E27FC236}">
                <a16:creationId xmlns:a16="http://schemas.microsoft.com/office/drawing/2014/main" id="{1FA0196A-1342-4346-AD03-18A352709C75}"/>
              </a:ext>
            </a:extLst>
          </p:cNvPr>
          <p:cNvSpPr/>
          <p:nvPr/>
        </p:nvSpPr>
        <p:spPr>
          <a:xfrm>
            <a:off x="9524449" y="609969"/>
            <a:ext cx="2452623" cy="65659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1pPr>
            <a:lvl2pPr marL="0" marR="0" indent="228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2pPr>
            <a:lvl3pPr marL="0" marR="0" indent="457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3pPr>
            <a:lvl4pPr marL="0" marR="0" indent="685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4pPr>
            <a:lvl5pPr marL="0" marR="0" indent="9144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5pPr>
            <a:lvl6pPr marL="0" marR="0" indent="11430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6pPr>
            <a:lvl7pPr marL="0" marR="0" indent="1371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7pPr>
            <a:lvl8pPr marL="0" marR="0" indent="1600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8pPr>
            <a:lvl9pPr marL="0" marR="0" indent="1828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9pPr>
          </a:lstStyle>
          <a:p>
            <a:r>
              <a:rPr lang="en-US" sz="1800" b="0" i="0" dirty="0">
                <a:solidFill>
                  <a:schemeClr val="bg1">
                    <a:lumMod val="95000"/>
                  </a:schemeClr>
                </a:solidFill>
                <a:effectLst/>
                <a:latin typeface="Segoe UI" panose="020B0502040204020203" pitchFamily="34" charset="0"/>
                <a:cs typeface="Segoe UI" panose="020B0502040204020203" pitchFamily="34" charset="0"/>
              </a:rPr>
              <a:t>You can edit this text. This text can be edited. </a:t>
            </a:r>
            <a:endParaRPr lang="en-US" sz="1800" dirty="0">
              <a:solidFill>
                <a:schemeClr val="bg1">
                  <a:lumMod val="9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9B7534F8-1B06-EEDB-8AE6-09999D88287B}"/>
              </a:ext>
            </a:extLst>
          </p:cNvPr>
          <p:cNvSpPr txBox="1"/>
          <p:nvPr/>
        </p:nvSpPr>
        <p:spPr>
          <a:xfrm>
            <a:off x="488039" y="1518092"/>
            <a:ext cx="1763047" cy="523220"/>
          </a:xfrm>
          <a:prstGeom prst="rect">
            <a:avLst/>
          </a:prstGeom>
          <a:noFill/>
        </p:spPr>
        <p:txBody>
          <a:bodyPr wrap="none" rtlCol="0">
            <a:spAutoFit/>
          </a:bodyPr>
          <a:lstStyle/>
          <a:p>
            <a:r>
              <a:rPr lang="en-NG" sz="2800" dirty="0">
                <a:solidFill>
                  <a:schemeClr val="bg1"/>
                </a:solidFill>
                <a:latin typeface="Arial Black" panose="020B0A04020102020204" pitchFamily="34" charset="0"/>
              </a:rPr>
              <a:t>RESULT</a:t>
            </a:r>
            <a:endParaRPr lang="en-US" sz="28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22895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2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E9EDD0E-7130-4946-AF24-85C87D8B87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7950" y="914400"/>
            <a:ext cx="3957149" cy="5462698"/>
          </a:xfrm>
          <a:prstGeom prst="rect">
            <a:avLst/>
          </a:prstGeom>
        </p:spPr>
      </p:pic>
      <p:sp>
        <p:nvSpPr>
          <p:cNvPr id="15" name="TextBox 14">
            <a:extLst>
              <a:ext uri="{FF2B5EF4-FFF2-40B4-BE49-F238E27FC236}">
                <a16:creationId xmlns:a16="http://schemas.microsoft.com/office/drawing/2014/main" id="{A0F8ADF3-E839-4F4E-B8D9-B6D301167652}"/>
              </a:ext>
            </a:extLst>
          </p:cNvPr>
          <p:cNvSpPr txBox="1"/>
          <p:nvPr/>
        </p:nvSpPr>
        <p:spPr>
          <a:xfrm>
            <a:off x="5285928" y="2023175"/>
            <a:ext cx="2870016" cy="523220"/>
          </a:xfrm>
          <a:prstGeom prst="rect">
            <a:avLst/>
          </a:prstGeom>
          <a:noFill/>
        </p:spPr>
        <p:txBody>
          <a:bodyPr wrap="none" rtlCol="0">
            <a:spAutoFit/>
          </a:bodyPr>
          <a:lstStyle/>
          <a:p>
            <a:r>
              <a:rPr lang="en-NG" sz="2800" dirty="0">
                <a:solidFill>
                  <a:schemeClr val="bg1"/>
                </a:solidFill>
                <a:latin typeface="Arial Black" panose="020B0A04020102020204" pitchFamily="34" charset="0"/>
              </a:rPr>
              <a:t>CONCLUSION</a:t>
            </a:r>
            <a:endParaRPr lang="en-US" sz="2800" dirty="0">
              <a:solidFill>
                <a:schemeClr val="bg1"/>
              </a:solidFill>
              <a:latin typeface="Arial Black" panose="020B0A04020102020204" pitchFamily="34" charset="0"/>
            </a:endParaRPr>
          </a:p>
        </p:txBody>
      </p:sp>
      <p:cxnSp>
        <p:nvCxnSpPr>
          <p:cNvPr id="14" name="Straight Connector 13">
            <a:extLst>
              <a:ext uri="{FF2B5EF4-FFF2-40B4-BE49-F238E27FC236}">
                <a16:creationId xmlns:a16="http://schemas.microsoft.com/office/drawing/2014/main" id="{E7EC1955-9E2E-4F13-A3F0-A6CE44B81C27}"/>
              </a:ext>
            </a:extLst>
          </p:cNvPr>
          <p:cNvCxnSpPr>
            <a:cxnSpLocks/>
          </p:cNvCxnSpPr>
          <p:nvPr/>
        </p:nvCxnSpPr>
        <p:spPr>
          <a:xfrm>
            <a:off x="5425085" y="2552278"/>
            <a:ext cx="1181100" cy="0"/>
          </a:xfrm>
          <a:prstGeom prst="line">
            <a:avLst/>
          </a:prstGeom>
          <a:noFill/>
          <a:ln w="38100"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18" name="Freeform 16">
            <a:extLst>
              <a:ext uri="{FF2B5EF4-FFF2-40B4-BE49-F238E27FC236}">
                <a16:creationId xmlns:a16="http://schemas.microsoft.com/office/drawing/2014/main" id="{C5194654-FC37-4263-B045-CAE2257D0E12}"/>
              </a:ext>
            </a:extLst>
          </p:cNvPr>
          <p:cNvSpPr/>
          <p:nvPr/>
        </p:nvSpPr>
        <p:spPr>
          <a:xfrm>
            <a:off x="10528300" y="6146800"/>
            <a:ext cx="1422400" cy="711200"/>
          </a:xfrm>
          <a:custGeom>
            <a:avLst/>
            <a:gdLst>
              <a:gd name="connsiteX0" fmla="*/ 812800 w 1625600"/>
              <a:gd name="connsiteY0" fmla="*/ 0 h 812800"/>
              <a:gd name="connsiteX1" fmla="*/ 1625600 w 1625600"/>
              <a:gd name="connsiteY1" fmla="*/ 812800 h 812800"/>
              <a:gd name="connsiteX2" fmla="*/ 1219200 w 1625600"/>
              <a:gd name="connsiteY2" fmla="*/ 812800 h 812800"/>
              <a:gd name="connsiteX3" fmla="*/ 812800 w 1625600"/>
              <a:gd name="connsiteY3" fmla="*/ 406400 h 812800"/>
              <a:gd name="connsiteX4" fmla="*/ 406400 w 1625600"/>
              <a:gd name="connsiteY4" fmla="*/ 812800 h 812800"/>
              <a:gd name="connsiteX5" fmla="*/ 0 w 1625600"/>
              <a:gd name="connsiteY5" fmla="*/ 812800 h 812800"/>
              <a:gd name="connsiteX6" fmla="*/ 812800 w 1625600"/>
              <a:gd name="connsiteY6" fmla="*/ 0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5600" h="812800">
                <a:moveTo>
                  <a:pt x="812800" y="0"/>
                </a:moveTo>
                <a:cubicBezTo>
                  <a:pt x="1261697" y="0"/>
                  <a:pt x="1625600" y="363903"/>
                  <a:pt x="1625600" y="812800"/>
                </a:cubicBezTo>
                <a:lnTo>
                  <a:pt x="1219200" y="812800"/>
                </a:lnTo>
                <a:cubicBezTo>
                  <a:pt x="1219200" y="588351"/>
                  <a:pt x="1037249" y="406400"/>
                  <a:pt x="812800" y="406400"/>
                </a:cubicBezTo>
                <a:cubicBezTo>
                  <a:pt x="588351" y="406400"/>
                  <a:pt x="406400" y="588351"/>
                  <a:pt x="406400" y="812800"/>
                </a:cubicBezTo>
                <a:lnTo>
                  <a:pt x="0" y="812800"/>
                </a:lnTo>
                <a:cubicBezTo>
                  <a:pt x="0" y="363903"/>
                  <a:pt x="363903" y="0"/>
                  <a:pt x="8128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AABE71CD-65E2-44F1-A3BA-097E5929FDBE}"/>
              </a:ext>
            </a:extLst>
          </p:cNvPr>
          <p:cNvGrpSpPr/>
          <p:nvPr/>
        </p:nvGrpSpPr>
        <p:grpSpPr>
          <a:xfrm flipH="1">
            <a:off x="10936161" y="0"/>
            <a:ext cx="1255839" cy="1255839"/>
            <a:chOff x="0" y="0"/>
            <a:chExt cx="1255839" cy="1255839"/>
          </a:xfrm>
        </p:grpSpPr>
        <p:grpSp>
          <p:nvGrpSpPr>
            <p:cNvPr id="20" name="Group 19">
              <a:extLst>
                <a:ext uri="{FF2B5EF4-FFF2-40B4-BE49-F238E27FC236}">
                  <a16:creationId xmlns:a16="http://schemas.microsoft.com/office/drawing/2014/main" id="{5ED2A4E8-BC18-4CFA-A5BF-3EF2A38F10EF}"/>
                </a:ext>
              </a:extLst>
            </p:cNvPr>
            <p:cNvGrpSpPr/>
            <p:nvPr/>
          </p:nvGrpSpPr>
          <p:grpSpPr>
            <a:xfrm flipH="1">
              <a:off x="0" y="0"/>
              <a:ext cx="1014412" cy="1014349"/>
              <a:chOff x="11177587" y="0"/>
              <a:chExt cx="1014412" cy="1014349"/>
            </a:xfrm>
            <a:solidFill>
              <a:schemeClr val="accent2"/>
            </a:solidFill>
          </p:grpSpPr>
          <p:sp>
            <p:nvSpPr>
              <p:cNvPr id="22" name="Freeform: Shape 21">
                <a:extLst>
                  <a:ext uri="{FF2B5EF4-FFF2-40B4-BE49-F238E27FC236}">
                    <a16:creationId xmlns:a16="http://schemas.microsoft.com/office/drawing/2014/main" id="{12A25884-9DE0-48F5-A596-8124F967B9D0}"/>
                  </a:ext>
                </a:extLst>
              </p:cNvPr>
              <p:cNvSpPr/>
              <p:nvPr/>
            </p:nvSpPr>
            <p:spPr>
              <a:xfrm>
                <a:off x="11177587" y="0"/>
                <a:ext cx="1014412" cy="1014349"/>
              </a:xfrm>
              <a:custGeom>
                <a:avLst/>
                <a:gdLst>
                  <a:gd name="connsiteX0" fmla="*/ 0 w 1014412"/>
                  <a:gd name="connsiteY0" fmla="*/ 0 h 1014349"/>
                  <a:gd name="connsiteX1" fmla="*/ 1014413 w 1014412"/>
                  <a:gd name="connsiteY1" fmla="*/ 1014349 h 1014349"/>
                  <a:gd name="connsiteX2" fmla="*/ 1014413 w 1014412"/>
                  <a:gd name="connsiteY2" fmla="*/ 0 h 1014349"/>
                  <a:gd name="connsiteX3" fmla="*/ 0 w 1014412"/>
                  <a:gd name="connsiteY3" fmla="*/ 0 h 1014349"/>
                </a:gdLst>
                <a:ahLst/>
                <a:cxnLst>
                  <a:cxn ang="0">
                    <a:pos x="connsiteX0" y="connsiteY0"/>
                  </a:cxn>
                  <a:cxn ang="0">
                    <a:pos x="connsiteX1" y="connsiteY1"/>
                  </a:cxn>
                  <a:cxn ang="0">
                    <a:pos x="connsiteX2" y="connsiteY2"/>
                  </a:cxn>
                  <a:cxn ang="0">
                    <a:pos x="connsiteX3" y="connsiteY3"/>
                  </a:cxn>
                </a:cxnLst>
                <a:rect l="l" t="t" r="r" b="b"/>
                <a:pathLst>
                  <a:path w="1014412" h="1014349">
                    <a:moveTo>
                      <a:pt x="0" y="0"/>
                    </a:moveTo>
                    <a:cubicBezTo>
                      <a:pt x="0" y="560197"/>
                      <a:pt x="454152" y="1014349"/>
                      <a:pt x="1014413" y="1014349"/>
                    </a:cubicBezTo>
                    <a:lnTo>
                      <a:pt x="1014413" y="0"/>
                    </a:lnTo>
                    <a:lnTo>
                      <a:pt x="0" y="0"/>
                    </a:lnTo>
                    <a:close/>
                  </a:path>
                </a:pathLst>
              </a:custGeom>
              <a:noFill/>
              <a:ln w="38100" cap="flat">
                <a:solidFill>
                  <a:schemeClr val="accent2"/>
                </a:solid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951929C5-197D-4A0B-A2B5-804D12F44C92}"/>
                  </a:ext>
                </a:extLst>
              </p:cNvPr>
              <p:cNvSpPr/>
              <p:nvPr/>
            </p:nvSpPr>
            <p:spPr>
              <a:xfrm>
                <a:off x="11557634" y="0"/>
                <a:ext cx="634365" cy="634365"/>
              </a:xfrm>
              <a:custGeom>
                <a:avLst/>
                <a:gdLst>
                  <a:gd name="connsiteX0" fmla="*/ 0 w 634365"/>
                  <a:gd name="connsiteY0" fmla="*/ 0 h 634365"/>
                  <a:gd name="connsiteX1" fmla="*/ 634365 w 634365"/>
                  <a:gd name="connsiteY1" fmla="*/ 634365 h 634365"/>
                  <a:gd name="connsiteX2" fmla="*/ 634365 w 634365"/>
                  <a:gd name="connsiteY2" fmla="*/ 0 h 634365"/>
                  <a:gd name="connsiteX3" fmla="*/ 0 w 634365"/>
                  <a:gd name="connsiteY3" fmla="*/ 0 h 634365"/>
                </a:gdLst>
                <a:ahLst/>
                <a:cxnLst>
                  <a:cxn ang="0">
                    <a:pos x="connsiteX0" y="connsiteY0"/>
                  </a:cxn>
                  <a:cxn ang="0">
                    <a:pos x="connsiteX1" y="connsiteY1"/>
                  </a:cxn>
                  <a:cxn ang="0">
                    <a:pos x="connsiteX2" y="connsiteY2"/>
                  </a:cxn>
                  <a:cxn ang="0">
                    <a:pos x="connsiteX3" y="connsiteY3"/>
                  </a:cxn>
                </a:cxnLst>
                <a:rect l="l" t="t" r="r" b="b"/>
                <a:pathLst>
                  <a:path w="634365" h="634365">
                    <a:moveTo>
                      <a:pt x="0" y="0"/>
                    </a:moveTo>
                    <a:cubicBezTo>
                      <a:pt x="0" y="350330"/>
                      <a:pt x="284035" y="634365"/>
                      <a:pt x="634365" y="634365"/>
                    </a:cubicBezTo>
                    <a:lnTo>
                      <a:pt x="634365" y="0"/>
                    </a:lnTo>
                    <a:lnTo>
                      <a:pt x="0" y="0"/>
                    </a:lnTo>
                    <a:close/>
                  </a:path>
                </a:pathLst>
              </a:custGeom>
              <a:solidFill>
                <a:schemeClr val="accent2"/>
              </a:solidFill>
              <a:ln w="6350" cap="flat">
                <a:noFill/>
                <a:prstDash val="solid"/>
                <a:miter/>
              </a:ln>
            </p:spPr>
            <p:txBody>
              <a:bodyPr rtlCol="0" anchor="ctr"/>
              <a:lstStyle/>
              <a:p>
                <a:endParaRPr lang="en-US" dirty="0"/>
              </a:p>
            </p:txBody>
          </p:sp>
        </p:grpSp>
        <p:sp>
          <p:nvSpPr>
            <p:cNvPr id="21" name="Freeform: Shape 20">
              <a:extLst>
                <a:ext uri="{FF2B5EF4-FFF2-40B4-BE49-F238E27FC236}">
                  <a16:creationId xmlns:a16="http://schemas.microsoft.com/office/drawing/2014/main" id="{EC9C01DF-90D2-4BFC-B9CE-9888DC94B9A3}"/>
                </a:ext>
              </a:extLst>
            </p:cNvPr>
            <p:cNvSpPr/>
            <p:nvPr/>
          </p:nvSpPr>
          <p:spPr>
            <a:xfrm flipH="1">
              <a:off x="0" y="0"/>
              <a:ext cx="1255839" cy="1255839"/>
            </a:xfrm>
            <a:custGeom>
              <a:avLst/>
              <a:gdLst>
                <a:gd name="connsiteX0" fmla="*/ 147193 w 1255839"/>
                <a:gd name="connsiteY0" fmla="*/ 0 h 1255839"/>
                <a:gd name="connsiteX1" fmla="*/ 0 w 1255839"/>
                <a:gd name="connsiteY1" fmla="*/ 0 h 1255839"/>
                <a:gd name="connsiteX2" fmla="*/ 1255840 w 1255839"/>
                <a:gd name="connsiteY2" fmla="*/ 1255840 h 1255839"/>
                <a:gd name="connsiteX3" fmla="*/ 1255840 w 1255839"/>
                <a:gd name="connsiteY3" fmla="*/ 1108647 h 1255839"/>
                <a:gd name="connsiteX4" fmla="*/ 147193 w 1255839"/>
                <a:gd name="connsiteY4" fmla="*/ 0 h 125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839" h="1255839">
                  <a:moveTo>
                    <a:pt x="147193" y="0"/>
                  </a:moveTo>
                  <a:lnTo>
                    <a:pt x="0" y="0"/>
                  </a:lnTo>
                  <a:cubicBezTo>
                    <a:pt x="0" y="692468"/>
                    <a:pt x="563372" y="1255840"/>
                    <a:pt x="1255840" y="1255840"/>
                  </a:cubicBezTo>
                  <a:lnTo>
                    <a:pt x="1255840" y="1108647"/>
                  </a:lnTo>
                  <a:cubicBezTo>
                    <a:pt x="644525" y="1108647"/>
                    <a:pt x="147193" y="611315"/>
                    <a:pt x="147193" y="0"/>
                  </a:cubicBezTo>
                  <a:close/>
                </a:path>
              </a:pathLst>
            </a:custGeom>
            <a:solidFill>
              <a:schemeClr val="accent1">
                <a:lumMod val="60000"/>
                <a:lumOff val="40000"/>
              </a:schemeClr>
            </a:solidFill>
            <a:ln w="635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11797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19" name="Straight Arrow Connector 18">
            <a:extLst>
              <a:ext uri="{FF2B5EF4-FFF2-40B4-BE49-F238E27FC236}">
                <a16:creationId xmlns:a16="http://schemas.microsoft.com/office/drawing/2014/main" id="{A998DE71-ED03-4DBB-A046-73F20A1963B1}"/>
              </a:ext>
            </a:extLst>
          </p:cNvPr>
          <p:cNvCxnSpPr>
            <a:cxnSpLocks/>
          </p:cNvCxnSpPr>
          <p:nvPr/>
        </p:nvCxnSpPr>
        <p:spPr>
          <a:xfrm flipH="1">
            <a:off x="8771755" y="1000508"/>
            <a:ext cx="634677" cy="0"/>
          </a:xfrm>
          <a:prstGeom prst="straightConnector1">
            <a:avLst/>
          </a:prstGeom>
          <a:ln w="22225">
            <a:solidFill>
              <a:schemeClr val="accent3"/>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8DEFBA5-281D-4A15-8B1B-1578A85171D2}"/>
              </a:ext>
            </a:extLst>
          </p:cNvPr>
          <p:cNvCxnSpPr>
            <a:cxnSpLocks/>
          </p:cNvCxnSpPr>
          <p:nvPr/>
        </p:nvCxnSpPr>
        <p:spPr>
          <a:xfrm flipH="1">
            <a:off x="6666272" y="5682477"/>
            <a:ext cx="634677" cy="0"/>
          </a:xfrm>
          <a:prstGeom prst="straightConnector1">
            <a:avLst/>
          </a:prstGeom>
          <a:ln w="22225">
            <a:solidFill>
              <a:schemeClr val="accent3"/>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AB2898DD-AE57-467A-87E8-59CC99B561F2}"/>
              </a:ext>
            </a:extLst>
          </p:cNvPr>
          <p:cNvGrpSpPr/>
          <p:nvPr/>
        </p:nvGrpSpPr>
        <p:grpSpPr>
          <a:xfrm>
            <a:off x="507206" y="2041312"/>
            <a:ext cx="3904521" cy="2152541"/>
            <a:chOff x="779557" y="2788817"/>
            <a:chExt cx="3904521" cy="2152541"/>
          </a:xfrm>
        </p:grpSpPr>
        <p:sp>
          <p:nvSpPr>
            <p:cNvPr id="9" name="Subtitle demo text">
              <a:extLst>
                <a:ext uri="{FF2B5EF4-FFF2-40B4-BE49-F238E27FC236}">
                  <a16:creationId xmlns:a16="http://schemas.microsoft.com/office/drawing/2014/main" id="{28D08EAA-14CC-4CA7-8D7D-4EEAAC224384}"/>
                </a:ext>
              </a:extLst>
            </p:cNvPr>
            <p:cNvSpPr/>
            <p:nvPr/>
          </p:nvSpPr>
          <p:spPr>
            <a:xfrm>
              <a:off x="779557" y="3730770"/>
              <a:ext cx="3904521"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1pPr>
              <a:lvl2pPr marL="0" marR="0" indent="228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2pPr>
              <a:lvl3pPr marL="0" marR="0" indent="457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3pPr>
              <a:lvl4pPr marL="0" marR="0" indent="685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4pPr>
              <a:lvl5pPr marL="0" marR="0" indent="9144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5pPr>
              <a:lvl6pPr marL="0" marR="0" indent="11430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6pPr>
              <a:lvl7pPr marL="0" marR="0" indent="1371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7pPr>
              <a:lvl8pPr marL="0" marR="0" indent="1600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8pPr>
              <a:lvl9pPr marL="0" marR="0" indent="1828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9pPr>
            </a:lstStyle>
            <a:p>
              <a:r>
                <a:rPr lang="en-US" sz="1800" b="0" i="0" dirty="0">
                  <a:solidFill>
                    <a:schemeClr val="bg1">
                      <a:lumMod val="95000"/>
                    </a:schemeClr>
                  </a:solidFill>
                  <a:effectLst/>
                  <a:latin typeface="Segoe UI" panose="020B0502040204020203" pitchFamily="34" charset="0"/>
                  <a:cs typeface="Segoe UI" panose="020B0502040204020203" pitchFamily="34" charset="0"/>
                </a:rPr>
                <a:t>You can edit this text. This text can be edited. You can edit this text. This text can be edited. You can edit this text. This text can be edited.</a:t>
              </a:r>
              <a:endParaRPr lang="en-US" sz="1800" dirty="0">
                <a:solidFill>
                  <a:schemeClr val="bg1">
                    <a:lumMod val="95000"/>
                  </a:schemeClr>
                </a:solidFill>
                <a:latin typeface="Segoe UI" panose="020B0502040204020203" pitchFamily="34"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BDA61CA0-4095-4475-BCB6-31348CAC40BF}"/>
                </a:ext>
              </a:extLst>
            </p:cNvPr>
            <p:cNvCxnSpPr>
              <a:cxnSpLocks/>
            </p:cNvCxnSpPr>
            <p:nvPr/>
          </p:nvCxnSpPr>
          <p:spPr>
            <a:xfrm>
              <a:off x="910641" y="2788817"/>
              <a:ext cx="1181100" cy="0"/>
            </a:xfrm>
            <a:prstGeom prst="line">
              <a:avLst/>
            </a:prstGeom>
            <a:noFill/>
            <a:ln w="38100"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 name="Freeform 16">
            <a:extLst>
              <a:ext uri="{FF2B5EF4-FFF2-40B4-BE49-F238E27FC236}">
                <a16:creationId xmlns:a16="http://schemas.microsoft.com/office/drawing/2014/main" id="{E0C73762-F836-4D65-A14A-37A771866FAB}"/>
              </a:ext>
            </a:extLst>
          </p:cNvPr>
          <p:cNvSpPr/>
          <p:nvPr/>
        </p:nvSpPr>
        <p:spPr>
          <a:xfrm flipH="1">
            <a:off x="241300" y="6146800"/>
            <a:ext cx="1422400" cy="711200"/>
          </a:xfrm>
          <a:custGeom>
            <a:avLst/>
            <a:gdLst>
              <a:gd name="connsiteX0" fmla="*/ 812800 w 1625600"/>
              <a:gd name="connsiteY0" fmla="*/ 0 h 812800"/>
              <a:gd name="connsiteX1" fmla="*/ 1625600 w 1625600"/>
              <a:gd name="connsiteY1" fmla="*/ 812800 h 812800"/>
              <a:gd name="connsiteX2" fmla="*/ 1219200 w 1625600"/>
              <a:gd name="connsiteY2" fmla="*/ 812800 h 812800"/>
              <a:gd name="connsiteX3" fmla="*/ 812800 w 1625600"/>
              <a:gd name="connsiteY3" fmla="*/ 406400 h 812800"/>
              <a:gd name="connsiteX4" fmla="*/ 406400 w 1625600"/>
              <a:gd name="connsiteY4" fmla="*/ 812800 h 812800"/>
              <a:gd name="connsiteX5" fmla="*/ 0 w 1625600"/>
              <a:gd name="connsiteY5" fmla="*/ 812800 h 812800"/>
              <a:gd name="connsiteX6" fmla="*/ 812800 w 1625600"/>
              <a:gd name="connsiteY6" fmla="*/ 0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5600" h="812800">
                <a:moveTo>
                  <a:pt x="812800" y="0"/>
                </a:moveTo>
                <a:cubicBezTo>
                  <a:pt x="1261697" y="0"/>
                  <a:pt x="1625600" y="363903"/>
                  <a:pt x="1625600" y="812800"/>
                </a:cubicBezTo>
                <a:lnTo>
                  <a:pt x="1219200" y="812800"/>
                </a:lnTo>
                <a:cubicBezTo>
                  <a:pt x="1219200" y="588351"/>
                  <a:pt x="1037249" y="406400"/>
                  <a:pt x="812800" y="406400"/>
                </a:cubicBezTo>
                <a:cubicBezTo>
                  <a:pt x="588351" y="406400"/>
                  <a:pt x="406400" y="588351"/>
                  <a:pt x="406400" y="812800"/>
                </a:cubicBezTo>
                <a:lnTo>
                  <a:pt x="0" y="812800"/>
                </a:lnTo>
                <a:cubicBezTo>
                  <a:pt x="0" y="363903"/>
                  <a:pt x="363903" y="0"/>
                  <a:pt x="8128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nvGrpSpPr>
          <p:cNvPr id="11" name="Group 10">
            <a:extLst>
              <a:ext uri="{FF2B5EF4-FFF2-40B4-BE49-F238E27FC236}">
                <a16:creationId xmlns:a16="http://schemas.microsoft.com/office/drawing/2014/main" id="{5C845190-E802-4CB4-950A-AF9C286E6D88}"/>
              </a:ext>
            </a:extLst>
          </p:cNvPr>
          <p:cNvGrpSpPr/>
          <p:nvPr/>
        </p:nvGrpSpPr>
        <p:grpSpPr>
          <a:xfrm>
            <a:off x="0" y="0"/>
            <a:ext cx="1255839" cy="1255839"/>
            <a:chOff x="0" y="0"/>
            <a:chExt cx="1255839" cy="1255839"/>
          </a:xfrm>
        </p:grpSpPr>
        <p:grpSp>
          <p:nvGrpSpPr>
            <p:cNvPr id="12" name="Group 11">
              <a:extLst>
                <a:ext uri="{FF2B5EF4-FFF2-40B4-BE49-F238E27FC236}">
                  <a16:creationId xmlns:a16="http://schemas.microsoft.com/office/drawing/2014/main" id="{00C85BD5-6A59-47FF-BFAB-CA9805C9AB84}"/>
                </a:ext>
              </a:extLst>
            </p:cNvPr>
            <p:cNvGrpSpPr/>
            <p:nvPr/>
          </p:nvGrpSpPr>
          <p:grpSpPr>
            <a:xfrm flipH="1">
              <a:off x="0" y="0"/>
              <a:ext cx="1014412" cy="1014349"/>
              <a:chOff x="11177587" y="0"/>
              <a:chExt cx="1014412" cy="1014349"/>
            </a:xfrm>
            <a:solidFill>
              <a:schemeClr val="accent2"/>
            </a:solidFill>
          </p:grpSpPr>
          <p:sp>
            <p:nvSpPr>
              <p:cNvPr id="14" name="Freeform: Shape 13">
                <a:extLst>
                  <a:ext uri="{FF2B5EF4-FFF2-40B4-BE49-F238E27FC236}">
                    <a16:creationId xmlns:a16="http://schemas.microsoft.com/office/drawing/2014/main" id="{374C9284-8E10-47B0-A376-BCC242FEE3A8}"/>
                  </a:ext>
                </a:extLst>
              </p:cNvPr>
              <p:cNvSpPr/>
              <p:nvPr/>
            </p:nvSpPr>
            <p:spPr>
              <a:xfrm>
                <a:off x="11177587" y="0"/>
                <a:ext cx="1014412" cy="1014349"/>
              </a:xfrm>
              <a:custGeom>
                <a:avLst/>
                <a:gdLst>
                  <a:gd name="connsiteX0" fmla="*/ 0 w 1014412"/>
                  <a:gd name="connsiteY0" fmla="*/ 0 h 1014349"/>
                  <a:gd name="connsiteX1" fmla="*/ 1014413 w 1014412"/>
                  <a:gd name="connsiteY1" fmla="*/ 1014349 h 1014349"/>
                  <a:gd name="connsiteX2" fmla="*/ 1014413 w 1014412"/>
                  <a:gd name="connsiteY2" fmla="*/ 0 h 1014349"/>
                  <a:gd name="connsiteX3" fmla="*/ 0 w 1014412"/>
                  <a:gd name="connsiteY3" fmla="*/ 0 h 1014349"/>
                </a:gdLst>
                <a:ahLst/>
                <a:cxnLst>
                  <a:cxn ang="0">
                    <a:pos x="connsiteX0" y="connsiteY0"/>
                  </a:cxn>
                  <a:cxn ang="0">
                    <a:pos x="connsiteX1" y="connsiteY1"/>
                  </a:cxn>
                  <a:cxn ang="0">
                    <a:pos x="connsiteX2" y="connsiteY2"/>
                  </a:cxn>
                  <a:cxn ang="0">
                    <a:pos x="connsiteX3" y="connsiteY3"/>
                  </a:cxn>
                </a:cxnLst>
                <a:rect l="l" t="t" r="r" b="b"/>
                <a:pathLst>
                  <a:path w="1014412" h="1014349">
                    <a:moveTo>
                      <a:pt x="0" y="0"/>
                    </a:moveTo>
                    <a:cubicBezTo>
                      <a:pt x="0" y="560197"/>
                      <a:pt x="454152" y="1014349"/>
                      <a:pt x="1014413" y="1014349"/>
                    </a:cubicBezTo>
                    <a:lnTo>
                      <a:pt x="1014413" y="0"/>
                    </a:lnTo>
                    <a:lnTo>
                      <a:pt x="0" y="0"/>
                    </a:lnTo>
                    <a:close/>
                  </a:path>
                </a:pathLst>
              </a:custGeom>
              <a:noFill/>
              <a:ln w="38100" cap="flat">
                <a:solidFill>
                  <a:schemeClr val="accent2"/>
                </a:solid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0B57FD10-D3E7-4C62-A99E-87DDFAD19968}"/>
                  </a:ext>
                </a:extLst>
              </p:cNvPr>
              <p:cNvSpPr/>
              <p:nvPr/>
            </p:nvSpPr>
            <p:spPr>
              <a:xfrm>
                <a:off x="11557634" y="0"/>
                <a:ext cx="634365" cy="634365"/>
              </a:xfrm>
              <a:custGeom>
                <a:avLst/>
                <a:gdLst>
                  <a:gd name="connsiteX0" fmla="*/ 0 w 634365"/>
                  <a:gd name="connsiteY0" fmla="*/ 0 h 634365"/>
                  <a:gd name="connsiteX1" fmla="*/ 634365 w 634365"/>
                  <a:gd name="connsiteY1" fmla="*/ 634365 h 634365"/>
                  <a:gd name="connsiteX2" fmla="*/ 634365 w 634365"/>
                  <a:gd name="connsiteY2" fmla="*/ 0 h 634365"/>
                  <a:gd name="connsiteX3" fmla="*/ 0 w 634365"/>
                  <a:gd name="connsiteY3" fmla="*/ 0 h 634365"/>
                </a:gdLst>
                <a:ahLst/>
                <a:cxnLst>
                  <a:cxn ang="0">
                    <a:pos x="connsiteX0" y="connsiteY0"/>
                  </a:cxn>
                  <a:cxn ang="0">
                    <a:pos x="connsiteX1" y="connsiteY1"/>
                  </a:cxn>
                  <a:cxn ang="0">
                    <a:pos x="connsiteX2" y="connsiteY2"/>
                  </a:cxn>
                  <a:cxn ang="0">
                    <a:pos x="connsiteX3" y="connsiteY3"/>
                  </a:cxn>
                </a:cxnLst>
                <a:rect l="l" t="t" r="r" b="b"/>
                <a:pathLst>
                  <a:path w="634365" h="634365">
                    <a:moveTo>
                      <a:pt x="0" y="0"/>
                    </a:moveTo>
                    <a:cubicBezTo>
                      <a:pt x="0" y="350330"/>
                      <a:pt x="284035" y="634365"/>
                      <a:pt x="634365" y="634365"/>
                    </a:cubicBezTo>
                    <a:lnTo>
                      <a:pt x="634365" y="0"/>
                    </a:lnTo>
                    <a:lnTo>
                      <a:pt x="0" y="0"/>
                    </a:lnTo>
                    <a:close/>
                  </a:path>
                </a:pathLst>
              </a:custGeom>
              <a:solidFill>
                <a:schemeClr val="accent2"/>
              </a:solidFill>
              <a:ln w="6350" cap="flat">
                <a:noFill/>
                <a:prstDash val="solid"/>
                <a:miter/>
              </a:ln>
            </p:spPr>
            <p:txBody>
              <a:bodyPr rtlCol="0" anchor="ctr"/>
              <a:lstStyle/>
              <a:p>
                <a:endParaRPr lang="en-US" dirty="0"/>
              </a:p>
            </p:txBody>
          </p:sp>
        </p:grpSp>
        <p:sp>
          <p:nvSpPr>
            <p:cNvPr id="13" name="Freeform: Shape 12">
              <a:extLst>
                <a:ext uri="{FF2B5EF4-FFF2-40B4-BE49-F238E27FC236}">
                  <a16:creationId xmlns:a16="http://schemas.microsoft.com/office/drawing/2014/main" id="{C2002641-32BC-4084-8264-BB6EA308D4A3}"/>
                </a:ext>
              </a:extLst>
            </p:cNvPr>
            <p:cNvSpPr/>
            <p:nvPr/>
          </p:nvSpPr>
          <p:spPr>
            <a:xfrm flipH="1">
              <a:off x="0" y="0"/>
              <a:ext cx="1255839" cy="1255839"/>
            </a:xfrm>
            <a:custGeom>
              <a:avLst/>
              <a:gdLst>
                <a:gd name="connsiteX0" fmla="*/ 147193 w 1255839"/>
                <a:gd name="connsiteY0" fmla="*/ 0 h 1255839"/>
                <a:gd name="connsiteX1" fmla="*/ 0 w 1255839"/>
                <a:gd name="connsiteY1" fmla="*/ 0 h 1255839"/>
                <a:gd name="connsiteX2" fmla="*/ 1255840 w 1255839"/>
                <a:gd name="connsiteY2" fmla="*/ 1255840 h 1255839"/>
                <a:gd name="connsiteX3" fmla="*/ 1255840 w 1255839"/>
                <a:gd name="connsiteY3" fmla="*/ 1108647 h 1255839"/>
                <a:gd name="connsiteX4" fmla="*/ 147193 w 1255839"/>
                <a:gd name="connsiteY4" fmla="*/ 0 h 125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839" h="1255839">
                  <a:moveTo>
                    <a:pt x="147193" y="0"/>
                  </a:moveTo>
                  <a:lnTo>
                    <a:pt x="0" y="0"/>
                  </a:lnTo>
                  <a:cubicBezTo>
                    <a:pt x="0" y="692468"/>
                    <a:pt x="563372" y="1255840"/>
                    <a:pt x="1255840" y="1255840"/>
                  </a:cubicBezTo>
                  <a:lnTo>
                    <a:pt x="1255840" y="1108647"/>
                  </a:lnTo>
                  <a:cubicBezTo>
                    <a:pt x="644525" y="1108647"/>
                    <a:pt x="147193" y="611315"/>
                    <a:pt x="147193" y="0"/>
                  </a:cubicBezTo>
                  <a:close/>
                </a:path>
              </a:pathLst>
            </a:custGeom>
            <a:solidFill>
              <a:schemeClr val="accent1">
                <a:lumMod val="60000"/>
                <a:lumOff val="40000"/>
              </a:schemeClr>
            </a:solidFill>
            <a:ln w="6350" cap="flat">
              <a:noFill/>
              <a:prstDash val="solid"/>
              <a:miter/>
            </a:ln>
          </p:spPr>
          <p:txBody>
            <a:bodyPr rtlCol="0" anchor="ctr"/>
            <a:lstStyle/>
            <a:p>
              <a:endParaRPr lang="en-US" dirty="0"/>
            </a:p>
          </p:txBody>
        </p:sp>
      </p:grpSp>
      <p:pic>
        <p:nvPicPr>
          <p:cNvPr id="16" name="Graphic 15">
            <a:extLst>
              <a:ext uri="{FF2B5EF4-FFF2-40B4-BE49-F238E27FC236}">
                <a16:creationId xmlns:a16="http://schemas.microsoft.com/office/drawing/2014/main" id="{E0486F59-7346-4D64-9B6F-29A7FE6EB3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2387" y="486308"/>
            <a:ext cx="4263340" cy="5885384"/>
          </a:xfrm>
          <a:prstGeom prst="rect">
            <a:avLst/>
          </a:prstGeom>
        </p:spPr>
      </p:pic>
      <p:sp>
        <p:nvSpPr>
          <p:cNvPr id="17" name="Subtitle demo text">
            <a:extLst>
              <a:ext uri="{FF2B5EF4-FFF2-40B4-BE49-F238E27FC236}">
                <a16:creationId xmlns:a16="http://schemas.microsoft.com/office/drawing/2014/main" id="{038A97BF-30FD-457E-924A-F7D9A42AE209}"/>
              </a:ext>
            </a:extLst>
          </p:cNvPr>
          <p:cNvSpPr/>
          <p:nvPr/>
        </p:nvSpPr>
        <p:spPr>
          <a:xfrm>
            <a:off x="4213649" y="5490210"/>
            <a:ext cx="2452623" cy="65659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1pPr>
            <a:lvl2pPr marL="0" marR="0" indent="228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2pPr>
            <a:lvl3pPr marL="0" marR="0" indent="457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3pPr>
            <a:lvl4pPr marL="0" marR="0" indent="685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4pPr>
            <a:lvl5pPr marL="0" marR="0" indent="9144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5pPr>
            <a:lvl6pPr marL="0" marR="0" indent="11430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6pPr>
            <a:lvl7pPr marL="0" marR="0" indent="1371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7pPr>
            <a:lvl8pPr marL="0" marR="0" indent="1600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8pPr>
            <a:lvl9pPr marL="0" marR="0" indent="1828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9pPr>
          </a:lstStyle>
          <a:p>
            <a:r>
              <a:rPr lang="en-US" sz="1800" b="0" i="0" dirty="0">
                <a:solidFill>
                  <a:schemeClr val="bg1">
                    <a:lumMod val="95000"/>
                  </a:schemeClr>
                </a:solidFill>
                <a:effectLst/>
                <a:latin typeface="Segoe UI" panose="020B0502040204020203" pitchFamily="34" charset="0"/>
                <a:cs typeface="Segoe UI" panose="020B0502040204020203" pitchFamily="34" charset="0"/>
              </a:rPr>
              <a:t>You can edit this text. This text can be edited. </a:t>
            </a:r>
            <a:endParaRPr lang="en-US" sz="1800" dirty="0">
              <a:solidFill>
                <a:schemeClr val="bg1">
                  <a:lumMod val="95000"/>
                </a:schemeClr>
              </a:solidFill>
              <a:latin typeface="Segoe UI" panose="020B0502040204020203" pitchFamily="34" charset="0"/>
              <a:cs typeface="Segoe UI" panose="020B0502040204020203" pitchFamily="34" charset="0"/>
            </a:endParaRPr>
          </a:p>
        </p:txBody>
      </p:sp>
      <p:sp>
        <p:nvSpPr>
          <p:cNvPr id="20" name="Subtitle demo text">
            <a:extLst>
              <a:ext uri="{FF2B5EF4-FFF2-40B4-BE49-F238E27FC236}">
                <a16:creationId xmlns:a16="http://schemas.microsoft.com/office/drawing/2014/main" id="{1FA0196A-1342-4346-AD03-18A352709C75}"/>
              </a:ext>
            </a:extLst>
          </p:cNvPr>
          <p:cNvSpPr/>
          <p:nvPr/>
        </p:nvSpPr>
        <p:spPr>
          <a:xfrm>
            <a:off x="9524449" y="609969"/>
            <a:ext cx="2452623" cy="65659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1pPr>
            <a:lvl2pPr marL="0" marR="0" indent="228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2pPr>
            <a:lvl3pPr marL="0" marR="0" indent="457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3pPr>
            <a:lvl4pPr marL="0" marR="0" indent="685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4pPr>
            <a:lvl5pPr marL="0" marR="0" indent="9144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5pPr>
            <a:lvl6pPr marL="0" marR="0" indent="11430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6pPr>
            <a:lvl7pPr marL="0" marR="0" indent="1371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7pPr>
            <a:lvl8pPr marL="0" marR="0" indent="1600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8pPr>
            <a:lvl9pPr marL="0" marR="0" indent="1828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9pPr>
          </a:lstStyle>
          <a:p>
            <a:r>
              <a:rPr lang="en-US" sz="1800" b="0" i="0" dirty="0">
                <a:solidFill>
                  <a:schemeClr val="bg1">
                    <a:lumMod val="95000"/>
                  </a:schemeClr>
                </a:solidFill>
                <a:effectLst/>
                <a:latin typeface="Segoe UI" panose="020B0502040204020203" pitchFamily="34" charset="0"/>
                <a:cs typeface="Segoe UI" panose="020B0502040204020203" pitchFamily="34" charset="0"/>
              </a:rPr>
              <a:t>You can edit this text. This text can be edited. </a:t>
            </a:r>
            <a:endParaRPr lang="en-US" sz="1800" dirty="0">
              <a:solidFill>
                <a:schemeClr val="bg1">
                  <a:lumMod val="9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9B7534F8-1B06-EEDB-8AE6-09999D88287B}"/>
              </a:ext>
            </a:extLst>
          </p:cNvPr>
          <p:cNvSpPr txBox="1"/>
          <p:nvPr/>
        </p:nvSpPr>
        <p:spPr>
          <a:xfrm>
            <a:off x="488039" y="1518092"/>
            <a:ext cx="2870016" cy="523220"/>
          </a:xfrm>
          <a:prstGeom prst="rect">
            <a:avLst/>
          </a:prstGeom>
          <a:noFill/>
        </p:spPr>
        <p:txBody>
          <a:bodyPr wrap="none" rtlCol="0">
            <a:spAutoFit/>
          </a:bodyPr>
          <a:lstStyle/>
          <a:p>
            <a:r>
              <a:rPr lang="en-NG" sz="2800" dirty="0">
                <a:solidFill>
                  <a:schemeClr val="bg1"/>
                </a:solidFill>
                <a:latin typeface="Arial Black" panose="020B0A04020102020204" pitchFamily="34" charset="0"/>
              </a:rPr>
              <a:t>CONCLUSION</a:t>
            </a:r>
            <a:endParaRPr lang="en-US" sz="28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13488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2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D3431D31-ACFD-4032-9552-218548B006D2}"/>
              </a:ext>
            </a:extLst>
          </p:cNvPr>
          <p:cNvSpPr>
            <a:spLocks/>
          </p:cNvSpPr>
          <p:nvPr/>
        </p:nvSpPr>
        <p:spPr bwMode="auto">
          <a:xfrm>
            <a:off x="730066" y="3675366"/>
            <a:ext cx="1581315" cy="1341830"/>
          </a:xfrm>
          <a:custGeom>
            <a:avLst/>
            <a:gdLst>
              <a:gd name="T0" fmla="*/ 214 w 427"/>
              <a:gd name="T1" fmla="*/ 0 h 410"/>
              <a:gd name="T2" fmla="*/ 427 w 427"/>
              <a:gd name="T3" fmla="*/ 410 h 410"/>
              <a:gd name="T4" fmla="*/ 0 w 427"/>
              <a:gd name="T5" fmla="*/ 410 h 410"/>
              <a:gd name="T6" fmla="*/ 214 w 427"/>
              <a:gd name="T7" fmla="*/ 0 h 410"/>
            </a:gdLst>
            <a:ahLst/>
            <a:cxnLst>
              <a:cxn ang="0">
                <a:pos x="T0" y="T1"/>
              </a:cxn>
              <a:cxn ang="0">
                <a:pos x="T2" y="T3"/>
              </a:cxn>
              <a:cxn ang="0">
                <a:pos x="T4" y="T5"/>
              </a:cxn>
              <a:cxn ang="0">
                <a:pos x="T6" y="T7"/>
              </a:cxn>
            </a:cxnLst>
            <a:rect l="0" t="0" r="r" b="b"/>
            <a:pathLst>
              <a:path w="427" h="410">
                <a:moveTo>
                  <a:pt x="214" y="0"/>
                </a:moveTo>
                <a:cubicBezTo>
                  <a:pt x="214" y="0"/>
                  <a:pt x="302" y="290"/>
                  <a:pt x="427" y="410"/>
                </a:cubicBezTo>
                <a:cubicBezTo>
                  <a:pt x="0" y="410"/>
                  <a:pt x="0" y="410"/>
                  <a:pt x="0" y="410"/>
                </a:cubicBezTo>
                <a:cubicBezTo>
                  <a:pt x="125" y="290"/>
                  <a:pt x="214" y="0"/>
                  <a:pt x="214" y="0"/>
                </a:cubicBezTo>
              </a:path>
            </a:pathLst>
          </a:custGeom>
          <a:solidFill>
            <a:schemeClr val="accent1">
              <a:lumMod val="40000"/>
              <a:lumOff val="60000"/>
              <a:alpha val="82000"/>
            </a:schemeClr>
          </a:solidFill>
          <a:ln>
            <a:noFill/>
          </a:ln>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latin typeface="Poppins Light" panose="00000400000000000000" pitchFamily="2" charset="0"/>
            </a:endParaRPr>
          </a:p>
        </p:txBody>
      </p:sp>
      <p:sp>
        <p:nvSpPr>
          <p:cNvPr id="4" name="Freeform 6">
            <a:extLst>
              <a:ext uri="{FF2B5EF4-FFF2-40B4-BE49-F238E27FC236}">
                <a16:creationId xmlns:a16="http://schemas.microsoft.com/office/drawing/2014/main" id="{5AC38299-7211-444D-92C8-30FA90A66178}"/>
              </a:ext>
            </a:extLst>
          </p:cNvPr>
          <p:cNvSpPr>
            <a:spLocks/>
          </p:cNvSpPr>
          <p:nvPr/>
        </p:nvSpPr>
        <p:spPr bwMode="auto">
          <a:xfrm>
            <a:off x="1763627" y="2787537"/>
            <a:ext cx="1581315" cy="2229657"/>
          </a:xfrm>
          <a:custGeom>
            <a:avLst/>
            <a:gdLst>
              <a:gd name="T0" fmla="*/ 213 w 427"/>
              <a:gd name="T1" fmla="*/ 0 h 681"/>
              <a:gd name="T2" fmla="*/ 427 w 427"/>
              <a:gd name="T3" fmla="*/ 681 h 681"/>
              <a:gd name="T4" fmla="*/ 0 w 427"/>
              <a:gd name="T5" fmla="*/ 681 h 681"/>
              <a:gd name="T6" fmla="*/ 213 w 427"/>
              <a:gd name="T7" fmla="*/ 0 h 681"/>
            </a:gdLst>
            <a:ahLst/>
            <a:cxnLst>
              <a:cxn ang="0">
                <a:pos x="T0" y="T1"/>
              </a:cxn>
              <a:cxn ang="0">
                <a:pos x="T2" y="T3"/>
              </a:cxn>
              <a:cxn ang="0">
                <a:pos x="T4" y="T5"/>
              </a:cxn>
              <a:cxn ang="0">
                <a:pos x="T6" y="T7"/>
              </a:cxn>
            </a:cxnLst>
            <a:rect l="0" t="0" r="r" b="b"/>
            <a:pathLst>
              <a:path w="427" h="681">
                <a:moveTo>
                  <a:pt x="213" y="0"/>
                </a:moveTo>
                <a:cubicBezTo>
                  <a:pt x="213" y="0"/>
                  <a:pt x="302" y="481"/>
                  <a:pt x="427" y="681"/>
                </a:cubicBezTo>
                <a:cubicBezTo>
                  <a:pt x="0" y="681"/>
                  <a:pt x="0" y="681"/>
                  <a:pt x="0" y="681"/>
                </a:cubicBezTo>
                <a:cubicBezTo>
                  <a:pt x="124" y="481"/>
                  <a:pt x="213" y="0"/>
                  <a:pt x="213" y="0"/>
                </a:cubicBezTo>
              </a:path>
            </a:pathLst>
          </a:custGeom>
          <a:solidFill>
            <a:schemeClr val="accent2">
              <a:alpha val="82000"/>
            </a:schemeClr>
          </a:solidFill>
          <a:ln>
            <a:noFill/>
          </a:ln>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latin typeface="Poppins Light" panose="00000400000000000000" pitchFamily="2" charset="0"/>
            </a:endParaRPr>
          </a:p>
        </p:txBody>
      </p:sp>
      <p:sp>
        <p:nvSpPr>
          <p:cNvPr id="5" name="Freeform 7">
            <a:extLst>
              <a:ext uri="{FF2B5EF4-FFF2-40B4-BE49-F238E27FC236}">
                <a16:creationId xmlns:a16="http://schemas.microsoft.com/office/drawing/2014/main" id="{CD5EC881-E6EF-4FCA-BCBF-E2D2B835D2B4}"/>
              </a:ext>
            </a:extLst>
          </p:cNvPr>
          <p:cNvSpPr>
            <a:spLocks/>
          </p:cNvSpPr>
          <p:nvPr/>
        </p:nvSpPr>
        <p:spPr bwMode="auto">
          <a:xfrm>
            <a:off x="2797187" y="2162024"/>
            <a:ext cx="1578054" cy="2855173"/>
          </a:xfrm>
          <a:custGeom>
            <a:avLst/>
            <a:gdLst>
              <a:gd name="T0" fmla="*/ 213 w 426"/>
              <a:gd name="T1" fmla="*/ 0 h 872"/>
              <a:gd name="T2" fmla="*/ 426 w 426"/>
              <a:gd name="T3" fmla="*/ 872 h 872"/>
              <a:gd name="T4" fmla="*/ 0 w 426"/>
              <a:gd name="T5" fmla="*/ 872 h 872"/>
              <a:gd name="T6" fmla="*/ 213 w 426"/>
              <a:gd name="T7" fmla="*/ 0 h 872"/>
            </a:gdLst>
            <a:ahLst/>
            <a:cxnLst>
              <a:cxn ang="0">
                <a:pos x="T0" y="T1"/>
              </a:cxn>
              <a:cxn ang="0">
                <a:pos x="T2" y="T3"/>
              </a:cxn>
              <a:cxn ang="0">
                <a:pos x="T4" y="T5"/>
              </a:cxn>
              <a:cxn ang="0">
                <a:pos x="T6" y="T7"/>
              </a:cxn>
            </a:cxnLst>
            <a:rect l="0" t="0" r="r" b="b"/>
            <a:pathLst>
              <a:path w="426" h="872">
                <a:moveTo>
                  <a:pt x="213" y="0"/>
                </a:moveTo>
                <a:cubicBezTo>
                  <a:pt x="213" y="0"/>
                  <a:pt x="302" y="616"/>
                  <a:pt x="426" y="872"/>
                </a:cubicBezTo>
                <a:cubicBezTo>
                  <a:pt x="0" y="872"/>
                  <a:pt x="0" y="872"/>
                  <a:pt x="0" y="872"/>
                </a:cubicBezTo>
                <a:cubicBezTo>
                  <a:pt x="124" y="616"/>
                  <a:pt x="213" y="0"/>
                  <a:pt x="213" y="0"/>
                </a:cubicBezTo>
              </a:path>
            </a:pathLst>
          </a:custGeom>
          <a:solidFill>
            <a:schemeClr val="accent1">
              <a:lumMod val="40000"/>
              <a:lumOff val="60000"/>
              <a:alpha val="82000"/>
            </a:schemeClr>
          </a:solidFill>
          <a:ln>
            <a:noFill/>
          </a:ln>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latin typeface="Poppins Light" panose="00000400000000000000" pitchFamily="2" charset="0"/>
            </a:endParaRPr>
          </a:p>
        </p:txBody>
      </p:sp>
      <p:sp>
        <p:nvSpPr>
          <p:cNvPr id="6" name="Freeform 8">
            <a:extLst>
              <a:ext uri="{FF2B5EF4-FFF2-40B4-BE49-F238E27FC236}">
                <a16:creationId xmlns:a16="http://schemas.microsoft.com/office/drawing/2014/main" id="{52E36A65-1098-4B51-8294-F5148E07D20F}"/>
              </a:ext>
            </a:extLst>
          </p:cNvPr>
          <p:cNvSpPr>
            <a:spLocks/>
          </p:cNvSpPr>
          <p:nvPr/>
        </p:nvSpPr>
        <p:spPr bwMode="auto">
          <a:xfrm>
            <a:off x="3827488" y="2623233"/>
            <a:ext cx="1581315" cy="2393963"/>
          </a:xfrm>
          <a:custGeom>
            <a:avLst/>
            <a:gdLst>
              <a:gd name="T0" fmla="*/ 214 w 427"/>
              <a:gd name="T1" fmla="*/ 0 h 731"/>
              <a:gd name="T2" fmla="*/ 427 w 427"/>
              <a:gd name="T3" fmla="*/ 731 h 731"/>
              <a:gd name="T4" fmla="*/ 0 w 427"/>
              <a:gd name="T5" fmla="*/ 731 h 731"/>
              <a:gd name="T6" fmla="*/ 214 w 427"/>
              <a:gd name="T7" fmla="*/ 0 h 731"/>
            </a:gdLst>
            <a:ahLst/>
            <a:cxnLst>
              <a:cxn ang="0">
                <a:pos x="T0" y="T1"/>
              </a:cxn>
              <a:cxn ang="0">
                <a:pos x="T2" y="T3"/>
              </a:cxn>
              <a:cxn ang="0">
                <a:pos x="T4" y="T5"/>
              </a:cxn>
              <a:cxn ang="0">
                <a:pos x="T6" y="T7"/>
              </a:cxn>
            </a:cxnLst>
            <a:rect l="0" t="0" r="r" b="b"/>
            <a:pathLst>
              <a:path w="427" h="731">
                <a:moveTo>
                  <a:pt x="214" y="0"/>
                </a:moveTo>
                <a:cubicBezTo>
                  <a:pt x="214" y="0"/>
                  <a:pt x="303" y="516"/>
                  <a:pt x="427" y="731"/>
                </a:cubicBezTo>
                <a:cubicBezTo>
                  <a:pt x="0" y="731"/>
                  <a:pt x="0" y="731"/>
                  <a:pt x="0" y="731"/>
                </a:cubicBezTo>
                <a:cubicBezTo>
                  <a:pt x="125" y="516"/>
                  <a:pt x="214" y="0"/>
                  <a:pt x="214" y="0"/>
                </a:cubicBezTo>
              </a:path>
            </a:pathLst>
          </a:custGeom>
          <a:solidFill>
            <a:schemeClr val="accent2">
              <a:alpha val="82000"/>
            </a:schemeClr>
          </a:solidFill>
          <a:ln>
            <a:noFill/>
          </a:ln>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latin typeface="Poppins Light" panose="00000400000000000000" pitchFamily="2" charset="0"/>
            </a:endParaRPr>
          </a:p>
        </p:txBody>
      </p:sp>
      <p:sp>
        <p:nvSpPr>
          <p:cNvPr id="7" name="Freeform 9">
            <a:extLst>
              <a:ext uri="{FF2B5EF4-FFF2-40B4-BE49-F238E27FC236}">
                <a16:creationId xmlns:a16="http://schemas.microsoft.com/office/drawing/2014/main" id="{5750E5AD-F45B-4B66-9D16-F58C28212785}"/>
              </a:ext>
            </a:extLst>
          </p:cNvPr>
          <p:cNvSpPr>
            <a:spLocks/>
          </p:cNvSpPr>
          <p:nvPr/>
        </p:nvSpPr>
        <p:spPr bwMode="auto">
          <a:xfrm>
            <a:off x="4861049" y="1742611"/>
            <a:ext cx="1581315" cy="3274584"/>
          </a:xfrm>
          <a:custGeom>
            <a:avLst/>
            <a:gdLst>
              <a:gd name="T0" fmla="*/ 213 w 427"/>
              <a:gd name="T1" fmla="*/ 0 h 1000"/>
              <a:gd name="T2" fmla="*/ 427 w 427"/>
              <a:gd name="T3" fmla="*/ 1000 h 1000"/>
              <a:gd name="T4" fmla="*/ 0 w 427"/>
              <a:gd name="T5" fmla="*/ 1000 h 1000"/>
              <a:gd name="T6" fmla="*/ 213 w 427"/>
              <a:gd name="T7" fmla="*/ 0 h 1000"/>
            </a:gdLst>
            <a:ahLst/>
            <a:cxnLst>
              <a:cxn ang="0">
                <a:pos x="T0" y="T1"/>
              </a:cxn>
              <a:cxn ang="0">
                <a:pos x="T2" y="T3"/>
              </a:cxn>
              <a:cxn ang="0">
                <a:pos x="T4" y="T5"/>
              </a:cxn>
              <a:cxn ang="0">
                <a:pos x="T6" y="T7"/>
              </a:cxn>
            </a:cxnLst>
            <a:rect l="0" t="0" r="r" b="b"/>
            <a:pathLst>
              <a:path w="427" h="1000">
                <a:moveTo>
                  <a:pt x="213" y="0"/>
                </a:moveTo>
                <a:cubicBezTo>
                  <a:pt x="213" y="0"/>
                  <a:pt x="302" y="706"/>
                  <a:pt x="427" y="1000"/>
                </a:cubicBezTo>
                <a:cubicBezTo>
                  <a:pt x="0" y="1000"/>
                  <a:pt x="0" y="1000"/>
                  <a:pt x="0" y="1000"/>
                </a:cubicBezTo>
                <a:cubicBezTo>
                  <a:pt x="124" y="706"/>
                  <a:pt x="213" y="0"/>
                  <a:pt x="213" y="0"/>
                </a:cubicBezTo>
              </a:path>
            </a:pathLst>
          </a:custGeom>
          <a:solidFill>
            <a:schemeClr val="accent1">
              <a:lumMod val="40000"/>
              <a:lumOff val="60000"/>
              <a:alpha val="82000"/>
            </a:schemeClr>
          </a:solidFill>
          <a:ln>
            <a:noFill/>
          </a:ln>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latin typeface="Poppins Light" panose="00000400000000000000" pitchFamily="2" charset="0"/>
            </a:endParaRPr>
          </a:p>
        </p:txBody>
      </p:sp>
      <p:sp>
        <p:nvSpPr>
          <p:cNvPr id="9" name="TextBox 8">
            <a:extLst>
              <a:ext uri="{FF2B5EF4-FFF2-40B4-BE49-F238E27FC236}">
                <a16:creationId xmlns:a16="http://schemas.microsoft.com/office/drawing/2014/main" id="{4D6E9FF6-04B8-4342-A036-F8991F98AD80}"/>
              </a:ext>
            </a:extLst>
          </p:cNvPr>
          <p:cNvSpPr txBox="1"/>
          <p:nvPr/>
        </p:nvSpPr>
        <p:spPr>
          <a:xfrm>
            <a:off x="1053300" y="3216388"/>
            <a:ext cx="789247" cy="303861"/>
          </a:xfrm>
          <a:prstGeom prst="rect">
            <a:avLst/>
          </a:prstGeom>
          <a:noFill/>
        </p:spPr>
        <p:txBody>
          <a:bodyPr wrap="square" rtlCol="0">
            <a:spAutoFit/>
          </a:bodyPr>
          <a:lstStyle/>
          <a:p>
            <a:pPr algn="ctr"/>
            <a:r>
              <a:rPr lang="en-US" sz="1000" dirty="0">
                <a:solidFill>
                  <a:schemeClr val="bg1"/>
                </a:solidFill>
                <a:latin typeface="Segoe UI Bold" panose="020B0802040204020203" pitchFamily="34" charset="0"/>
                <a:cs typeface="Segoe UI Bold" panose="020B0802040204020203" pitchFamily="34" charset="0"/>
              </a:rPr>
              <a:t>100K</a:t>
            </a:r>
          </a:p>
        </p:txBody>
      </p:sp>
      <p:sp>
        <p:nvSpPr>
          <p:cNvPr id="10" name="TextBox 9">
            <a:extLst>
              <a:ext uri="{FF2B5EF4-FFF2-40B4-BE49-F238E27FC236}">
                <a16:creationId xmlns:a16="http://schemas.microsoft.com/office/drawing/2014/main" id="{35895270-5272-4051-9F71-3F43B8C78332}"/>
              </a:ext>
            </a:extLst>
          </p:cNvPr>
          <p:cNvSpPr txBox="1"/>
          <p:nvPr/>
        </p:nvSpPr>
        <p:spPr>
          <a:xfrm>
            <a:off x="2068911" y="2365150"/>
            <a:ext cx="821222" cy="303861"/>
          </a:xfrm>
          <a:prstGeom prst="rect">
            <a:avLst/>
          </a:prstGeom>
          <a:noFill/>
        </p:spPr>
        <p:txBody>
          <a:bodyPr wrap="square" rtlCol="0">
            <a:spAutoFit/>
          </a:bodyPr>
          <a:lstStyle/>
          <a:p>
            <a:pPr algn="ctr"/>
            <a:r>
              <a:rPr lang="en-US" sz="1000" dirty="0">
                <a:solidFill>
                  <a:schemeClr val="bg1"/>
                </a:solidFill>
                <a:latin typeface="Segoe UI Bold" panose="020B0802040204020203" pitchFamily="34" charset="0"/>
                <a:cs typeface="Segoe UI Bold" panose="020B0802040204020203" pitchFamily="34" charset="0"/>
              </a:rPr>
              <a:t>200K</a:t>
            </a:r>
          </a:p>
        </p:txBody>
      </p:sp>
      <p:sp>
        <p:nvSpPr>
          <p:cNvPr id="11" name="TextBox 10">
            <a:extLst>
              <a:ext uri="{FF2B5EF4-FFF2-40B4-BE49-F238E27FC236}">
                <a16:creationId xmlns:a16="http://schemas.microsoft.com/office/drawing/2014/main" id="{8CBD1028-A5A5-494D-A195-9CB0DCDFD19F}"/>
              </a:ext>
            </a:extLst>
          </p:cNvPr>
          <p:cNvSpPr txBox="1"/>
          <p:nvPr/>
        </p:nvSpPr>
        <p:spPr>
          <a:xfrm>
            <a:off x="3065714" y="1707570"/>
            <a:ext cx="870353" cy="303861"/>
          </a:xfrm>
          <a:prstGeom prst="rect">
            <a:avLst/>
          </a:prstGeom>
          <a:noFill/>
        </p:spPr>
        <p:txBody>
          <a:bodyPr wrap="square" rtlCol="0">
            <a:spAutoFit/>
          </a:bodyPr>
          <a:lstStyle/>
          <a:p>
            <a:pPr algn="ctr"/>
            <a:r>
              <a:rPr lang="en-US" sz="1000" dirty="0">
                <a:solidFill>
                  <a:schemeClr val="bg1"/>
                </a:solidFill>
                <a:latin typeface="Segoe UI Bold" panose="020B0802040204020203" pitchFamily="34" charset="0"/>
                <a:cs typeface="Segoe UI Bold" panose="020B0802040204020203" pitchFamily="34" charset="0"/>
              </a:rPr>
              <a:t>300K</a:t>
            </a:r>
          </a:p>
        </p:txBody>
      </p:sp>
      <p:sp>
        <p:nvSpPr>
          <p:cNvPr id="12" name="TextBox 11">
            <a:extLst>
              <a:ext uri="{FF2B5EF4-FFF2-40B4-BE49-F238E27FC236}">
                <a16:creationId xmlns:a16="http://schemas.microsoft.com/office/drawing/2014/main" id="{54B25C5A-1B42-4C93-AC36-09BC49098928}"/>
              </a:ext>
            </a:extLst>
          </p:cNvPr>
          <p:cNvSpPr txBox="1"/>
          <p:nvPr/>
        </p:nvSpPr>
        <p:spPr>
          <a:xfrm>
            <a:off x="4159128" y="2242315"/>
            <a:ext cx="821222" cy="303861"/>
          </a:xfrm>
          <a:prstGeom prst="rect">
            <a:avLst/>
          </a:prstGeom>
          <a:noFill/>
        </p:spPr>
        <p:txBody>
          <a:bodyPr wrap="square" rtlCol="0">
            <a:spAutoFit/>
          </a:bodyPr>
          <a:lstStyle/>
          <a:p>
            <a:pPr algn="ctr"/>
            <a:r>
              <a:rPr lang="en-US" sz="1000" dirty="0">
                <a:solidFill>
                  <a:schemeClr val="bg1"/>
                </a:solidFill>
                <a:latin typeface="Segoe UI Bold" panose="020B0802040204020203" pitchFamily="34" charset="0"/>
                <a:cs typeface="Segoe UI Bold" panose="020B0802040204020203" pitchFamily="34" charset="0"/>
              </a:rPr>
              <a:t>250K</a:t>
            </a:r>
          </a:p>
        </p:txBody>
      </p:sp>
      <p:sp>
        <p:nvSpPr>
          <p:cNvPr id="13" name="TextBox 12">
            <a:extLst>
              <a:ext uri="{FF2B5EF4-FFF2-40B4-BE49-F238E27FC236}">
                <a16:creationId xmlns:a16="http://schemas.microsoft.com/office/drawing/2014/main" id="{1FE3E3D5-0173-4206-9473-B2B027EB4445}"/>
              </a:ext>
            </a:extLst>
          </p:cNvPr>
          <p:cNvSpPr txBox="1"/>
          <p:nvPr/>
        </p:nvSpPr>
        <p:spPr>
          <a:xfrm>
            <a:off x="5159235" y="1332523"/>
            <a:ext cx="870353" cy="303861"/>
          </a:xfrm>
          <a:prstGeom prst="rect">
            <a:avLst/>
          </a:prstGeom>
          <a:noFill/>
        </p:spPr>
        <p:txBody>
          <a:bodyPr wrap="square" rtlCol="0">
            <a:spAutoFit/>
          </a:bodyPr>
          <a:lstStyle/>
          <a:p>
            <a:pPr algn="ctr"/>
            <a:r>
              <a:rPr lang="en-US" sz="1000" dirty="0">
                <a:solidFill>
                  <a:schemeClr val="bg1"/>
                </a:solidFill>
                <a:latin typeface="Segoe UI Bold" panose="020B0802040204020203" pitchFamily="34" charset="0"/>
                <a:cs typeface="Segoe UI Bold" panose="020B0802040204020203" pitchFamily="34" charset="0"/>
              </a:rPr>
              <a:t>400K</a:t>
            </a:r>
          </a:p>
        </p:txBody>
      </p:sp>
      <p:grpSp>
        <p:nvGrpSpPr>
          <p:cNvPr id="19" name="Group 18">
            <a:extLst>
              <a:ext uri="{FF2B5EF4-FFF2-40B4-BE49-F238E27FC236}">
                <a16:creationId xmlns:a16="http://schemas.microsoft.com/office/drawing/2014/main" id="{C97FC94D-6F65-4C12-A356-DACF95D43CA7}"/>
              </a:ext>
            </a:extLst>
          </p:cNvPr>
          <p:cNvGrpSpPr/>
          <p:nvPr/>
        </p:nvGrpSpPr>
        <p:grpSpPr>
          <a:xfrm>
            <a:off x="6971936" y="1752496"/>
            <a:ext cx="4581974" cy="3353009"/>
            <a:chOff x="6971936" y="1916643"/>
            <a:chExt cx="4581974" cy="3353009"/>
          </a:xfrm>
        </p:grpSpPr>
        <p:grpSp>
          <p:nvGrpSpPr>
            <p:cNvPr id="20" name="Group 19">
              <a:extLst>
                <a:ext uri="{FF2B5EF4-FFF2-40B4-BE49-F238E27FC236}">
                  <a16:creationId xmlns:a16="http://schemas.microsoft.com/office/drawing/2014/main" id="{E572AA45-2211-4603-9FB0-61432E5834C8}"/>
                </a:ext>
              </a:extLst>
            </p:cNvPr>
            <p:cNvGrpSpPr/>
            <p:nvPr/>
          </p:nvGrpSpPr>
          <p:grpSpPr>
            <a:xfrm>
              <a:off x="6971936" y="1916643"/>
              <a:ext cx="4581974" cy="3353009"/>
              <a:chOff x="1852843" y="537886"/>
              <a:chExt cx="4581974" cy="3353009"/>
            </a:xfrm>
          </p:grpSpPr>
          <p:sp>
            <p:nvSpPr>
              <p:cNvPr id="22" name="TextBox 21">
                <a:extLst>
                  <a:ext uri="{FF2B5EF4-FFF2-40B4-BE49-F238E27FC236}">
                    <a16:creationId xmlns:a16="http://schemas.microsoft.com/office/drawing/2014/main" id="{1D45597D-D854-43F8-A5B6-E8BF9DAFFBB7}"/>
                  </a:ext>
                </a:extLst>
              </p:cNvPr>
              <p:cNvSpPr txBox="1"/>
              <p:nvPr/>
            </p:nvSpPr>
            <p:spPr>
              <a:xfrm>
                <a:off x="3646297" y="537886"/>
                <a:ext cx="2788520" cy="523220"/>
              </a:xfrm>
              <a:prstGeom prst="rect">
                <a:avLst/>
              </a:prstGeom>
              <a:noFill/>
            </p:spPr>
            <p:txBody>
              <a:bodyPr wrap="none" rtlCol="0">
                <a:spAutoFit/>
              </a:bodyPr>
              <a:lstStyle/>
              <a:p>
                <a:pPr algn="r"/>
                <a:r>
                  <a:rPr lang="en-NG" sz="2800" dirty="0">
                    <a:solidFill>
                      <a:schemeClr val="bg1"/>
                    </a:solidFill>
                    <a:latin typeface="Arial Black" panose="020B0A04020102020204" pitchFamily="34" charset="0"/>
                  </a:rPr>
                  <a:t>LIMITATIONS</a:t>
                </a:r>
                <a:endParaRPr lang="en-US" sz="2800" dirty="0">
                  <a:solidFill>
                    <a:schemeClr val="bg1"/>
                  </a:solidFill>
                  <a:latin typeface="Arial Black" panose="020B0A04020102020204" pitchFamily="34" charset="0"/>
                </a:endParaRPr>
              </a:p>
            </p:txBody>
          </p:sp>
          <p:sp>
            <p:nvSpPr>
              <p:cNvPr id="23" name="Subtitle demo text">
                <a:extLst>
                  <a:ext uri="{FF2B5EF4-FFF2-40B4-BE49-F238E27FC236}">
                    <a16:creationId xmlns:a16="http://schemas.microsoft.com/office/drawing/2014/main" id="{E6E050F5-476C-4587-BCD2-4CBE3BDCC5CE}"/>
                  </a:ext>
                </a:extLst>
              </p:cNvPr>
              <p:cNvSpPr/>
              <p:nvPr/>
            </p:nvSpPr>
            <p:spPr>
              <a:xfrm>
                <a:off x="1852843" y="1572312"/>
                <a:ext cx="4581974" cy="231858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1pPr>
                <a:lvl2pPr marL="0" marR="0" indent="228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2pPr>
                <a:lvl3pPr marL="0" marR="0" indent="457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3pPr>
                <a:lvl4pPr marL="0" marR="0" indent="685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4pPr>
                <a:lvl5pPr marL="0" marR="0" indent="9144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5pPr>
                <a:lvl6pPr marL="0" marR="0" indent="11430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6pPr>
                <a:lvl7pPr marL="0" marR="0" indent="1371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7pPr>
                <a:lvl8pPr marL="0" marR="0" indent="1600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8pPr>
                <a:lvl9pPr marL="0" marR="0" indent="1828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9pPr>
              </a:lstStyle>
              <a:p>
                <a:pPr algn="r"/>
                <a:r>
                  <a:rPr lang="en-US" sz="1800" b="0" i="0" dirty="0">
                    <a:solidFill>
                      <a:schemeClr val="bg1">
                        <a:lumMod val="95000"/>
                      </a:schemeClr>
                    </a:solidFill>
                    <a:effectLst/>
                    <a:latin typeface="Segoe UI" panose="020B0502040204020203" pitchFamily="34" charset="0"/>
                    <a:cs typeface="Segoe UI" panose="020B0502040204020203" pitchFamily="34" charset="0"/>
                  </a:rPr>
                  <a:t>You can edit this text. This text can be edited. You can edit this text. This text can be edited. You can edit this text. This text can be edited. You can edit this text</a:t>
                </a:r>
              </a:p>
              <a:p>
                <a:pPr algn="r"/>
                <a:endParaRPr lang="en-US" sz="1800" b="0" i="0" dirty="0">
                  <a:solidFill>
                    <a:schemeClr val="bg1">
                      <a:lumMod val="95000"/>
                    </a:schemeClr>
                  </a:solidFill>
                  <a:effectLst/>
                  <a:latin typeface="Segoe UI" panose="020B0502040204020203" pitchFamily="34" charset="0"/>
                  <a:cs typeface="Segoe UI" panose="020B0502040204020203" pitchFamily="34" charset="0"/>
                </a:endParaRPr>
              </a:p>
              <a:p>
                <a:pPr algn="r"/>
                <a:r>
                  <a:rPr lang="en-US" sz="1800" b="0" i="0" dirty="0">
                    <a:solidFill>
                      <a:schemeClr val="bg1">
                        <a:lumMod val="95000"/>
                      </a:schemeClr>
                    </a:solidFill>
                    <a:effectLst/>
                    <a:latin typeface="Segoe UI" panose="020B0502040204020203" pitchFamily="34" charset="0"/>
                    <a:cs typeface="Segoe UI" panose="020B0502040204020203" pitchFamily="34" charset="0"/>
                  </a:rPr>
                  <a:t>You can edit this text. This text can be edited. You can edit this text. This text can be edited. You can edit this text.</a:t>
                </a:r>
                <a:endParaRPr lang="en-US" sz="1800" b="0" dirty="0">
                  <a:solidFill>
                    <a:schemeClr val="bg1">
                      <a:lumMod val="95000"/>
                    </a:schemeClr>
                  </a:solidFill>
                  <a:latin typeface="Segoe UI" panose="020B0502040204020203" pitchFamily="34" charset="0"/>
                  <a:cs typeface="Segoe UI" panose="020B0502040204020203" pitchFamily="34" charset="0"/>
                </a:endParaRPr>
              </a:p>
            </p:txBody>
          </p:sp>
        </p:grpSp>
        <p:cxnSp>
          <p:nvCxnSpPr>
            <p:cNvPr id="21" name="Straight Connector 20">
              <a:extLst>
                <a:ext uri="{FF2B5EF4-FFF2-40B4-BE49-F238E27FC236}">
                  <a16:creationId xmlns:a16="http://schemas.microsoft.com/office/drawing/2014/main" id="{C8530CD5-756F-4FC2-8435-50D0AE99A3DE}"/>
                </a:ext>
              </a:extLst>
            </p:cNvPr>
            <p:cNvCxnSpPr>
              <a:cxnSpLocks/>
            </p:cNvCxnSpPr>
            <p:nvPr/>
          </p:nvCxnSpPr>
          <p:spPr>
            <a:xfrm>
              <a:off x="10210152" y="2424828"/>
              <a:ext cx="1181100" cy="0"/>
            </a:xfrm>
            <a:prstGeom prst="line">
              <a:avLst/>
            </a:prstGeom>
            <a:noFill/>
            <a:ln w="38100"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grpSp>
      <p:sp>
        <p:nvSpPr>
          <p:cNvPr id="24" name="Freeform 16">
            <a:extLst>
              <a:ext uri="{FF2B5EF4-FFF2-40B4-BE49-F238E27FC236}">
                <a16:creationId xmlns:a16="http://schemas.microsoft.com/office/drawing/2014/main" id="{49B87766-C00E-4EA1-BCC5-762B17F86451}"/>
              </a:ext>
            </a:extLst>
          </p:cNvPr>
          <p:cNvSpPr/>
          <p:nvPr/>
        </p:nvSpPr>
        <p:spPr>
          <a:xfrm>
            <a:off x="10528300" y="6146800"/>
            <a:ext cx="1422400" cy="711200"/>
          </a:xfrm>
          <a:custGeom>
            <a:avLst/>
            <a:gdLst>
              <a:gd name="connsiteX0" fmla="*/ 812800 w 1625600"/>
              <a:gd name="connsiteY0" fmla="*/ 0 h 812800"/>
              <a:gd name="connsiteX1" fmla="*/ 1625600 w 1625600"/>
              <a:gd name="connsiteY1" fmla="*/ 812800 h 812800"/>
              <a:gd name="connsiteX2" fmla="*/ 1219200 w 1625600"/>
              <a:gd name="connsiteY2" fmla="*/ 812800 h 812800"/>
              <a:gd name="connsiteX3" fmla="*/ 812800 w 1625600"/>
              <a:gd name="connsiteY3" fmla="*/ 406400 h 812800"/>
              <a:gd name="connsiteX4" fmla="*/ 406400 w 1625600"/>
              <a:gd name="connsiteY4" fmla="*/ 812800 h 812800"/>
              <a:gd name="connsiteX5" fmla="*/ 0 w 1625600"/>
              <a:gd name="connsiteY5" fmla="*/ 812800 h 812800"/>
              <a:gd name="connsiteX6" fmla="*/ 812800 w 1625600"/>
              <a:gd name="connsiteY6" fmla="*/ 0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5600" h="812800">
                <a:moveTo>
                  <a:pt x="812800" y="0"/>
                </a:moveTo>
                <a:cubicBezTo>
                  <a:pt x="1261697" y="0"/>
                  <a:pt x="1625600" y="363903"/>
                  <a:pt x="1625600" y="812800"/>
                </a:cubicBezTo>
                <a:lnTo>
                  <a:pt x="1219200" y="812800"/>
                </a:lnTo>
                <a:cubicBezTo>
                  <a:pt x="1219200" y="588351"/>
                  <a:pt x="1037249" y="406400"/>
                  <a:pt x="812800" y="406400"/>
                </a:cubicBezTo>
                <a:cubicBezTo>
                  <a:pt x="588351" y="406400"/>
                  <a:pt x="406400" y="588351"/>
                  <a:pt x="406400" y="812800"/>
                </a:cubicBezTo>
                <a:lnTo>
                  <a:pt x="0" y="812800"/>
                </a:lnTo>
                <a:cubicBezTo>
                  <a:pt x="0" y="363903"/>
                  <a:pt x="363903" y="0"/>
                  <a:pt x="8128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6D76D3D6-01AB-4CE6-A762-91A5CF3CF41D}"/>
              </a:ext>
            </a:extLst>
          </p:cNvPr>
          <p:cNvGrpSpPr/>
          <p:nvPr/>
        </p:nvGrpSpPr>
        <p:grpSpPr>
          <a:xfrm flipH="1">
            <a:off x="10936161" y="0"/>
            <a:ext cx="1255839" cy="1255839"/>
            <a:chOff x="0" y="0"/>
            <a:chExt cx="1255839" cy="1255839"/>
          </a:xfrm>
        </p:grpSpPr>
        <p:grpSp>
          <p:nvGrpSpPr>
            <p:cNvPr id="26" name="Group 25">
              <a:extLst>
                <a:ext uri="{FF2B5EF4-FFF2-40B4-BE49-F238E27FC236}">
                  <a16:creationId xmlns:a16="http://schemas.microsoft.com/office/drawing/2014/main" id="{002D2A62-02C6-42CD-BECA-33C26DD47B91}"/>
                </a:ext>
              </a:extLst>
            </p:cNvPr>
            <p:cNvGrpSpPr/>
            <p:nvPr/>
          </p:nvGrpSpPr>
          <p:grpSpPr>
            <a:xfrm flipH="1">
              <a:off x="0" y="0"/>
              <a:ext cx="1014412" cy="1014349"/>
              <a:chOff x="11177587" y="0"/>
              <a:chExt cx="1014412" cy="1014349"/>
            </a:xfrm>
            <a:solidFill>
              <a:schemeClr val="accent2"/>
            </a:solidFill>
          </p:grpSpPr>
          <p:sp>
            <p:nvSpPr>
              <p:cNvPr id="28" name="Freeform: Shape 27">
                <a:extLst>
                  <a:ext uri="{FF2B5EF4-FFF2-40B4-BE49-F238E27FC236}">
                    <a16:creationId xmlns:a16="http://schemas.microsoft.com/office/drawing/2014/main" id="{16562D69-45C4-4AB7-B8D8-515EB809DEBD}"/>
                  </a:ext>
                </a:extLst>
              </p:cNvPr>
              <p:cNvSpPr/>
              <p:nvPr/>
            </p:nvSpPr>
            <p:spPr>
              <a:xfrm>
                <a:off x="11177587" y="0"/>
                <a:ext cx="1014412" cy="1014349"/>
              </a:xfrm>
              <a:custGeom>
                <a:avLst/>
                <a:gdLst>
                  <a:gd name="connsiteX0" fmla="*/ 0 w 1014412"/>
                  <a:gd name="connsiteY0" fmla="*/ 0 h 1014349"/>
                  <a:gd name="connsiteX1" fmla="*/ 1014413 w 1014412"/>
                  <a:gd name="connsiteY1" fmla="*/ 1014349 h 1014349"/>
                  <a:gd name="connsiteX2" fmla="*/ 1014413 w 1014412"/>
                  <a:gd name="connsiteY2" fmla="*/ 0 h 1014349"/>
                  <a:gd name="connsiteX3" fmla="*/ 0 w 1014412"/>
                  <a:gd name="connsiteY3" fmla="*/ 0 h 1014349"/>
                </a:gdLst>
                <a:ahLst/>
                <a:cxnLst>
                  <a:cxn ang="0">
                    <a:pos x="connsiteX0" y="connsiteY0"/>
                  </a:cxn>
                  <a:cxn ang="0">
                    <a:pos x="connsiteX1" y="connsiteY1"/>
                  </a:cxn>
                  <a:cxn ang="0">
                    <a:pos x="connsiteX2" y="connsiteY2"/>
                  </a:cxn>
                  <a:cxn ang="0">
                    <a:pos x="connsiteX3" y="connsiteY3"/>
                  </a:cxn>
                </a:cxnLst>
                <a:rect l="l" t="t" r="r" b="b"/>
                <a:pathLst>
                  <a:path w="1014412" h="1014349">
                    <a:moveTo>
                      <a:pt x="0" y="0"/>
                    </a:moveTo>
                    <a:cubicBezTo>
                      <a:pt x="0" y="560197"/>
                      <a:pt x="454152" y="1014349"/>
                      <a:pt x="1014413" y="1014349"/>
                    </a:cubicBezTo>
                    <a:lnTo>
                      <a:pt x="1014413" y="0"/>
                    </a:lnTo>
                    <a:lnTo>
                      <a:pt x="0" y="0"/>
                    </a:lnTo>
                    <a:close/>
                  </a:path>
                </a:pathLst>
              </a:custGeom>
              <a:noFill/>
              <a:ln w="38100" cap="flat">
                <a:solidFill>
                  <a:schemeClr val="accent2"/>
                </a:solid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AFE42B0E-EB0A-4B95-972C-3AA8F0256EA6}"/>
                  </a:ext>
                </a:extLst>
              </p:cNvPr>
              <p:cNvSpPr/>
              <p:nvPr/>
            </p:nvSpPr>
            <p:spPr>
              <a:xfrm>
                <a:off x="11557634" y="0"/>
                <a:ext cx="634365" cy="634365"/>
              </a:xfrm>
              <a:custGeom>
                <a:avLst/>
                <a:gdLst>
                  <a:gd name="connsiteX0" fmla="*/ 0 w 634365"/>
                  <a:gd name="connsiteY0" fmla="*/ 0 h 634365"/>
                  <a:gd name="connsiteX1" fmla="*/ 634365 w 634365"/>
                  <a:gd name="connsiteY1" fmla="*/ 634365 h 634365"/>
                  <a:gd name="connsiteX2" fmla="*/ 634365 w 634365"/>
                  <a:gd name="connsiteY2" fmla="*/ 0 h 634365"/>
                  <a:gd name="connsiteX3" fmla="*/ 0 w 634365"/>
                  <a:gd name="connsiteY3" fmla="*/ 0 h 634365"/>
                </a:gdLst>
                <a:ahLst/>
                <a:cxnLst>
                  <a:cxn ang="0">
                    <a:pos x="connsiteX0" y="connsiteY0"/>
                  </a:cxn>
                  <a:cxn ang="0">
                    <a:pos x="connsiteX1" y="connsiteY1"/>
                  </a:cxn>
                  <a:cxn ang="0">
                    <a:pos x="connsiteX2" y="connsiteY2"/>
                  </a:cxn>
                  <a:cxn ang="0">
                    <a:pos x="connsiteX3" y="connsiteY3"/>
                  </a:cxn>
                </a:cxnLst>
                <a:rect l="l" t="t" r="r" b="b"/>
                <a:pathLst>
                  <a:path w="634365" h="634365">
                    <a:moveTo>
                      <a:pt x="0" y="0"/>
                    </a:moveTo>
                    <a:cubicBezTo>
                      <a:pt x="0" y="350330"/>
                      <a:pt x="284035" y="634365"/>
                      <a:pt x="634365" y="634365"/>
                    </a:cubicBezTo>
                    <a:lnTo>
                      <a:pt x="634365" y="0"/>
                    </a:lnTo>
                    <a:lnTo>
                      <a:pt x="0" y="0"/>
                    </a:lnTo>
                    <a:close/>
                  </a:path>
                </a:pathLst>
              </a:custGeom>
              <a:solidFill>
                <a:schemeClr val="accent2"/>
              </a:solidFill>
              <a:ln w="6350" cap="flat">
                <a:noFill/>
                <a:prstDash val="solid"/>
                <a:miter/>
              </a:ln>
            </p:spPr>
            <p:txBody>
              <a:bodyPr rtlCol="0" anchor="ctr"/>
              <a:lstStyle/>
              <a:p>
                <a:endParaRPr lang="en-US" dirty="0"/>
              </a:p>
            </p:txBody>
          </p:sp>
        </p:grpSp>
        <p:sp>
          <p:nvSpPr>
            <p:cNvPr id="27" name="Freeform: Shape 26">
              <a:extLst>
                <a:ext uri="{FF2B5EF4-FFF2-40B4-BE49-F238E27FC236}">
                  <a16:creationId xmlns:a16="http://schemas.microsoft.com/office/drawing/2014/main" id="{1AFD027D-9A8D-44B5-BF6F-608F0D21B908}"/>
                </a:ext>
              </a:extLst>
            </p:cNvPr>
            <p:cNvSpPr/>
            <p:nvPr/>
          </p:nvSpPr>
          <p:spPr>
            <a:xfrm flipH="1">
              <a:off x="0" y="0"/>
              <a:ext cx="1255839" cy="1255839"/>
            </a:xfrm>
            <a:custGeom>
              <a:avLst/>
              <a:gdLst>
                <a:gd name="connsiteX0" fmla="*/ 147193 w 1255839"/>
                <a:gd name="connsiteY0" fmla="*/ 0 h 1255839"/>
                <a:gd name="connsiteX1" fmla="*/ 0 w 1255839"/>
                <a:gd name="connsiteY1" fmla="*/ 0 h 1255839"/>
                <a:gd name="connsiteX2" fmla="*/ 1255840 w 1255839"/>
                <a:gd name="connsiteY2" fmla="*/ 1255840 h 1255839"/>
                <a:gd name="connsiteX3" fmla="*/ 1255840 w 1255839"/>
                <a:gd name="connsiteY3" fmla="*/ 1108647 h 1255839"/>
                <a:gd name="connsiteX4" fmla="*/ 147193 w 1255839"/>
                <a:gd name="connsiteY4" fmla="*/ 0 h 125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839" h="1255839">
                  <a:moveTo>
                    <a:pt x="147193" y="0"/>
                  </a:moveTo>
                  <a:lnTo>
                    <a:pt x="0" y="0"/>
                  </a:lnTo>
                  <a:cubicBezTo>
                    <a:pt x="0" y="692468"/>
                    <a:pt x="563372" y="1255840"/>
                    <a:pt x="1255840" y="1255840"/>
                  </a:cubicBezTo>
                  <a:lnTo>
                    <a:pt x="1255840" y="1108647"/>
                  </a:lnTo>
                  <a:cubicBezTo>
                    <a:pt x="644525" y="1108647"/>
                    <a:pt x="147193" y="611315"/>
                    <a:pt x="147193" y="0"/>
                  </a:cubicBezTo>
                  <a:close/>
                </a:path>
              </a:pathLst>
            </a:custGeom>
            <a:solidFill>
              <a:schemeClr val="accent1">
                <a:lumMod val="60000"/>
                <a:lumOff val="40000"/>
              </a:schemeClr>
            </a:solidFill>
            <a:ln w="635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737305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5AAC98B-D048-404A-A0FB-A384753C4599}"/>
              </a:ext>
            </a:extLst>
          </p:cNvPr>
          <p:cNvGrpSpPr/>
          <p:nvPr/>
        </p:nvGrpSpPr>
        <p:grpSpPr>
          <a:xfrm>
            <a:off x="2096293" y="2641374"/>
            <a:ext cx="7999414" cy="2662230"/>
            <a:chOff x="2096293" y="2681289"/>
            <a:chExt cx="7999414" cy="2662230"/>
          </a:xfrm>
        </p:grpSpPr>
        <p:grpSp>
          <p:nvGrpSpPr>
            <p:cNvPr id="3" name="Group 2">
              <a:extLst>
                <a:ext uri="{FF2B5EF4-FFF2-40B4-BE49-F238E27FC236}">
                  <a16:creationId xmlns:a16="http://schemas.microsoft.com/office/drawing/2014/main" id="{DD6F2064-EAD0-4F88-B74B-21CD3480B83B}"/>
                </a:ext>
              </a:extLst>
            </p:cNvPr>
            <p:cNvGrpSpPr/>
            <p:nvPr/>
          </p:nvGrpSpPr>
          <p:grpSpPr>
            <a:xfrm>
              <a:off x="2931798" y="2992631"/>
              <a:ext cx="6174546" cy="2039547"/>
              <a:chOff x="2931798" y="2992631"/>
              <a:chExt cx="6174546" cy="2039547"/>
            </a:xfrm>
            <a:solidFill>
              <a:schemeClr val="tx1">
                <a:lumMod val="75000"/>
                <a:lumOff val="25000"/>
              </a:schemeClr>
            </a:solidFill>
          </p:grpSpPr>
          <p:sp>
            <p:nvSpPr>
              <p:cNvPr id="34" name="Freeform: Shape 33">
                <a:extLst>
                  <a:ext uri="{FF2B5EF4-FFF2-40B4-BE49-F238E27FC236}">
                    <a16:creationId xmlns:a16="http://schemas.microsoft.com/office/drawing/2014/main" id="{A829CB7A-ABE4-41F5-B8B6-AC895F14FFE4}"/>
                  </a:ext>
                </a:extLst>
              </p:cNvPr>
              <p:cNvSpPr/>
              <p:nvPr/>
            </p:nvSpPr>
            <p:spPr>
              <a:xfrm>
                <a:off x="2931798" y="3533777"/>
                <a:ext cx="33965" cy="1498401"/>
              </a:xfrm>
              <a:custGeom>
                <a:avLst/>
                <a:gdLst>
                  <a:gd name="connsiteX0" fmla="*/ 0 w 28575"/>
                  <a:gd name="connsiteY0" fmla="*/ 0 h 1260633"/>
                  <a:gd name="connsiteX1" fmla="*/ 28575 w 28575"/>
                  <a:gd name="connsiteY1" fmla="*/ 0 h 1260633"/>
                  <a:gd name="connsiteX2" fmla="*/ 28575 w 28575"/>
                  <a:gd name="connsiteY2" fmla="*/ 1260634 h 1260633"/>
                  <a:gd name="connsiteX3" fmla="*/ 0 w 28575"/>
                  <a:gd name="connsiteY3" fmla="*/ 1260634 h 1260633"/>
                </a:gdLst>
                <a:ahLst/>
                <a:cxnLst>
                  <a:cxn ang="0">
                    <a:pos x="connsiteX0" y="connsiteY0"/>
                  </a:cxn>
                  <a:cxn ang="0">
                    <a:pos x="connsiteX1" y="connsiteY1"/>
                  </a:cxn>
                  <a:cxn ang="0">
                    <a:pos x="connsiteX2" y="connsiteY2"/>
                  </a:cxn>
                  <a:cxn ang="0">
                    <a:pos x="connsiteX3" y="connsiteY3"/>
                  </a:cxn>
                </a:cxnLst>
                <a:rect l="l" t="t" r="r" b="b"/>
                <a:pathLst>
                  <a:path w="28575" h="1260633">
                    <a:moveTo>
                      <a:pt x="0" y="0"/>
                    </a:moveTo>
                    <a:lnTo>
                      <a:pt x="28575" y="0"/>
                    </a:lnTo>
                    <a:lnTo>
                      <a:pt x="28575" y="1260634"/>
                    </a:lnTo>
                    <a:lnTo>
                      <a:pt x="0" y="1260634"/>
                    </a:lnTo>
                    <a:close/>
                  </a:path>
                </a:pathLst>
              </a:custGeom>
              <a:solidFill>
                <a:schemeClr val="bg1"/>
              </a:solidFill>
              <a:ln w="9525" cap="flat">
                <a:noFill/>
                <a:prstDash val="solid"/>
                <a:miter/>
              </a:ln>
            </p:spPr>
            <p:txBody>
              <a:bodyPr rtlCol="0" anchor="ctr"/>
              <a:lstStyle/>
              <a:p>
                <a:endParaRPr lang="en-US" dirty="0">
                  <a:solidFill>
                    <a:schemeClr val="bg1"/>
                  </a:solidFill>
                </a:endParaRPr>
              </a:p>
            </p:txBody>
          </p:sp>
          <p:sp>
            <p:nvSpPr>
              <p:cNvPr id="35" name="Freeform: Shape 34">
                <a:extLst>
                  <a:ext uri="{FF2B5EF4-FFF2-40B4-BE49-F238E27FC236}">
                    <a16:creationId xmlns:a16="http://schemas.microsoft.com/office/drawing/2014/main" id="{25D8A6C0-7DFB-4A65-8624-D916115DA4D7}"/>
                  </a:ext>
                </a:extLst>
              </p:cNvPr>
              <p:cNvSpPr/>
              <p:nvPr/>
            </p:nvSpPr>
            <p:spPr>
              <a:xfrm>
                <a:off x="4481168" y="2992631"/>
                <a:ext cx="33965" cy="1498401"/>
              </a:xfrm>
              <a:custGeom>
                <a:avLst/>
                <a:gdLst>
                  <a:gd name="connsiteX0" fmla="*/ 0 w 28575"/>
                  <a:gd name="connsiteY0" fmla="*/ 0 h 1260633"/>
                  <a:gd name="connsiteX1" fmla="*/ 28575 w 28575"/>
                  <a:gd name="connsiteY1" fmla="*/ 0 h 1260633"/>
                  <a:gd name="connsiteX2" fmla="*/ 28575 w 28575"/>
                  <a:gd name="connsiteY2" fmla="*/ 1260634 h 1260633"/>
                  <a:gd name="connsiteX3" fmla="*/ 0 w 28575"/>
                  <a:gd name="connsiteY3" fmla="*/ 1260634 h 1260633"/>
                </a:gdLst>
                <a:ahLst/>
                <a:cxnLst>
                  <a:cxn ang="0">
                    <a:pos x="connsiteX0" y="connsiteY0"/>
                  </a:cxn>
                  <a:cxn ang="0">
                    <a:pos x="connsiteX1" y="connsiteY1"/>
                  </a:cxn>
                  <a:cxn ang="0">
                    <a:pos x="connsiteX2" y="connsiteY2"/>
                  </a:cxn>
                  <a:cxn ang="0">
                    <a:pos x="connsiteX3" y="connsiteY3"/>
                  </a:cxn>
                </a:cxnLst>
                <a:rect l="l" t="t" r="r" b="b"/>
                <a:pathLst>
                  <a:path w="28575" h="1260633">
                    <a:moveTo>
                      <a:pt x="0" y="0"/>
                    </a:moveTo>
                    <a:lnTo>
                      <a:pt x="28575" y="0"/>
                    </a:lnTo>
                    <a:lnTo>
                      <a:pt x="28575" y="1260634"/>
                    </a:lnTo>
                    <a:lnTo>
                      <a:pt x="0" y="1260634"/>
                    </a:lnTo>
                    <a:close/>
                  </a:path>
                </a:pathLst>
              </a:custGeom>
              <a:solidFill>
                <a:schemeClr val="bg1"/>
              </a:solidFill>
              <a:ln w="9525" cap="flat">
                <a:noFill/>
                <a:prstDash val="solid"/>
                <a:miter/>
              </a:ln>
            </p:spPr>
            <p:txBody>
              <a:bodyPr rtlCol="0" anchor="ctr"/>
              <a:lstStyle/>
              <a:p>
                <a:endParaRPr lang="en-US">
                  <a:solidFill>
                    <a:schemeClr val="bg1"/>
                  </a:solidFill>
                </a:endParaRPr>
              </a:p>
            </p:txBody>
          </p:sp>
          <p:sp>
            <p:nvSpPr>
              <p:cNvPr id="36" name="Freeform: Shape 35">
                <a:extLst>
                  <a:ext uri="{FF2B5EF4-FFF2-40B4-BE49-F238E27FC236}">
                    <a16:creationId xmlns:a16="http://schemas.microsoft.com/office/drawing/2014/main" id="{7551BCAC-66F0-44B7-BA16-CB6DB6495DD8}"/>
                  </a:ext>
                </a:extLst>
              </p:cNvPr>
              <p:cNvSpPr/>
              <p:nvPr/>
            </p:nvSpPr>
            <p:spPr>
              <a:xfrm>
                <a:off x="7537229" y="2992631"/>
                <a:ext cx="33965" cy="1498401"/>
              </a:xfrm>
              <a:custGeom>
                <a:avLst/>
                <a:gdLst>
                  <a:gd name="connsiteX0" fmla="*/ 0 w 28575"/>
                  <a:gd name="connsiteY0" fmla="*/ 0 h 1260633"/>
                  <a:gd name="connsiteX1" fmla="*/ 28575 w 28575"/>
                  <a:gd name="connsiteY1" fmla="*/ 0 h 1260633"/>
                  <a:gd name="connsiteX2" fmla="*/ 28575 w 28575"/>
                  <a:gd name="connsiteY2" fmla="*/ 1260634 h 1260633"/>
                  <a:gd name="connsiteX3" fmla="*/ 0 w 28575"/>
                  <a:gd name="connsiteY3" fmla="*/ 1260634 h 1260633"/>
                </a:gdLst>
                <a:ahLst/>
                <a:cxnLst>
                  <a:cxn ang="0">
                    <a:pos x="connsiteX0" y="connsiteY0"/>
                  </a:cxn>
                  <a:cxn ang="0">
                    <a:pos x="connsiteX1" y="connsiteY1"/>
                  </a:cxn>
                  <a:cxn ang="0">
                    <a:pos x="connsiteX2" y="connsiteY2"/>
                  </a:cxn>
                  <a:cxn ang="0">
                    <a:pos x="connsiteX3" y="connsiteY3"/>
                  </a:cxn>
                </a:cxnLst>
                <a:rect l="l" t="t" r="r" b="b"/>
                <a:pathLst>
                  <a:path w="28575" h="1260633">
                    <a:moveTo>
                      <a:pt x="0" y="0"/>
                    </a:moveTo>
                    <a:lnTo>
                      <a:pt x="28575" y="0"/>
                    </a:lnTo>
                    <a:lnTo>
                      <a:pt x="28575" y="1260634"/>
                    </a:lnTo>
                    <a:lnTo>
                      <a:pt x="0" y="1260634"/>
                    </a:lnTo>
                    <a:close/>
                  </a:path>
                </a:pathLst>
              </a:custGeom>
              <a:solidFill>
                <a:schemeClr val="bg1"/>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84D61D7-6AC9-49CF-B70C-17BA10B2174D}"/>
                  </a:ext>
                </a:extLst>
              </p:cNvPr>
              <p:cNvSpPr/>
              <p:nvPr/>
            </p:nvSpPr>
            <p:spPr>
              <a:xfrm>
                <a:off x="6002089" y="3533777"/>
                <a:ext cx="33965" cy="1498401"/>
              </a:xfrm>
              <a:custGeom>
                <a:avLst/>
                <a:gdLst>
                  <a:gd name="connsiteX0" fmla="*/ 0 w 28575"/>
                  <a:gd name="connsiteY0" fmla="*/ 0 h 1260633"/>
                  <a:gd name="connsiteX1" fmla="*/ 28575 w 28575"/>
                  <a:gd name="connsiteY1" fmla="*/ 0 h 1260633"/>
                  <a:gd name="connsiteX2" fmla="*/ 28575 w 28575"/>
                  <a:gd name="connsiteY2" fmla="*/ 1260634 h 1260633"/>
                  <a:gd name="connsiteX3" fmla="*/ 0 w 28575"/>
                  <a:gd name="connsiteY3" fmla="*/ 1260634 h 1260633"/>
                </a:gdLst>
                <a:ahLst/>
                <a:cxnLst>
                  <a:cxn ang="0">
                    <a:pos x="connsiteX0" y="connsiteY0"/>
                  </a:cxn>
                  <a:cxn ang="0">
                    <a:pos x="connsiteX1" y="connsiteY1"/>
                  </a:cxn>
                  <a:cxn ang="0">
                    <a:pos x="connsiteX2" y="connsiteY2"/>
                  </a:cxn>
                  <a:cxn ang="0">
                    <a:pos x="connsiteX3" y="connsiteY3"/>
                  </a:cxn>
                </a:cxnLst>
                <a:rect l="l" t="t" r="r" b="b"/>
                <a:pathLst>
                  <a:path w="28575" h="1260633">
                    <a:moveTo>
                      <a:pt x="0" y="0"/>
                    </a:moveTo>
                    <a:lnTo>
                      <a:pt x="28575" y="0"/>
                    </a:lnTo>
                    <a:lnTo>
                      <a:pt x="28575" y="1260634"/>
                    </a:lnTo>
                    <a:lnTo>
                      <a:pt x="0" y="1260634"/>
                    </a:lnTo>
                    <a:close/>
                  </a:path>
                </a:pathLst>
              </a:custGeom>
              <a:solidFill>
                <a:schemeClr val="bg1"/>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4AAB7E1B-90CB-4BF0-AA50-55FDB1F45B8B}"/>
                  </a:ext>
                </a:extLst>
              </p:cNvPr>
              <p:cNvSpPr/>
              <p:nvPr/>
            </p:nvSpPr>
            <p:spPr>
              <a:xfrm>
                <a:off x="9072379" y="3533777"/>
                <a:ext cx="33965" cy="1498401"/>
              </a:xfrm>
              <a:custGeom>
                <a:avLst/>
                <a:gdLst>
                  <a:gd name="connsiteX0" fmla="*/ 0 w 28575"/>
                  <a:gd name="connsiteY0" fmla="*/ 0 h 1260633"/>
                  <a:gd name="connsiteX1" fmla="*/ 28575 w 28575"/>
                  <a:gd name="connsiteY1" fmla="*/ 0 h 1260633"/>
                  <a:gd name="connsiteX2" fmla="*/ 28575 w 28575"/>
                  <a:gd name="connsiteY2" fmla="*/ 1260634 h 1260633"/>
                  <a:gd name="connsiteX3" fmla="*/ 0 w 28575"/>
                  <a:gd name="connsiteY3" fmla="*/ 1260634 h 1260633"/>
                </a:gdLst>
                <a:ahLst/>
                <a:cxnLst>
                  <a:cxn ang="0">
                    <a:pos x="connsiteX0" y="connsiteY0"/>
                  </a:cxn>
                  <a:cxn ang="0">
                    <a:pos x="connsiteX1" y="connsiteY1"/>
                  </a:cxn>
                  <a:cxn ang="0">
                    <a:pos x="connsiteX2" y="connsiteY2"/>
                  </a:cxn>
                  <a:cxn ang="0">
                    <a:pos x="connsiteX3" y="connsiteY3"/>
                  </a:cxn>
                </a:cxnLst>
                <a:rect l="l" t="t" r="r" b="b"/>
                <a:pathLst>
                  <a:path w="28575" h="1260633">
                    <a:moveTo>
                      <a:pt x="0" y="0"/>
                    </a:moveTo>
                    <a:lnTo>
                      <a:pt x="28575" y="0"/>
                    </a:lnTo>
                    <a:lnTo>
                      <a:pt x="28575" y="1260634"/>
                    </a:lnTo>
                    <a:lnTo>
                      <a:pt x="0" y="1260634"/>
                    </a:lnTo>
                    <a:close/>
                  </a:path>
                </a:pathLst>
              </a:custGeom>
              <a:solidFill>
                <a:schemeClr val="bg1"/>
              </a:solidFill>
              <a:ln w="9525" cap="flat">
                <a:noFill/>
                <a:prstDash val="solid"/>
                <a:miter/>
              </a:ln>
            </p:spPr>
            <p:txBody>
              <a:bodyPr rtlCol="0" anchor="ctr"/>
              <a:lstStyle/>
              <a:p>
                <a:endParaRPr lang="en-US"/>
              </a:p>
            </p:txBody>
          </p:sp>
        </p:grpSp>
        <p:sp>
          <p:nvSpPr>
            <p:cNvPr id="4" name="Freeform: Shape 3">
              <a:extLst>
                <a:ext uri="{FF2B5EF4-FFF2-40B4-BE49-F238E27FC236}">
                  <a16:creationId xmlns:a16="http://schemas.microsoft.com/office/drawing/2014/main" id="{39A3751B-7A55-4515-8135-FB86B75E1C0E}"/>
                </a:ext>
              </a:extLst>
            </p:cNvPr>
            <p:cNvSpPr/>
            <p:nvPr/>
          </p:nvSpPr>
          <p:spPr>
            <a:xfrm>
              <a:off x="8236876" y="2681289"/>
              <a:ext cx="1704962" cy="1331115"/>
            </a:xfrm>
            <a:custGeom>
              <a:avLst/>
              <a:gdLst>
                <a:gd name="connsiteX0" fmla="*/ 1434417 w 1434417"/>
                <a:gd name="connsiteY0" fmla="*/ 1119892 h 1119892"/>
                <a:gd name="connsiteX1" fmla="*/ 1291542 w 1434417"/>
                <a:gd name="connsiteY1" fmla="*/ 1119892 h 1119892"/>
                <a:gd name="connsiteX2" fmla="*/ 1291542 w 1434417"/>
                <a:gd name="connsiteY2" fmla="*/ 717214 h 1119892"/>
                <a:gd name="connsiteX3" fmla="*/ 717213 w 1434417"/>
                <a:gd name="connsiteY3" fmla="*/ 142875 h 1119892"/>
                <a:gd name="connsiteX4" fmla="*/ 142875 w 1434417"/>
                <a:gd name="connsiteY4" fmla="*/ 717214 h 1119892"/>
                <a:gd name="connsiteX5" fmla="*/ 142875 w 1434417"/>
                <a:gd name="connsiteY5" fmla="*/ 1119892 h 1119892"/>
                <a:gd name="connsiteX6" fmla="*/ 0 w 1434417"/>
                <a:gd name="connsiteY6" fmla="*/ 1119892 h 1119892"/>
                <a:gd name="connsiteX7" fmla="*/ 0 w 1434417"/>
                <a:gd name="connsiteY7" fmla="*/ 717214 h 1119892"/>
                <a:gd name="connsiteX8" fmla="*/ 717213 w 1434417"/>
                <a:gd name="connsiteY8" fmla="*/ 0 h 1119892"/>
                <a:gd name="connsiteX9" fmla="*/ 1434417 w 1434417"/>
                <a:gd name="connsiteY9" fmla="*/ 717214 h 1119892"/>
                <a:gd name="connsiteX10" fmla="*/ 1434417 w 1434417"/>
                <a:gd name="connsiteY10" fmla="*/ 1119892 h 1119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417" h="1119892">
                  <a:moveTo>
                    <a:pt x="1434417" y="1119892"/>
                  </a:moveTo>
                  <a:lnTo>
                    <a:pt x="1291542" y="1119892"/>
                  </a:lnTo>
                  <a:lnTo>
                    <a:pt x="1291542" y="717214"/>
                  </a:lnTo>
                  <a:cubicBezTo>
                    <a:pt x="1291542" y="400517"/>
                    <a:pt x="1033900" y="142875"/>
                    <a:pt x="717213" y="142875"/>
                  </a:cubicBezTo>
                  <a:cubicBezTo>
                    <a:pt x="400526" y="142875"/>
                    <a:pt x="142875" y="400517"/>
                    <a:pt x="142875" y="717214"/>
                  </a:cubicBezTo>
                  <a:lnTo>
                    <a:pt x="142875" y="1119892"/>
                  </a:lnTo>
                  <a:lnTo>
                    <a:pt x="0" y="1119892"/>
                  </a:lnTo>
                  <a:lnTo>
                    <a:pt x="0" y="717214"/>
                  </a:lnTo>
                  <a:cubicBezTo>
                    <a:pt x="0" y="321735"/>
                    <a:pt x="321736" y="0"/>
                    <a:pt x="717213" y="0"/>
                  </a:cubicBezTo>
                  <a:cubicBezTo>
                    <a:pt x="1112682" y="0"/>
                    <a:pt x="1434417" y="321735"/>
                    <a:pt x="1434417" y="717214"/>
                  </a:cubicBezTo>
                  <a:lnTo>
                    <a:pt x="1434417" y="1119892"/>
                  </a:lnTo>
                  <a:close/>
                </a:path>
              </a:pathLst>
            </a:custGeom>
            <a:gradFill>
              <a:gsLst>
                <a:gs pos="0">
                  <a:schemeClr val="accent2"/>
                </a:gs>
                <a:gs pos="100000">
                  <a:schemeClr val="accent2">
                    <a:lumMod val="75000"/>
                  </a:schemeClr>
                </a:gs>
              </a:gsLst>
              <a:lin ang="10800000" scaled="1"/>
            </a:gra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3A8705E0-DF40-4C2A-A39E-A0B7236470C2}"/>
                </a:ext>
              </a:extLst>
            </p:cNvPr>
            <p:cNvSpPr/>
            <p:nvPr/>
          </p:nvSpPr>
          <p:spPr>
            <a:xfrm>
              <a:off x="6701724" y="4012404"/>
              <a:ext cx="1704973" cy="1331115"/>
            </a:xfrm>
            <a:custGeom>
              <a:avLst/>
              <a:gdLst>
                <a:gd name="connsiteX0" fmla="*/ 717213 w 1434426"/>
                <a:gd name="connsiteY0" fmla="*/ 1119892 h 1119892"/>
                <a:gd name="connsiteX1" fmla="*/ 0 w 1434426"/>
                <a:gd name="connsiteY1" fmla="*/ 402679 h 1119892"/>
                <a:gd name="connsiteX2" fmla="*/ 0 w 1434426"/>
                <a:gd name="connsiteY2" fmla="*/ 0 h 1119892"/>
                <a:gd name="connsiteX3" fmla="*/ 142875 w 1434426"/>
                <a:gd name="connsiteY3" fmla="*/ 0 h 1119892"/>
                <a:gd name="connsiteX4" fmla="*/ 142875 w 1434426"/>
                <a:gd name="connsiteY4" fmla="*/ 402679 h 1119892"/>
                <a:gd name="connsiteX5" fmla="*/ 717213 w 1434426"/>
                <a:gd name="connsiteY5" fmla="*/ 977017 h 1119892"/>
                <a:gd name="connsiteX6" fmla="*/ 1291552 w 1434426"/>
                <a:gd name="connsiteY6" fmla="*/ 402679 h 1119892"/>
                <a:gd name="connsiteX7" fmla="*/ 1291552 w 1434426"/>
                <a:gd name="connsiteY7" fmla="*/ 0 h 1119892"/>
                <a:gd name="connsiteX8" fmla="*/ 1434427 w 1434426"/>
                <a:gd name="connsiteY8" fmla="*/ 0 h 1119892"/>
                <a:gd name="connsiteX9" fmla="*/ 1434427 w 1434426"/>
                <a:gd name="connsiteY9" fmla="*/ 402679 h 1119892"/>
                <a:gd name="connsiteX10" fmla="*/ 717213 w 1434426"/>
                <a:gd name="connsiteY10" fmla="*/ 1119892 h 1119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426" h="1119892">
                  <a:moveTo>
                    <a:pt x="717213" y="1119892"/>
                  </a:moveTo>
                  <a:cubicBezTo>
                    <a:pt x="321736" y="1119892"/>
                    <a:pt x="0" y="798157"/>
                    <a:pt x="0" y="402679"/>
                  </a:cubicBezTo>
                  <a:lnTo>
                    <a:pt x="0" y="0"/>
                  </a:lnTo>
                  <a:lnTo>
                    <a:pt x="142875" y="0"/>
                  </a:lnTo>
                  <a:lnTo>
                    <a:pt x="142875" y="402679"/>
                  </a:lnTo>
                  <a:cubicBezTo>
                    <a:pt x="142875" y="719376"/>
                    <a:pt x="400526" y="977017"/>
                    <a:pt x="717213" y="977017"/>
                  </a:cubicBezTo>
                  <a:cubicBezTo>
                    <a:pt x="1033901" y="977017"/>
                    <a:pt x="1291552" y="719376"/>
                    <a:pt x="1291552" y="402679"/>
                  </a:cubicBezTo>
                  <a:lnTo>
                    <a:pt x="1291552" y="0"/>
                  </a:lnTo>
                  <a:lnTo>
                    <a:pt x="1434427" y="0"/>
                  </a:lnTo>
                  <a:lnTo>
                    <a:pt x="1434427" y="402679"/>
                  </a:lnTo>
                  <a:cubicBezTo>
                    <a:pt x="1434427" y="798148"/>
                    <a:pt x="1112691" y="1119892"/>
                    <a:pt x="717213" y="1119892"/>
                  </a:cubicBezTo>
                  <a:close/>
                </a:path>
              </a:pathLst>
            </a:custGeom>
            <a:gradFill>
              <a:gsLst>
                <a:gs pos="0">
                  <a:schemeClr val="accent2"/>
                </a:gs>
                <a:gs pos="100000">
                  <a:schemeClr val="accent2">
                    <a:lumMod val="75000"/>
                  </a:schemeClr>
                </a:gs>
              </a:gsLst>
              <a:lin ang="10800000" scaled="1"/>
            </a:gra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44C8186A-7734-4BFD-8A5D-A93D1BAD53B5}"/>
                </a:ext>
              </a:extLst>
            </p:cNvPr>
            <p:cNvSpPr/>
            <p:nvPr/>
          </p:nvSpPr>
          <p:spPr>
            <a:xfrm>
              <a:off x="5166584" y="2681289"/>
              <a:ext cx="1704962" cy="1331115"/>
            </a:xfrm>
            <a:custGeom>
              <a:avLst/>
              <a:gdLst>
                <a:gd name="connsiteX0" fmla="*/ 1434417 w 1434417"/>
                <a:gd name="connsiteY0" fmla="*/ 1119892 h 1119892"/>
                <a:gd name="connsiteX1" fmla="*/ 1291542 w 1434417"/>
                <a:gd name="connsiteY1" fmla="*/ 1119892 h 1119892"/>
                <a:gd name="connsiteX2" fmla="*/ 1291542 w 1434417"/>
                <a:gd name="connsiteY2" fmla="*/ 717214 h 1119892"/>
                <a:gd name="connsiteX3" fmla="*/ 717204 w 1434417"/>
                <a:gd name="connsiteY3" fmla="*/ 142875 h 1119892"/>
                <a:gd name="connsiteX4" fmla="*/ 142875 w 1434417"/>
                <a:gd name="connsiteY4" fmla="*/ 717214 h 1119892"/>
                <a:gd name="connsiteX5" fmla="*/ 142875 w 1434417"/>
                <a:gd name="connsiteY5" fmla="*/ 1119892 h 1119892"/>
                <a:gd name="connsiteX6" fmla="*/ 0 w 1434417"/>
                <a:gd name="connsiteY6" fmla="*/ 1119892 h 1119892"/>
                <a:gd name="connsiteX7" fmla="*/ 0 w 1434417"/>
                <a:gd name="connsiteY7" fmla="*/ 717214 h 1119892"/>
                <a:gd name="connsiteX8" fmla="*/ 717204 w 1434417"/>
                <a:gd name="connsiteY8" fmla="*/ 0 h 1119892"/>
                <a:gd name="connsiteX9" fmla="*/ 1434417 w 1434417"/>
                <a:gd name="connsiteY9" fmla="*/ 717214 h 1119892"/>
                <a:gd name="connsiteX10" fmla="*/ 1434417 w 1434417"/>
                <a:gd name="connsiteY10" fmla="*/ 1119892 h 1119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417" h="1119892">
                  <a:moveTo>
                    <a:pt x="1434417" y="1119892"/>
                  </a:moveTo>
                  <a:lnTo>
                    <a:pt x="1291542" y="1119892"/>
                  </a:lnTo>
                  <a:lnTo>
                    <a:pt x="1291542" y="717214"/>
                  </a:lnTo>
                  <a:cubicBezTo>
                    <a:pt x="1291542" y="400517"/>
                    <a:pt x="1033891" y="142875"/>
                    <a:pt x="717204" y="142875"/>
                  </a:cubicBezTo>
                  <a:cubicBezTo>
                    <a:pt x="400517" y="142875"/>
                    <a:pt x="142875" y="400517"/>
                    <a:pt x="142875" y="717214"/>
                  </a:cubicBezTo>
                  <a:lnTo>
                    <a:pt x="142875" y="1119892"/>
                  </a:lnTo>
                  <a:lnTo>
                    <a:pt x="0" y="1119892"/>
                  </a:lnTo>
                  <a:lnTo>
                    <a:pt x="0" y="717214"/>
                  </a:lnTo>
                  <a:cubicBezTo>
                    <a:pt x="0" y="321735"/>
                    <a:pt x="321735" y="0"/>
                    <a:pt x="717204" y="0"/>
                  </a:cubicBezTo>
                  <a:cubicBezTo>
                    <a:pt x="1112682" y="0"/>
                    <a:pt x="1434417" y="321735"/>
                    <a:pt x="1434417" y="717214"/>
                  </a:cubicBezTo>
                  <a:lnTo>
                    <a:pt x="1434417" y="1119892"/>
                  </a:lnTo>
                  <a:close/>
                </a:path>
              </a:pathLst>
            </a:custGeom>
            <a:gradFill>
              <a:gsLst>
                <a:gs pos="0">
                  <a:schemeClr val="accent2"/>
                </a:gs>
                <a:gs pos="100000">
                  <a:schemeClr val="accent2">
                    <a:lumMod val="75000"/>
                  </a:schemeClr>
                </a:gs>
              </a:gsLst>
              <a:lin ang="10800000" scaled="1"/>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610FA9A-ECEB-4029-8CBD-FF59EE90A4F9}"/>
                </a:ext>
              </a:extLst>
            </p:cNvPr>
            <p:cNvSpPr/>
            <p:nvPr/>
          </p:nvSpPr>
          <p:spPr>
            <a:xfrm>
              <a:off x="3631444" y="4012404"/>
              <a:ext cx="1704973" cy="1331115"/>
            </a:xfrm>
            <a:custGeom>
              <a:avLst/>
              <a:gdLst>
                <a:gd name="connsiteX0" fmla="*/ 717214 w 1434426"/>
                <a:gd name="connsiteY0" fmla="*/ 1119892 h 1119892"/>
                <a:gd name="connsiteX1" fmla="*/ 0 w 1434426"/>
                <a:gd name="connsiteY1" fmla="*/ 402679 h 1119892"/>
                <a:gd name="connsiteX2" fmla="*/ 0 w 1434426"/>
                <a:gd name="connsiteY2" fmla="*/ 0 h 1119892"/>
                <a:gd name="connsiteX3" fmla="*/ 142875 w 1434426"/>
                <a:gd name="connsiteY3" fmla="*/ 0 h 1119892"/>
                <a:gd name="connsiteX4" fmla="*/ 142875 w 1434426"/>
                <a:gd name="connsiteY4" fmla="*/ 402679 h 1119892"/>
                <a:gd name="connsiteX5" fmla="*/ 717214 w 1434426"/>
                <a:gd name="connsiteY5" fmla="*/ 977017 h 1119892"/>
                <a:gd name="connsiteX6" fmla="*/ 1291552 w 1434426"/>
                <a:gd name="connsiteY6" fmla="*/ 402679 h 1119892"/>
                <a:gd name="connsiteX7" fmla="*/ 1291552 w 1434426"/>
                <a:gd name="connsiteY7" fmla="*/ 0 h 1119892"/>
                <a:gd name="connsiteX8" fmla="*/ 1434427 w 1434426"/>
                <a:gd name="connsiteY8" fmla="*/ 0 h 1119892"/>
                <a:gd name="connsiteX9" fmla="*/ 1434427 w 1434426"/>
                <a:gd name="connsiteY9" fmla="*/ 402679 h 1119892"/>
                <a:gd name="connsiteX10" fmla="*/ 717214 w 1434426"/>
                <a:gd name="connsiteY10" fmla="*/ 1119892 h 1119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426" h="1119892">
                  <a:moveTo>
                    <a:pt x="717214" y="1119892"/>
                  </a:moveTo>
                  <a:cubicBezTo>
                    <a:pt x="321735" y="1119892"/>
                    <a:pt x="0" y="798157"/>
                    <a:pt x="0" y="402679"/>
                  </a:cubicBezTo>
                  <a:lnTo>
                    <a:pt x="0" y="0"/>
                  </a:lnTo>
                  <a:lnTo>
                    <a:pt x="142875" y="0"/>
                  </a:lnTo>
                  <a:lnTo>
                    <a:pt x="142875" y="402679"/>
                  </a:lnTo>
                  <a:cubicBezTo>
                    <a:pt x="142875" y="719376"/>
                    <a:pt x="400526" y="977017"/>
                    <a:pt x="717214" y="977017"/>
                  </a:cubicBezTo>
                  <a:cubicBezTo>
                    <a:pt x="1033901" y="977017"/>
                    <a:pt x="1291552" y="719376"/>
                    <a:pt x="1291552" y="402679"/>
                  </a:cubicBezTo>
                  <a:lnTo>
                    <a:pt x="1291552" y="0"/>
                  </a:lnTo>
                  <a:lnTo>
                    <a:pt x="1434427" y="0"/>
                  </a:lnTo>
                  <a:lnTo>
                    <a:pt x="1434427" y="402679"/>
                  </a:lnTo>
                  <a:cubicBezTo>
                    <a:pt x="1434427" y="798148"/>
                    <a:pt x="1112682" y="1119892"/>
                    <a:pt x="717214" y="1119892"/>
                  </a:cubicBezTo>
                  <a:close/>
                </a:path>
              </a:pathLst>
            </a:custGeom>
            <a:gradFill>
              <a:gsLst>
                <a:gs pos="0">
                  <a:schemeClr val="accent2"/>
                </a:gs>
                <a:gs pos="100000">
                  <a:schemeClr val="accent2">
                    <a:lumMod val="75000"/>
                  </a:schemeClr>
                </a:gs>
              </a:gsLst>
              <a:lin ang="10800000" scaled="1"/>
            </a:gra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56733C5F-D8C2-4217-AE3E-B924B2A87FBD}"/>
                </a:ext>
              </a:extLst>
            </p:cNvPr>
            <p:cNvSpPr/>
            <p:nvPr/>
          </p:nvSpPr>
          <p:spPr>
            <a:xfrm>
              <a:off x="2096293" y="2681289"/>
              <a:ext cx="1704973" cy="1331115"/>
            </a:xfrm>
            <a:custGeom>
              <a:avLst/>
              <a:gdLst>
                <a:gd name="connsiteX0" fmla="*/ 1434427 w 1434426"/>
                <a:gd name="connsiteY0" fmla="*/ 1119892 h 1119892"/>
                <a:gd name="connsiteX1" fmla="*/ 1291552 w 1434426"/>
                <a:gd name="connsiteY1" fmla="*/ 1119892 h 1119892"/>
                <a:gd name="connsiteX2" fmla="*/ 1291552 w 1434426"/>
                <a:gd name="connsiteY2" fmla="*/ 717214 h 1119892"/>
                <a:gd name="connsiteX3" fmla="*/ 717213 w 1434426"/>
                <a:gd name="connsiteY3" fmla="*/ 142875 h 1119892"/>
                <a:gd name="connsiteX4" fmla="*/ 142875 w 1434426"/>
                <a:gd name="connsiteY4" fmla="*/ 717214 h 1119892"/>
                <a:gd name="connsiteX5" fmla="*/ 142875 w 1434426"/>
                <a:gd name="connsiteY5" fmla="*/ 1119892 h 1119892"/>
                <a:gd name="connsiteX6" fmla="*/ 0 w 1434426"/>
                <a:gd name="connsiteY6" fmla="*/ 1119892 h 1119892"/>
                <a:gd name="connsiteX7" fmla="*/ 0 w 1434426"/>
                <a:gd name="connsiteY7" fmla="*/ 717214 h 1119892"/>
                <a:gd name="connsiteX8" fmla="*/ 717213 w 1434426"/>
                <a:gd name="connsiteY8" fmla="*/ 0 h 1119892"/>
                <a:gd name="connsiteX9" fmla="*/ 1434427 w 1434426"/>
                <a:gd name="connsiteY9" fmla="*/ 717214 h 1119892"/>
                <a:gd name="connsiteX10" fmla="*/ 1434427 w 1434426"/>
                <a:gd name="connsiteY10" fmla="*/ 1119892 h 1119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426" h="1119892">
                  <a:moveTo>
                    <a:pt x="1434427" y="1119892"/>
                  </a:moveTo>
                  <a:lnTo>
                    <a:pt x="1291552" y="1119892"/>
                  </a:lnTo>
                  <a:lnTo>
                    <a:pt x="1291552" y="717214"/>
                  </a:lnTo>
                  <a:cubicBezTo>
                    <a:pt x="1291552" y="400517"/>
                    <a:pt x="1033901" y="142875"/>
                    <a:pt x="717213" y="142875"/>
                  </a:cubicBezTo>
                  <a:cubicBezTo>
                    <a:pt x="400526" y="142875"/>
                    <a:pt x="142875" y="400517"/>
                    <a:pt x="142875" y="717214"/>
                  </a:cubicBezTo>
                  <a:lnTo>
                    <a:pt x="142875" y="1119892"/>
                  </a:lnTo>
                  <a:lnTo>
                    <a:pt x="0" y="1119892"/>
                  </a:lnTo>
                  <a:lnTo>
                    <a:pt x="0" y="717214"/>
                  </a:lnTo>
                  <a:cubicBezTo>
                    <a:pt x="0" y="321735"/>
                    <a:pt x="321735" y="0"/>
                    <a:pt x="717213" y="0"/>
                  </a:cubicBezTo>
                  <a:cubicBezTo>
                    <a:pt x="1112692" y="0"/>
                    <a:pt x="1434427" y="321735"/>
                    <a:pt x="1434427" y="717214"/>
                  </a:cubicBezTo>
                  <a:lnTo>
                    <a:pt x="1434427" y="1119892"/>
                  </a:lnTo>
                  <a:close/>
                </a:path>
              </a:pathLst>
            </a:custGeom>
            <a:gradFill>
              <a:gsLst>
                <a:gs pos="0">
                  <a:schemeClr val="accent2"/>
                </a:gs>
                <a:gs pos="100000">
                  <a:schemeClr val="accent2">
                    <a:lumMod val="75000"/>
                  </a:schemeClr>
                </a:gs>
              </a:gsLst>
              <a:lin ang="10800000" scaled="1"/>
            </a:gradFill>
            <a:ln w="9525" cap="flat">
              <a:noFill/>
              <a:prstDash val="solid"/>
              <a:miter/>
            </a:ln>
          </p:spPr>
          <p:txBody>
            <a:bodyPr rtlCol="0" anchor="ctr"/>
            <a:lstStyle/>
            <a:p>
              <a:endParaRPr lang="en-US" dirty="0"/>
            </a:p>
          </p:txBody>
        </p:sp>
        <p:grpSp>
          <p:nvGrpSpPr>
            <p:cNvPr id="9" name="Graphic 2">
              <a:extLst>
                <a:ext uri="{FF2B5EF4-FFF2-40B4-BE49-F238E27FC236}">
                  <a16:creationId xmlns:a16="http://schemas.microsoft.com/office/drawing/2014/main" id="{F1905F4A-CE81-4C67-BAAB-FA58BDB332A8}"/>
                </a:ext>
              </a:extLst>
            </p:cNvPr>
            <p:cNvGrpSpPr/>
            <p:nvPr/>
          </p:nvGrpSpPr>
          <p:grpSpPr>
            <a:xfrm>
              <a:off x="3477585" y="3773634"/>
              <a:ext cx="477541" cy="477541"/>
              <a:chOff x="3957275" y="3610431"/>
              <a:chExt cx="401764" cy="401764"/>
            </a:xfrm>
            <a:solidFill>
              <a:schemeClr val="accent1"/>
            </a:solidFill>
          </p:grpSpPr>
          <p:sp>
            <p:nvSpPr>
              <p:cNvPr id="32" name="Freeform: Shape 31">
                <a:extLst>
                  <a:ext uri="{FF2B5EF4-FFF2-40B4-BE49-F238E27FC236}">
                    <a16:creationId xmlns:a16="http://schemas.microsoft.com/office/drawing/2014/main" id="{9E320470-8BF9-4F54-BEC3-662BEAD8D8EE}"/>
                  </a:ext>
                </a:extLst>
              </p:cNvPr>
              <p:cNvSpPr/>
              <p:nvPr/>
            </p:nvSpPr>
            <p:spPr>
              <a:xfrm>
                <a:off x="4028713" y="3681869"/>
                <a:ext cx="258889" cy="258889"/>
              </a:xfrm>
              <a:custGeom>
                <a:avLst/>
                <a:gdLst>
                  <a:gd name="connsiteX0" fmla="*/ 258889 w 258889"/>
                  <a:gd name="connsiteY0" fmla="*/ 129445 h 258889"/>
                  <a:gd name="connsiteX1" fmla="*/ 129445 w 258889"/>
                  <a:gd name="connsiteY1" fmla="*/ 258889 h 258889"/>
                  <a:gd name="connsiteX2" fmla="*/ 0 w 258889"/>
                  <a:gd name="connsiteY2" fmla="*/ 129445 h 258889"/>
                  <a:gd name="connsiteX3" fmla="*/ 129445 w 258889"/>
                  <a:gd name="connsiteY3" fmla="*/ 0 h 258889"/>
                  <a:gd name="connsiteX4" fmla="*/ 258889 w 258889"/>
                  <a:gd name="connsiteY4" fmla="*/ 129445 h 258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889" h="258889">
                    <a:moveTo>
                      <a:pt x="258889" y="129445"/>
                    </a:moveTo>
                    <a:cubicBezTo>
                      <a:pt x="258889" y="200935"/>
                      <a:pt x="200935" y="258889"/>
                      <a:pt x="129445" y="258889"/>
                    </a:cubicBezTo>
                    <a:cubicBezTo>
                      <a:pt x="57954" y="258889"/>
                      <a:pt x="0" y="200935"/>
                      <a:pt x="0" y="129445"/>
                    </a:cubicBezTo>
                    <a:cubicBezTo>
                      <a:pt x="0" y="57954"/>
                      <a:pt x="57955" y="0"/>
                      <a:pt x="129445" y="0"/>
                    </a:cubicBezTo>
                    <a:cubicBezTo>
                      <a:pt x="200935" y="0"/>
                      <a:pt x="258889" y="57954"/>
                      <a:pt x="258889" y="129445"/>
                    </a:cubicBezTo>
                    <a:close/>
                  </a:path>
                </a:pathLst>
              </a:custGeom>
              <a:solidFill>
                <a:schemeClr val="accent1"/>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073D1F9-88D2-4086-BBB6-1583FF040A46}"/>
                  </a:ext>
                </a:extLst>
              </p:cNvPr>
              <p:cNvSpPr/>
              <p:nvPr/>
            </p:nvSpPr>
            <p:spPr>
              <a:xfrm>
                <a:off x="3957275" y="3610431"/>
                <a:ext cx="401764" cy="401764"/>
              </a:xfrm>
              <a:custGeom>
                <a:avLst/>
                <a:gdLst>
                  <a:gd name="connsiteX0" fmla="*/ 200882 w 401764"/>
                  <a:gd name="connsiteY0" fmla="*/ 401764 h 401764"/>
                  <a:gd name="connsiteX1" fmla="*/ 0 w 401764"/>
                  <a:gd name="connsiteY1" fmla="*/ 200882 h 401764"/>
                  <a:gd name="connsiteX2" fmla="*/ 200882 w 401764"/>
                  <a:gd name="connsiteY2" fmla="*/ 0 h 401764"/>
                  <a:gd name="connsiteX3" fmla="*/ 401764 w 401764"/>
                  <a:gd name="connsiteY3" fmla="*/ 200882 h 401764"/>
                  <a:gd name="connsiteX4" fmla="*/ 200882 w 401764"/>
                  <a:gd name="connsiteY4" fmla="*/ 401764 h 401764"/>
                  <a:gd name="connsiteX5" fmla="*/ 200882 w 401764"/>
                  <a:gd name="connsiteY5" fmla="*/ 142875 h 401764"/>
                  <a:gd name="connsiteX6" fmla="*/ 142875 w 401764"/>
                  <a:gd name="connsiteY6" fmla="*/ 200882 h 401764"/>
                  <a:gd name="connsiteX7" fmla="*/ 200882 w 401764"/>
                  <a:gd name="connsiteY7" fmla="*/ 258889 h 401764"/>
                  <a:gd name="connsiteX8" fmla="*/ 258889 w 401764"/>
                  <a:gd name="connsiteY8" fmla="*/ 200882 h 401764"/>
                  <a:gd name="connsiteX9" fmla="*/ 200882 w 401764"/>
                  <a:gd name="connsiteY9" fmla="*/ 142875 h 40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764" h="401764">
                    <a:moveTo>
                      <a:pt x="200882" y="401764"/>
                    </a:moveTo>
                    <a:cubicBezTo>
                      <a:pt x="90116" y="401764"/>
                      <a:pt x="0" y="311648"/>
                      <a:pt x="0" y="200882"/>
                    </a:cubicBezTo>
                    <a:cubicBezTo>
                      <a:pt x="0" y="90116"/>
                      <a:pt x="90116" y="0"/>
                      <a:pt x="200882" y="0"/>
                    </a:cubicBezTo>
                    <a:cubicBezTo>
                      <a:pt x="311648" y="0"/>
                      <a:pt x="401764" y="90116"/>
                      <a:pt x="401764" y="200882"/>
                    </a:cubicBezTo>
                    <a:cubicBezTo>
                      <a:pt x="401764" y="311648"/>
                      <a:pt x="311648" y="401764"/>
                      <a:pt x="200882" y="401764"/>
                    </a:cubicBezTo>
                    <a:close/>
                    <a:moveTo>
                      <a:pt x="200882" y="142875"/>
                    </a:moveTo>
                    <a:cubicBezTo>
                      <a:pt x="168897" y="142875"/>
                      <a:pt x="142875" y="168897"/>
                      <a:pt x="142875" y="200882"/>
                    </a:cubicBezTo>
                    <a:cubicBezTo>
                      <a:pt x="142875" y="232867"/>
                      <a:pt x="168888" y="258889"/>
                      <a:pt x="200882" y="258889"/>
                    </a:cubicBezTo>
                    <a:cubicBezTo>
                      <a:pt x="232877" y="258889"/>
                      <a:pt x="258889" y="232867"/>
                      <a:pt x="258889" y="200882"/>
                    </a:cubicBezTo>
                    <a:cubicBezTo>
                      <a:pt x="258889" y="168897"/>
                      <a:pt x="232867" y="142875"/>
                      <a:pt x="200882" y="142875"/>
                    </a:cubicBezTo>
                    <a:close/>
                  </a:path>
                </a:pathLst>
              </a:custGeom>
              <a:gradFill>
                <a:gsLst>
                  <a:gs pos="0">
                    <a:schemeClr val="accent2"/>
                  </a:gs>
                  <a:gs pos="100000">
                    <a:schemeClr val="accent2">
                      <a:lumMod val="75000"/>
                    </a:schemeClr>
                  </a:gs>
                </a:gsLst>
                <a:lin ang="10800000" scaled="1"/>
              </a:gradFill>
              <a:ln w="9525" cap="flat">
                <a:noFill/>
                <a:prstDash val="solid"/>
                <a:miter/>
              </a:ln>
            </p:spPr>
            <p:txBody>
              <a:bodyPr rtlCol="0" anchor="ctr"/>
              <a:lstStyle/>
              <a:p>
                <a:endParaRPr lang="en-US"/>
              </a:p>
            </p:txBody>
          </p:sp>
        </p:grpSp>
        <p:grpSp>
          <p:nvGrpSpPr>
            <p:cNvPr id="10" name="Graphic 2">
              <a:extLst>
                <a:ext uri="{FF2B5EF4-FFF2-40B4-BE49-F238E27FC236}">
                  <a16:creationId xmlns:a16="http://schemas.microsoft.com/office/drawing/2014/main" id="{4F822152-E03F-4EE8-B741-18C2B799BB68}"/>
                </a:ext>
              </a:extLst>
            </p:cNvPr>
            <p:cNvGrpSpPr/>
            <p:nvPr/>
          </p:nvGrpSpPr>
          <p:grpSpPr>
            <a:xfrm>
              <a:off x="5012724" y="3773634"/>
              <a:ext cx="477553" cy="477541"/>
              <a:chOff x="5248817" y="3610431"/>
              <a:chExt cx="401774" cy="401764"/>
            </a:xfrm>
            <a:solidFill>
              <a:schemeClr val="accent1"/>
            </a:solidFill>
          </p:grpSpPr>
          <p:sp>
            <p:nvSpPr>
              <p:cNvPr id="30" name="Freeform: Shape 29">
                <a:extLst>
                  <a:ext uri="{FF2B5EF4-FFF2-40B4-BE49-F238E27FC236}">
                    <a16:creationId xmlns:a16="http://schemas.microsoft.com/office/drawing/2014/main" id="{113F79EA-641B-48FC-B5BB-215BBBFD4CD4}"/>
                  </a:ext>
                </a:extLst>
              </p:cNvPr>
              <p:cNvSpPr/>
              <p:nvPr/>
            </p:nvSpPr>
            <p:spPr>
              <a:xfrm>
                <a:off x="5320255" y="3681869"/>
                <a:ext cx="258889" cy="258889"/>
              </a:xfrm>
              <a:custGeom>
                <a:avLst/>
                <a:gdLst>
                  <a:gd name="connsiteX0" fmla="*/ 258890 w 258889"/>
                  <a:gd name="connsiteY0" fmla="*/ 129445 h 258889"/>
                  <a:gd name="connsiteX1" fmla="*/ 129445 w 258889"/>
                  <a:gd name="connsiteY1" fmla="*/ 258889 h 258889"/>
                  <a:gd name="connsiteX2" fmla="*/ 0 w 258889"/>
                  <a:gd name="connsiteY2" fmla="*/ 129445 h 258889"/>
                  <a:gd name="connsiteX3" fmla="*/ 129445 w 258889"/>
                  <a:gd name="connsiteY3" fmla="*/ 0 h 258889"/>
                  <a:gd name="connsiteX4" fmla="*/ 258890 w 258889"/>
                  <a:gd name="connsiteY4" fmla="*/ 129445 h 258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889" h="258889">
                    <a:moveTo>
                      <a:pt x="258890" y="129445"/>
                    </a:moveTo>
                    <a:cubicBezTo>
                      <a:pt x="258890" y="200935"/>
                      <a:pt x="200935" y="258889"/>
                      <a:pt x="129445" y="258889"/>
                    </a:cubicBezTo>
                    <a:cubicBezTo>
                      <a:pt x="57954" y="258889"/>
                      <a:pt x="0" y="200935"/>
                      <a:pt x="0" y="129445"/>
                    </a:cubicBezTo>
                    <a:cubicBezTo>
                      <a:pt x="0" y="57954"/>
                      <a:pt x="57954" y="0"/>
                      <a:pt x="129445" y="0"/>
                    </a:cubicBezTo>
                    <a:cubicBezTo>
                      <a:pt x="200935" y="0"/>
                      <a:pt x="258890" y="57954"/>
                      <a:pt x="258890" y="129445"/>
                    </a:cubicBezTo>
                    <a:close/>
                  </a:path>
                </a:pathLst>
              </a:custGeom>
              <a:solidFill>
                <a:schemeClr val="accent1"/>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9B23052-5422-487B-952D-DB37ECE3530E}"/>
                  </a:ext>
                </a:extLst>
              </p:cNvPr>
              <p:cNvSpPr/>
              <p:nvPr/>
            </p:nvSpPr>
            <p:spPr>
              <a:xfrm>
                <a:off x="5248817" y="3610431"/>
                <a:ext cx="401774" cy="401764"/>
              </a:xfrm>
              <a:custGeom>
                <a:avLst/>
                <a:gdLst>
                  <a:gd name="connsiteX0" fmla="*/ 200892 w 401774"/>
                  <a:gd name="connsiteY0" fmla="*/ 401764 h 401764"/>
                  <a:gd name="connsiteX1" fmla="*/ 0 w 401774"/>
                  <a:gd name="connsiteY1" fmla="*/ 200882 h 401764"/>
                  <a:gd name="connsiteX2" fmla="*/ 200892 w 401774"/>
                  <a:gd name="connsiteY2" fmla="*/ 0 h 401764"/>
                  <a:gd name="connsiteX3" fmla="*/ 401774 w 401774"/>
                  <a:gd name="connsiteY3" fmla="*/ 200882 h 401764"/>
                  <a:gd name="connsiteX4" fmla="*/ 200892 w 401774"/>
                  <a:gd name="connsiteY4" fmla="*/ 401764 h 401764"/>
                  <a:gd name="connsiteX5" fmla="*/ 200892 w 401774"/>
                  <a:gd name="connsiteY5" fmla="*/ 142875 h 401764"/>
                  <a:gd name="connsiteX6" fmla="*/ 142875 w 401774"/>
                  <a:gd name="connsiteY6" fmla="*/ 200882 h 401764"/>
                  <a:gd name="connsiteX7" fmla="*/ 200892 w 401774"/>
                  <a:gd name="connsiteY7" fmla="*/ 258889 h 401764"/>
                  <a:gd name="connsiteX8" fmla="*/ 258899 w 401774"/>
                  <a:gd name="connsiteY8" fmla="*/ 200882 h 401764"/>
                  <a:gd name="connsiteX9" fmla="*/ 200892 w 401774"/>
                  <a:gd name="connsiteY9" fmla="*/ 142875 h 40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774" h="401764">
                    <a:moveTo>
                      <a:pt x="200892" y="401764"/>
                    </a:moveTo>
                    <a:cubicBezTo>
                      <a:pt x="90116" y="401764"/>
                      <a:pt x="0" y="311648"/>
                      <a:pt x="0" y="200882"/>
                    </a:cubicBezTo>
                    <a:cubicBezTo>
                      <a:pt x="0" y="90116"/>
                      <a:pt x="90116" y="0"/>
                      <a:pt x="200892" y="0"/>
                    </a:cubicBezTo>
                    <a:cubicBezTo>
                      <a:pt x="311658" y="0"/>
                      <a:pt x="401774" y="90116"/>
                      <a:pt x="401774" y="200882"/>
                    </a:cubicBezTo>
                    <a:cubicBezTo>
                      <a:pt x="401774" y="311648"/>
                      <a:pt x="311658" y="401764"/>
                      <a:pt x="200892" y="401764"/>
                    </a:cubicBezTo>
                    <a:close/>
                    <a:moveTo>
                      <a:pt x="200892" y="142875"/>
                    </a:moveTo>
                    <a:cubicBezTo>
                      <a:pt x="168907" y="142875"/>
                      <a:pt x="142875" y="168897"/>
                      <a:pt x="142875" y="200882"/>
                    </a:cubicBezTo>
                    <a:cubicBezTo>
                      <a:pt x="142875" y="232867"/>
                      <a:pt x="168897" y="258889"/>
                      <a:pt x="200892" y="258889"/>
                    </a:cubicBezTo>
                    <a:cubicBezTo>
                      <a:pt x="232886" y="258889"/>
                      <a:pt x="258899" y="232867"/>
                      <a:pt x="258899" y="200882"/>
                    </a:cubicBezTo>
                    <a:cubicBezTo>
                      <a:pt x="258899" y="168897"/>
                      <a:pt x="232877" y="142875"/>
                      <a:pt x="200892" y="142875"/>
                    </a:cubicBezTo>
                    <a:close/>
                  </a:path>
                </a:pathLst>
              </a:custGeom>
              <a:gradFill>
                <a:gsLst>
                  <a:gs pos="0">
                    <a:schemeClr val="accent2"/>
                  </a:gs>
                  <a:gs pos="100000">
                    <a:schemeClr val="accent2">
                      <a:lumMod val="75000"/>
                    </a:schemeClr>
                  </a:gs>
                </a:gsLst>
                <a:lin ang="10800000" scaled="1"/>
              </a:gradFill>
              <a:ln w="9525" cap="flat">
                <a:noFill/>
                <a:prstDash val="solid"/>
                <a:miter/>
              </a:ln>
            </p:spPr>
            <p:txBody>
              <a:bodyPr rtlCol="0" anchor="ctr"/>
              <a:lstStyle/>
              <a:p>
                <a:endParaRPr lang="en-US"/>
              </a:p>
            </p:txBody>
          </p:sp>
        </p:grpSp>
        <p:grpSp>
          <p:nvGrpSpPr>
            <p:cNvPr id="11" name="Graphic 2">
              <a:extLst>
                <a:ext uri="{FF2B5EF4-FFF2-40B4-BE49-F238E27FC236}">
                  <a16:creationId xmlns:a16="http://schemas.microsoft.com/office/drawing/2014/main" id="{A06C36EC-B831-4FBC-B8FA-9AAC028E8C21}"/>
                </a:ext>
              </a:extLst>
            </p:cNvPr>
            <p:cNvGrpSpPr/>
            <p:nvPr/>
          </p:nvGrpSpPr>
          <p:grpSpPr>
            <a:xfrm>
              <a:off x="6547865" y="3773634"/>
              <a:ext cx="477553" cy="477541"/>
              <a:chOff x="6540360" y="3610431"/>
              <a:chExt cx="401774" cy="401764"/>
            </a:xfrm>
            <a:solidFill>
              <a:schemeClr val="accent1"/>
            </a:solidFill>
          </p:grpSpPr>
          <p:sp>
            <p:nvSpPr>
              <p:cNvPr id="28" name="Freeform: Shape 27">
                <a:extLst>
                  <a:ext uri="{FF2B5EF4-FFF2-40B4-BE49-F238E27FC236}">
                    <a16:creationId xmlns:a16="http://schemas.microsoft.com/office/drawing/2014/main" id="{6A380188-E5D6-4883-812D-F5D9DCD91215}"/>
                  </a:ext>
                </a:extLst>
              </p:cNvPr>
              <p:cNvSpPr/>
              <p:nvPr/>
            </p:nvSpPr>
            <p:spPr>
              <a:xfrm>
                <a:off x="6611807" y="3681869"/>
                <a:ext cx="258889" cy="258889"/>
              </a:xfrm>
              <a:custGeom>
                <a:avLst/>
                <a:gdLst>
                  <a:gd name="connsiteX0" fmla="*/ 258890 w 258889"/>
                  <a:gd name="connsiteY0" fmla="*/ 129445 h 258889"/>
                  <a:gd name="connsiteX1" fmla="*/ 129445 w 258889"/>
                  <a:gd name="connsiteY1" fmla="*/ 258889 h 258889"/>
                  <a:gd name="connsiteX2" fmla="*/ 0 w 258889"/>
                  <a:gd name="connsiteY2" fmla="*/ 129445 h 258889"/>
                  <a:gd name="connsiteX3" fmla="*/ 129445 w 258889"/>
                  <a:gd name="connsiteY3" fmla="*/ 0 h 258889"/>
                  <a:gd name="connsiteX4" fmla="*/ 258890 w 258889"/>
                  <a:gd name="connsiteY4" fmla="*/ 129445 h 258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889" h="258889">
                    <a:moveTo>
                      <a:pt x="258890" y="129445"/>
                    </a:moveTo>
                    <a:cubicBezTo>
                      <a:pt x="258890" y="200935"/>
                      <a:pt x="200935" y="258889"/>
                      <a:pt x="129445" y="258889"/>
                    </a:cubicBezTo>
                    <a:cubicBezTo>
                      <a:pt x="57954" y="258889"/>
                      <a:pt x="0" y="200935"/>
                      <a:pt x="0" y="129445"/>
                    </a:cubicBezTo>
                    <a:cubicBezTo>
                      <a:pt x="0" y="57954"/>
                      <a:pt x="57954" y="0"/>
                      <a:pt x="129445" y="0"/>
                    </a:cubicBezTo>
                    <a:cubicBezTo>
                      <a:pt x="200935" y="0"/>
                      <a:pt x="258890" y="57954"/>
                      <a:pt x="258890" y="129445"/>
                    </a:cubicBezTo>
                    <a:close/>
                  </a:path>
                </a:pathLst>
              </a:custGeom>
              <a:solidFill>
                <a:schemeClr val="accent1"/>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500310A-A29C-48F8-8189-7EB1FBAF1612}"/>
                  </a:ext>
                </a:extLst>
              </p:cNvPr>
              <p:cNvSpPr/>
              <p:nvPr/>
            </p:nvSpPr>
            <p:spPr>
              <a:xfrm>
                <a:off x="6540360" y="3610431"/>
                <a:ext cx="401774" cy="401764"/>
              </a:xfrm>
              <a:custGeom>
                <a:avLst/>
                <a:gdLst>
                  <a:gd name="connsiteX0" fmla="*/ 200882 w 401774"/>
                  <a:gd name="connsiteY0" fmla="*/ 401764 h 401764"/>
                  <a:gd name="connsiteX1" fmla="*/ 0 w 401774"/>
                  <a:gd name="connsiteY1" fmla="*/ 200882 h 401764"/>
                  <a:gd name="connsiteX2" fmla="*/ 200882 w 401774"/>
                  <a:gd name="connsiteY2" fmla="*/ 0 h 401764"/>
                  <a:gd name="connsiteX3" fmla="*/ 401774 w 401774"/>
                  <a:gd name="connsiteY3" fmla="*/ 200882 h 401764"/>
                  <a:gd name="connsiteX4" fmla="*/ 200882 w 401774"/>
                  <a:gd name="connsiteY4" fmla="*/ 401764 h 401764"/>
                  <a:gd name="connsiteX5" fmla="*/ 200882 w 401774"/>
                  <a:gd name="connsiteY5" fmla="*/ 142875 h 401764"/>
                  <a:gd name="connsiteX6" fmla="*/ 142875 w 401774"/>
                  <a:gd name="connsiteY6" fmla="*/ 200882 h 401764"/>
                  <a:gd name="connsiteX7" fmla="*/ 200882 w 401774"/>
                  <a:gd name="connsiteY7" fmla="*/ 258889 h 401764"/>
                  <a:gd name="connsiteX8" fmla="*/ 258899 w 401774"/>
                  <a:gd name="connsiteY8" fmla="*/ 200882 h 401764"/>
                  <a:gd name="connsiteX9" fmla="*/ 200882 w 401774"/>
                  <a:gd name="connsiteY9" fmla="*/ 142875 h 40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774" h="401764">
                    <a:moveTo>
                      <a:pt x="200882" y="401764"/>
                    </a:moveTo>
                    <a:cubicBezTo>
                      <a:pt x="90116" y="401764"/>
                      <a:pt x="0" y="311648"/>
                      <a:pt x="0" y="200882"/>
                    </a:cubicBezTo>
                    <a:cubicBezTo>
                      <a:pt x="0" y="90116"/>
                      <a:pt x="90116" y="0"/>
                      <a:pt x="200882" y="0"/>
                    </a:cubicBezTo>
                    <a:cubicBezTo>
                      <a:pt x="311658" y="0"/>
                      <a:pt x="401774" y="90116"/>
                      <a:pt x="401774" y="200882"/>
                    </a:cubicBezTo>
                    <a:cubicBezTo>
                      <a:pt x="401774" y="311648"/>
                      <a:pt x="311658" y="401764"/>
                      <a:pt x="200882" y="401764"/>
                    </a:cubicBezTo>
                    <a:close/>
                    <a:moveTo>
                      <a:pt x="200882" y="142875"/>
                    </a:moveTo>
                    <a:cubicBezTo>
                      <a:pt x="168897" y="142875"/>
                      <a:pt x="142875" y="168897"/>
                      <a:pt x="142875" y="200882"/>
                    </a:cubicBezTo>
                    <a:cubicBezTo>
                      <a:pt x="142875" y="232867"/>
                      <a:pt x="168888" y="258889"/>
                      <a:pt x="200882" y="258889"/>
                    </a:cubicBezTo>
                    <a:cubicBezTo>
                      <a:pt x="232877" y="258889"/>
                      <a:pt x="258899" y="232867"/>
                      <a:pt x="258899" y="200882"/>
                    </a:cubicBezTo>
                    <a:cubicBezTo>
                      <a:pt x="258899" y="168897"/>
                      <a:pt x="232877" y="142875"/>
                      <a:pt x="200882" y="142875"/>
                    </a:cubicBezTo>
                    <a:close/>
                  </a:path>
                </a:pathLst>
              </a:custGeom>
              <a:gradFill>
                <a:gsLst>
                  <a:gs pos="0">
                    <a:schemeClr val="accent2"/>
                  </a:gs>
                  <a:gs pos="100000">
                    <a:schemeClr val="accent2">
                      <a:lumMod val="75000"/>
                    </a:schemeClr>
                  </a:gs>
                </a:gsLst>
                <a:lin ang="10800000" scaled="1"/>
              </a:gradFill>
              <a:ln w="9525" cap="flat">
                <a:noFill/>
                <a:prstDash val="solid"/>
                <a:miter/>
              </a:ln>
            </p:spPr>
            <p:txBody>
              <a:bodyPr rtlCol="0" anchor="ctr"/>
              <a:lstStyle/>
              <a:p>
                <a:endParaRPr lang="en-US"/>
              </a:p>
            </p:txBody>
          </p:sp>
        </p:grpSp>
        <p:grpSp>
          <p:nvGrpSpPr>
            <p:cNvPr id="12" name="Graphic 2">
              <a:extLst>
                <a:ext uri="{FF2B5EF4-FFF2-40B4-BE49-F238E27FC236}">
                  <a16:creationId xmlns:a16="http://schemas.microsoft.com/office/drawing/2014/main" id="{4D000552-B1FE-47BE-BA2B-E5C32351C8FA}"/>
                </a:ext>
              </a:extLst>
            </p:cNvPr>
            <p:cNvGrpSpPr/>
            <p:nvPr/>
          </p:nvGrpSpPr>
          <p:grpSpPr>
            <a:xfrm>
              <a:off x="8083016" y="3773634"/>
              <a:ext cx="477541" cy="477541"/>
              <a:chOff x="7831912" y="3610431"/>
              <a:chExt cx="401764" cy="401764"/>
            </a:xfrm>
            <a:solidFill>
              <a:schemeClr val="accent1"/>
            </a:solidFill>
          </p:grpSpPr>
          <p:sp>
            <p:nvSpPr>
              <p:cNvPr id="26" name="Freeform: Shape 25">
                <a:extLst>
                  <a:ext uri="{FF2B5EF4-FFF2-40B4-BE49-F238E27FC236}">
                    <a16:creationId xmlns:a16="http://schemas.microsoft.com/office/drawing/2014/main" id="{C4AF8E0B-1E44-4427-8F97-8ABEE6F28A8B}"/>
                  </a:ext>
                </a:extLst>
              </p:cNvPr>
              <p:cNvSpPr/>
              <p:nvPr/>
            </p:nvSpPr>
            <p:spPr>
              <a:xfrm>
                <a:off x="7903349" y="3681869"/>
                <a:ext cx="258889" cy="258889"/>
              </a:xfrm>
              <a:custGeom>
                <a:avLst/>
                <a:gdLst>
                  <a:gd name="connsiteX0" fmla="*/ 258889 w 258889"/>
                  <a:gd name="connsiteY0" fmla="*/ 129445 h 258889"/>
                  <a:gd name="connsiteX1" fmla="*/ 129444 w 258889"/>
                  <a:gd name="connsiteY1" fmla="*/ 258889 h 258889"/>
                  <a:gd name="connsiteX2" fmla="*/ -1 w 258889"/>
                  <a:gd name="connsiteY2" fmla="*/ 129445 h 258889"/>
                  <a:gd name="connsiteX3" fmla="*/ 129444 w 258889"/>
                  <a:gd name="connsiteY3" fmla="*/ 0 h 258889"/>
                  <a:gd name="connsiteX4" fmla="*/ 258889 w 258889"/>
                  <a:gd name="connsiteY4" fmla="*/ 129445 h 258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889" h="258889">
                    <a:moveTo>
                      <a:pt x="258889" y="129445"/>
                    </a:moveTo>
                    <a:cubicBezTo>
                      <a:pt x="258889" y="200935"/>
                      <a:pt x="200935" y="258889"/>
                      <a:pt x="129444" y="258889"/>
                    </a:cubicBezTo>
                    <a:cubicBezTo>
                      <a:pt x="57954" y="258889"/>
                      <a:pt x="-1" y="200935"/>
                      <a:pt x="-1" y="129445"/>
                    </a:cubicBezTo>
                    <a:cubicBezTo>
                      <a:pt x="-1" y="57954"/>
                      <a:pt x="57954" y="0"/>
                      <a:pt x="129444" y="0"/>
                    </a:cubicBezTo>
                    <a:cubicBezTo>
                      <a:pt x="200935" y="0"/>
                      <a:pt x="258889" y="57954"/>
                      <a:pt x="258889" y="129445"/>
                    </a:cubicBezTo>
                    <a:close/>
                  </a:path>
                </a:pathLst>
              </a:custGeom>
              <a:solidFill>
                <a:schemeClr val="accent1"/>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E722250E-86D3-4C47-8348-D74E79123DB3}"/>
                  </a:ext>
                </a:extLst>
              </p:cNvPr>
              <p:cNvSpPr/>
              <p:nvPr/>
            </p:nvSpPr>
            <p:spPr>
              <a:xfrm>
                <a:off x="7831912" y="3610431"/>
                <a:ext cx="401764" cy="401764"/>
              </a:xfrm>
              <a:custGeom>
                <a:avLst/>
                <a:gdLst>
                  <a:gd name="connsiteX0" fmla="*/ 200883 w 401764"/>
                  <a:gd name="connsiteY0" fmla="*/ 401764 h 401764"/>
                  <a:gd name="connsiteX1" fmla="*/ 0 w 401764"/>
                  <a:gd name="connsiteY1" fmla="*/ 200882 h 401764"/>
                  <a:gd name="connsiteX2" fmla="*/ 200883 w 401764"/>
                  <a:gd name="connsiteY2" fmla="*/ 0 h 401764"/>
                  <a:gd name="connsiteX3" fmla="*/ 401764 w 401764"/>
                  <a:gd name="connsiteY3" fmla="*/ 200882 h 401764"/>
                  <a:gd name="connsiteX4" fmla="*/ 200883 w 401764"/>
                  <a:gd name="connsiteY4" fmla="*/ 401764 h 401764"/>
                  <a:gd name="connsiteX5" fmla="*/ 200883 w 401764"/>
                  <a:gd name="connsiteY5" fmla="*/ 142875 h 401764"/>
                  <a:gd name="connsiteX6" fmla="*/ 142875 w 401764"/>
                  <a:gd name="connsiteY6" fmla="*/ 200882 h 401764"/>
                  <a:gd name="connsiteX7" fmla="*/ 200883 w 401764"/>
                  <a:gd name="connsiteY7" fmla="*/ 258889 h 401764"/>
                  <a:gd name="connsiteX8" fmla="*/ 258889 w 401764"/>
                  <a:gd name="connsiteY8" fmla="*/ 200882 h 401764"/>
                  <a:gd name="connsiteX9" fmla="*/ 200883 w 401764"/>
                  <a:gd name="connsiteY9" fmla="*/ 142875 h 40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764" h="401764">
                    <a:moveTo>
                      <a:pt x="200883" y="401764"/>
                    </a:moveTo>
                    <a:cubicBezTo>
                      <a:pt x="90116" y="401764"/>
                      <a:pt x="0" y="311648"/>
                      <a:pt x="0" y="200882"/>
                    </a:cubicBezTo>
                    <a:cubicBezTo>
                      <a:pt x="0" y="90116"/>
                      <a:pt x="90116" y="0"/>
                      <a:pt x="200883" y="0"/>
                    </a:cubicBezTo>
                    <a:cubicBezTo>
                      <a:pt x="311648" y="0"/>
                      <a:pt x="401764" y="90116"/>
                      <a:pt x="401764" y="200882"/>
                    </a:cubicBezTo>
                    <a:cubicBezTo>
                      <a:pt x="401764" y="311648"/>
                      <a:pt x="311648" y="401764"/>
                      <a:pt x="200883" y="401764"/>
                    </a:cubicBezTo>
                    <a:close/>
                    <a:moveTo>
                      <a:pt x="200883" y="142875"/>
                    </a:moveTo>
                    <a:cubicBezTo>
                      <a:pt x="168897" y="142875"/>
                      <a:pt x="142875" y="168897"/>
                      <a:pt x="142875" y="200882"/>
                    </a:cubicBezTo>
                    <a:cubicBezTo>
                      <a:pt x="142875" y="232867"/>
                      <a:pt x="168888" y="258889"/>
                      <a:pt x="200883" y="258889"/>
                    </a:cubicBezTo>
                    <a:cubicBezTo>
                      <a:pt x="232877" y="258889"/>
                      <a:pt x="258889" y="232867"/>
                      <a:pt x="258889" y="200882"/>
                    </a:cubicBezTo>
                    <a:cubicBezTo>
                      <a:pt x="258889" y="168897"/>
                      <a:pt x="232877" y="142875"/>
                      <a:pt x="200883" y="142875"/>
                    </a:cubicBezTo>
                    <a:close/>
                  </a:path>
                </a:pathLst>
              </a:custGeom>
              <a:gradFill>
                <a:gsLst>
                  <a:gs pos="0">
                    <a:schemeClr val="accent2"/>
                  </a:gs>
                  <a:gs pos="100000">
                    <a:schemeClr val="accent2">
                      <a:lumMod val="75000"/>
                    </a:schemeClr>
                  </a:gs>
                </a:gsLst>
                <a:lin ang="10800000" scaled="1"/>
              </a:gradFill>
              <a:ln w="9525" cap="flat">
                <a:noFill/>
                <a:prstDash val="solid"/>
                <a:miter/>
              </a:ln>
            </p:spPr>
            <p:txBody>
              <a:bodyPr rtlCol="0" anchor="ctr"/>
              <a:lstStyle/>
              <a:p>
                <a:endParaRPr lang="en-US"/>
              </a:p>
            </p:txBody>
          </p:sp>
        </p:grpSp>
        <p:grpSp>
          <p:nvGrpSpPr>
            <p:cNvPr id="13" name="Graphic 2">
              <a:extLst>
                <a:ext uri="{FF2B5EF4-FFF2-40B4-BE49-F238E27FC236}">
                  <a16:creationId xmlns:a16="http://schemas.microsoft.com/office/drawing/2014/main" id="{4F620F57-2D70-44DB-8E80-182429B2F709}"/>
                </a:ext>
              </a:extLst>
            </p:cNvPr>
            <p:cNvGrpSpPr/>
            <p:nvPr/>
          </p:nvGrpSpPr>
          <p:grpSpPr>
            <a:xfrm>
              <a:off x="9618156" y="3773634"/>
              <a:ext cx="477551" cy="477541"/>
              <a:chOff x="9123454" y="3610431"/>
              <a:chExt cx="401773" cy="401764"/>
            </a:xfrm>
            <a:solidFill>
              <a:schemeClr val="accent1"/>
            </a:solidFill>
          </p:grpSpPr>
          <p:sp>
            <p:nvSpPr>
              <p:cNvPr id="24" name="Freeform: Shape 23">
                <a:extLst>
                  <a:ext uri="{FF2B5EF4-FFF2-40B4-BE49-F238E27FC236}">
                    <a16:creationId xmlns:a16="http://schemas.microsoft.com/office/drawing/2014/main" id="{07D64AFD-6DA3-4DC8-B930-8C485D266107}"/>
                  </a:ext>
                </a:extLst>
              </p:cNvPr>
              <p:cNvSpPr/>
              <p:nvPr/>
            </p:nvSpPr>
            <p:spPr>
              <a:xfrm>
                <a:off x="9194892" y="3681869"/>
                <a:ext cx="258889" cy="258889"/>
              </a:xfrm>
              <a:custGeom>
                <a:avLst/>
                <a:gdLst>
                  <a:gd name="connsiteX0" fmla="*/ 258890 w 258889"/>
                  <a:gd name="connsiteY0" fmla="*/ 129445 h 258889"/>
                  <a:gd name="connsiteX1" fmla="*/ 129445 w 258889"/>
                  <a:gd name="connsiteY1" fmla="*/ 258889 h 258889"/>
                  <a:gd name="connsiteX2" fmla="*/ 0 w 258889"/>
                  <a:gd name="connsiteY2" fmla="*/ 129445 h 258889"/>
                  <a:gd name="connsiteX3" fmla="*/ 129445 w 258889"/>
                  <a:gd name="connsiteY3" fmla="*/ 0 h 258889"/>
                  <a:gd name="connsiteX4" fmla="*/ 258890 w 258889"/>
                  <a:gd name="connsiteY4" fmla="*/ 129445 h 258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889" h="258889">
                    <a:moveTo>
                      <a:pt x="258890" y="129445"/>
                    </a:moveTo>
                    <a:cubicBezTo>
                      <a:pt x="258890" y="200935"/>
                      <a:pt x="200935" y="258889"/>
                      <a:pt x="129445" y="258889"/>
                    </a:cubicBezTo>
                    <a:cubicBezTo>
                      <a:pt x="57954" y="258889"/>
                      <a:pt x="0" y="200935"/>
                      <a:pt x="0" y="129445"/>
                    </a:cubicBezTo>
                    <a:cubicBezTo>
                      <a:pt x="0" y="57954"/>
                      <a:pt x="57954" y="0"/>
                      <a:pt x="129445" y="0"/>
                    </a:cubicBezTo>
                    <a:cubicBezTo>
                      <a:pt x="200935" y="0"/>
                      <a:pt x="258890" y="57954"/>
                      <a:pt x="258890" y="129445"/>
                    </a:cubicBezTo>
                    <a:close/>
                  </a:path>
                </a:pathLst>
              </a:custGeom>
              <a:solidFill>
                <a:schemeClr val="accent1"/>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6FF225F-1DC3-4A0A-9FAB-63B010694E94}"/>
                  </a:ext>
                </a:extLst>
              </p:cNvPr>
              <p:cNvSpPr/>
              <p:nvPr/>
            </p:nvSpPr>
            <p:spPr>
              <a:xfrm>
                <a:off x="9123454" y="3610431"/>
                <a:ext cx="401773" cy="401764"/>
              </a:xfrm>
              <a:custGeom>
                <a:avLst/>
                <a:gdLst>
                  <a:gd name="connsiteX0" fmla="*/ 200882 w 401773"/>
                  <a:gd name="connsiteY0" fmla="*/ 401764 h 401764"/>
                  <a:gd name="connsiteX1" fmla="*/ 0 w 401773"/>
                  <a:gd name="connsiteY1" fmla="*/ 200882 h 401764"/>
                  <a:gd name="connsiteX2" fmla="*/ 200882 w 401773"/>
                  <a:gd name="connsiteY2" fmla="*/ 0 h 401764"/>
                  <a:gd name="connsiteX3" fmla="*/ 401774 w 401773"/>
                  <a:gd name="connsiteY3" fmla="*/ 200882 h 401764"/>
                  <a:gd name="connsiteX4" fmla="*/ 200882 w 401773"/>
                  <a:gd name="connsiteY4" fmla="*/ 401764 h 401764"/>
                  <a:gd name="connsiteX5" fmla="*/ 200882 w 401773"/>
                  <a:gd name="connsiteY5" fmla="*/ 142875 h 401764"/>
                  <a:gd name="connsiteX6" fmla="*/ 142875 w 401773"/>
                  <a:gd name="connsiteY6" fmla="*/ 200882 h 401764"/>
                  <a:gd name="connsiteX7" fmla="*/ 200882 w 401773"/>
                  <a:gd name="connsiteY7" fmla="*/ 258889 h 401764"/>
                  <a:gd name="connsiteX8" fmla="*/ 258899 w 401773"/>
                  <a:gd name="connsiteY8" fmla="*/ 200882 h 401764"/>
                  <a:gd name="connsiteX9" fmla="*/ 200882 w 401773"/>
                  <a:gd name="connsiteY9" fmla="*/ 142875 h 40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773" h="401764">
                    <a:moveTo>
                      <a:pt x="200882" y="401764"/>
                    </a:moveTo>
                    <a:cubicBezTo>
                      <a:pt x="90116" y="401764"/>
                      <a:pt x="0" y="311648"/>
                      <a:pt x="0" y="200882"/>
                    </a:cubicBezTo>
                    <a:cubicBezTo>
                      <a:pt x="0" y="90116"/>
                      <a:pt x="90116" y="0"/>
                      <a:pt x="200882" y="0"/>
                    </a:cubicBezTo>
                    <a:cubicBezTo>
                      <a:pt x="311658" y="0"/>
                      <a:pt x="401774" y="90116"/>
                      <a:pt x="401774" y="200882"/>
                    </a:cubicBezTo>
                    <a:cubicBezTo>
                      <a:pt x="401774" y="311648"/>
                      <a:pt x="311658" y="401764"/>
                      <a:pt x="200882" y="401764"/>
                    </a:cubicBezTo>
                    <a:close/>
                    <a:moveTo>
                      <a:pt x="200882" y="142875"/>
                    </a:moveTo>
                    <a:cubicBezTo>
                      <a:pt x="168897" y="142875"/>
                      <a:pt x="142875" y="168897"/>
                      <a:pt x="142875" y="200882"/>
                    </a:cubicBezTo>
                    <a:cubicBezTo>
                      <a:pt x="142875" y="232867"/>
                      <a:pt x="168887" y="258889"/>
                      <a:pt x="200882" y="258889"/>
                    </a:cubicBezTo>
                    <a:cubicBezTo>
                      <a:pt x="232876" y="258889"/>
                      <a:pt x="258899" y="232867"/>
                      <a:pt x="258899" y="200882"/>
                    </a:cubicBezTo>
                    <a:cubicBezTo>
                      <a:pt x="258899" y="168897"/>
                      <a:pt x="232867" y="142875"/>
                      <a:pt x="200882" y="142875"/>
                    </a:cubicBezTo>
                    <a:close/>
                  </a:path>
                </a:pathLst>
              </a:custGeom>
              <a:gradFill>
                <a:gsLst>
                  <a:gs pos="0">
                    <a:schemeClr val="accent2"/>
                  </a:gs>
                  <a:gs pos="100000">
                    <a:schemeClr val="accent2">
                      <a:lumMod val="75000"/>
                    </a:schemeClr>
                  </a:gs>
                </a:gsLst>
                <a:lin ang="10800000" scaled="1"/>
              </a:gradFill>
              <a:ln w="9525" cap="flat">
                <a:noFill/>
                <a:prstDash val="solid"/>
                <a:miter/>
              </a:ln>
            </p:spPr>
            <p:txBody>
              <a:bodyPr rtlCol="0" anchor="ctr"/>
              <a:lstStyle/>
              <a:p>
                <a:endParaRPr lang="en-US"/>
              </a:p>
            </p:txBody>
          </p:sp>
        </p:grpSp>
        <p:sp>
          <p:nvSpPr>
            <p:cNvPr id="14" name="Freeform: Shape 13">
              <a:extLst>
                <a:ext uri="{FF2B5EF4-FFF2-40B4-BE49-F238E27FC236}">
                  <a16:creationId xmlns:a16="http://schemas.microsoft.com/office/drawing/2014/main" id="{C9B0F092-57F9-4269-91AB-9E1D0954B0A2}"/>
                </a:ext>
              </a:extLst>
            </p:cNvPr>
            <p:cNvSpPr/>
            <p:nvPr/>
          </p:nvSpPr>
          <p:spPr>
            <a:xfrm>
              <a:off x="2436414" y="3021410"/>
              <a:ext cx="1024731" cy="1024731"/>
            </a:xfrm>
            <a:custGeom>
              <a:avLst/>
              <a:gdLst>
                <a:gd name="connsiteX0" fmla="*/ 862127 w 862126"/>
                <a:gd name="connsiteY0" fmla="*/ 431063 h 862126"/>
                <a:gd name="connsiteX1" fmla="*/ 431063 w 862126"/>
                <a:gd name="connsiteY1" fmla="*/ 862127 h 862126"/>
                <a:gd name="connsiteX2" fmla="*/ 0 w 862126"/>
                <a:gd name="connsiteY2" fmla="*/ 431063 h 862126"/>
                <a:gd name="connsiteX3" fmla="*/ 431063 w 862126"/>
                <a:gd name="connsiteY3" fmla="*/ 0 h 862126"/>
                <a:gd name="connsiteX4" fmla="*/ 862127 w 862126"/>
                <a:gd name="connsiteY4" fmla="*/ 431063 h 862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2126" h="862126">
                  <a:moveTo>
                    <a:pt x="862127" y="431063"/>
                  </a:moveTo>
                  <a:cubicBezTo>
                    <a:pt x="862127" y="669133"/>
                    <a:pt x="669133" y="862127"/>
                    <a:pt x="431063" y="862127"/>
                  </a:cubicBezTo>
                  <a:cubicBezTo>
                    <a:pt x="192994" y="862127"/>
                    <a:pt x="0" y="669133"/>
                    <a:pt x="0" y="431063"/>
                  </a:cubicBezTo>
                  <a:cubicBezTo>
                    <a:pt x="0" y="192994"/>
                    <a:pt x="192994" y="0"/>
                    <a:pt x="431063" y="0"/>
                  </a:cubicBezTo>
                  <a:cubicBezTo>
                    <a:pt x="669133" y="0"/>
                    <a:pt x="862127" y="192994"/>
                    <a:pt x="862127" y="431063"/>
                  </a:cubicBezTo>
                  <a:close/>
                </a:path>
              </a:pathLst>
            </a:custGeom>
            <a:solidFill>
              <a:schemeClr val="bg1">
                <a:lumMod val="95000"/>
              </a:schemeClr>
            </a:solidFill>
            <a:ln w="1270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491A8329-FD28-41E2-83E3-A2A3B083A737}"/>
                </a:ext>
              </a:extLst>
            </p:cNvPr>
            <p:cNvSpPr/>
            <p:nvPr/>
          </p:nvSpPr>
          <p:spPr>
            <a:xfrm>
              <a:off x="3985784" y="3978667"/>
              <a:ext cx="1024731" cy="1024731"/>
            </a:xfrm>
            <a:custGeom>
              <a:avLst/>
              <a:gdLst>
                <a:gd name="connsiteX0" fmla="*/ 862127 w 862126"/>
                <a:gd name="connsiteY0" fmla="*/ 431063 h 862126"/>
                <a:gd name="connsiteX1" fmla="*/ 431063 w 862126"/>
                <a:gd name="connsiteY1" fmla="*/ 862127 h 862126"/>
                <a:gd name="connsiteX2" fmla="*/ 0 w 862126"/>
                <a:gd name="connsiteY2" fmla="*/ 431063 h 862126"/>
                <a:gd name="connsiteX3" fmla="*/ 431063 w 862126"/>
                <a:gd name="connsiteY3" fmla="*/ 0 h 862126"/>
                <a:gd name="connsiteX4" fmla="*/ 862127 w 862126"/>
                <a:gd name="connsiteY4" fmla="*/ 431063 h 862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2126" h="862126">
                  <a:moveTo>
                    <a:pt x="862127" y="431063"/>
                  </a:moveTo>
                  <a:cubicBezTo>
                    <a:pt x="862127" y="669133"/>
                    <a:pt x="669133" y="862127"/>
                    <a:pt x="431063" y="862127"/>
                  </a:cubicBezTo>
                  <a:cubicBezTo>
                    <a:pt x="192994" y="862127"/>
                    <a:pt x="0" y="669133"/>
                    <a:pt x="0" y="431063"/>
                  </a:cubicBezTo>
                  <a:cubicBezTo>
                    <a:pt x="0" y="192994"/>
                    <a:pt x="192994" y="0"/>
                    <a:pt x="431063" y="0"/>
                  </a:cubicBezTo>
                  <a:cubicBezTo>
                    <a:pt x="669133" y="0"/>
                    <a:pt x="862127" y="192994"/>
                    <a:pt x="862127" y="431063"/>
                  </a:cubicBezTo>
                  <a:close/>
                </a:path>
              </a:pathLst>
            </a:custGeom>
            <a:solidFill>
              <a:schemeClr val="bg1">
                <a:lumMod val="95000"/>
              </a:schemeClr>
            </a:solidFill>
            <a:ln w="1270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67A0767-37A6-4D1A-8580-9B15E44396BE}"/>
                </a:ext>
              </a:extLst>
            </p:cNvPr>
            <p:cNvSpPr/>
            <p:nvPr/>
          </p:nvSpPr>
          <p:spPr>
            <a:xfrm>
              <a:off x="7041845" y="3978667"/>
              <a:ext cx="1024731" cy="1024731"/>
            </a:xfrm>
            <a:custGeom>
              <a:avLst/>
              <a:gdLst>
                <a:gd name="connsiteX0" fmla="*/ 862127 w 862126"/>
                <a:gd name="connsiteY0" fmla="*/ 431063 h 862126"/>
                <a:gd name="connsiteX1" fmla="*/ 431064 w 862126"/>
                <a:gd name="connsiteY1" fmla="*/ 862127 h 862126"/>
                <a:gd name="connsiteX2" fmla="*/ 0 w 862126"/>
                <a:gd name="connsiteY2" fmla="*/ 431063 h 862126"/>
                <a:gd name="connsiteX3" fmla="*/ 431064 w 862126"/>
                <a:gd name="connsiteY3" fmla="*/ 0 h 862126"/>
                <a:gd name="connsiteX4" fmla="*/ 862127 w 862126"/>
                <a:gd name="connsiteY4" fmla="*/ 431063 h 862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2126" h="862126">
                  <a:moveTo>
                    <a:pt x="862127" y="431063"/>
                  </a:moveTo>
                  <a:cubicBezTo>
                    <a:pt x="862127" y="669133"/>
                    <a:pt x="669134" y="862127"/>
                    <a:pt x="431064" y="862127"/>
                  </a:cubicBezTo>
                  <a:cubicBezTo>
                    <a:pt x="192994" y="862127"/>
                    <a:pt x="0" y="669133"/>
                    <a:pt x="0" y="431063"/>
                  </a:cubicBezTo>
                  <a:cubicBezTo>
                    <a:pt x="0" y="192994"/>
                    <a:pt x="192994" y="0"/>
                    <a:pt x="431064" y="0"/>
                  </a:cubicBezTo>
                  <a:cubicBezTo>
                    <a:pt x="669134" y="0"/>
                    <a:pt x="862127" y="192994"/>
                    <a:pt x="862127" y="431063"/>
                  </a:cubicBezTo>
                  <a:close/>
                </a:path>
              </a:pathLst>
            </a:custGeom>
            <a:solidFill>
              <a:schemeClr val="bg1">
                <a:lumMod val="95000"/>
              </a:schemeClr>
            </a:solidFill>
            <a:ln w="1270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2C1E121E-4365-445E-AF91-8A5A9572BCB8}"/>
                </a:ext>
              </a:extLst>
            </p:cNvPr>
            <p:cNvSpPr/>
            <p:nvPr/>
          </p:nvSpPr>
          <p:spPr>
            <a:xfrm>
              <a:off x="5506705" y="3021410"/>
              <a:ext cx="1024731" cy="1024731"/>
            </a:xfrm>
            <a:custGeom>
              <a:avLst/>
              <a:gdLst>
                <a:gd name="connsiteX0" fmla="*/ 862127 w 862126"/>
                <a:gd name="connsiteY0" fmla="*/ 431063 h 862126"/>
                <a:gd name="connsiteX1" fmla="*/ 431063 w 862126"/>
                <a:gd name="connsiteY1" fmla="*/ 862127 h 862126"/>
                <a:gd name="connsiteX2" fmla="*/ 0 w 862126"/>
                <a:gd name="connsiteY2" fmla="*/ 431063 h 862126"/>
                <a:gd name="connsiteX3" fmla="*/ 431063 w 862126"/>
                <a:gd name="connsiteY3" fmla="*/ 0 h 862126"/>
                <a:gd name="connsiteX4" fmla="*/ 862127 w 862126"/>
                <a:gd name="connsiteY4" fmla="*/ 431063 h 862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2126" h="862126">
                  <a:moveTo>
                    <a:pt x="862127" y="431063"/>
                  </a:moveTo>
                  <a:cubicBezTo>
                    <a:pt x="862127" y="669133"/>
                    <a:pt x="669133" y="862127"/>
                    <a:pt x="431063" y="862127"/>
                  </a:cubicBezTo>
                  <a:cubicBezTo>
                    <a:pt x="192993" y="862127"/>
                    <a:pt x="0" y="669133"/>
                    <a:pt x="0" y="431063"/>
                  </a:cubicBezTo>
                  <a:cubicBezTo>
                    <a:pt x="0" y="192994"/>
                    <a:pt x="192993" y="0"/>
                    <a:pt x="431063" y="0"/>
                  </a:cubicBezTo>
                  <a:cubicBezTo>
                    <a:pt x="669133" y="0"/>
                    <a:pt x="862127" y="192994"/>
                    <a:pt x="862127" y="431063"/>
                  </a:cubicBezTo>
                  <a:close/>
                </a:path>
              </a:pathLst>
            </a:custGeom>
            <a:solidFill>
              <a:schemeClr val="bg1">
                <a:lumMod val="95000"/>
              </a:schemeClr>
            </a:solidFill>
            <a:ln w="12700"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4BFFC80-B72E-46AE-A97B-5C1D55B986DF}"/>
                </a:ext>
              </a:extLst>
            </p:cNvPr>
            <p:cNvSpPr/>
            <p:nvPr/>
          </p:nvSpPr>
          <p:spPr>
            <a:xfrm>
              <a:off x="8576997" y="3021410"/>
              <a:ext cx="1024731" cy="1024731"/>
            </a:xfrm>
            <a:custGeom>
              <a:avLst/>
              <a:gdLst>
                <a:gd name="connsiteX0" fmla="*/ 862127 w 862126"/>
                <a:gd name="connsiteY0" fmla="*/ 431063 h 862126"/>
                <a:gd name="connsiteX1" fmla="*/ 431064 w 862126"/>
                <a:gd name="connsiteY1" fmla="*/ 862127 h 862126"/>
                <a:gd name="connsiteX2" fmla="*/ 1 w 862126"/>
                <a:gd name="connsiteY2" fmla="*/ 431063 h 862126"/>
                <a:gd name="connsiteX3" fmla="*/ 431064 w 862126"/>
                <a:gd name="connsiteY3" fmla="*/ 0 h 862126"/>
                <a:gd name="connsiteX4" fmla="*/ 862127 w 862126"/>
                <a:gd name="connsiteY4" fmla="*/ 431063 h 862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2126" h="862126">
                  <a:moveTo>
                    <a:pt x="862127" y="431063"/>
                  </a:moveTo>
                  <a:cubicBezTo>
                    <a:pt x="862127" y="669133"/>
                    <a:pt x="669134" y="862127"/>
                    <a:pt x="431064" y="862127"/>
                  </a:cubicBezTo>
                  <a:cubicBezTo>
                    <a:pt x="192994" y="862127"/>
                    <a:pt x="1" y="669133"/>
                    <a:pt x="1" y="431063"/>
                  </a:cubicBezTo>
                  <a:cubicBezTo>
                    <a:pt x="1" y="192994"/>
                    <a:pt x="192994" y="0"/>
                    <a:pt x="431064" y="0"/>
                  </a:cubicBezTo>
                  <a:cubicBezTo>
                    <a:pt x="669134" y="0"/>
                    <a:pt x="862127" y="192994"/>
                    <a:pt x="862127" y="431063"/>
                  </a:cubicBezTo>
                  <a:close/>
                </a:path>
              </a:pathLst>
            </a:custGeom>
            <a:solidFill>
              <a:schemeClr val="bg1">
                <a:lumMod val="95000"/>
              </a:schemeClr>
            </a:solidFill>
            <a:ln w="12700" cap="flat">
              <a:noFill/>
              <a:prstDash val="solid"/>
              <a:miter/>
            </a:ln>
          </p:spPr>
          <p:txBody>
            <a:bodyPr rtlCol="0" anchor="ctr"/>
            <a:lstStyle/>
            <a:p>
              <a:endParaRPr lang="en-US"/>
            </a:p>
          </p:txBody>
        </p:sp>
        <p:sp>
          <p:nvSpPr>
            <p:cNvPr id="19" name="Kotak Teks 3">
              <a:extLst>
                <a:ext uri="{FF2B5EF4-FFF2-40B4-BE49-F238E27FC236}">
                  <a16:creationId xmlns:a16="http://schemas.microsoft.com/office/drawing/2014/main" id="{703396FC-80C3-4D0E-8706-09EB293BCC6C}"/>
                </a:ext>
              </a:extLst>
            </p:cNvPr>
            <p:cNvSpPr txBox="1"/>
            <p:nvPr/>
          </p:nvSpPr>
          <p:spPr>
            <a:xfrm>
              <a:off x="2690273" y="3302943"/>
              <a:ext cx="517013" cy="461665"/>
            </a:xfrm>
            <a:prstGeom prst="rect">
              <a:avLst/>
            </a:prstGeom>
            <a:noFill/>
          </p:spPr>
          <p:txBody>
            <a:bodyPr wrap="square" rtlCol="0">
              <a:spAutoFit/>
            </a:bodyPr>
            <a:lstStyle/>
            <a:p>
              <a:pPr algn="ctr"/>
              <a:r>
                <a:rPr lang="en-US" sz="2400" b="1" spc="100" dirty="0">
                  <a:solidFill>
                    <a:schemeClr val="accent1"/>
                  </a:solidFill>
                  <a:latin typeface="Josefin Sans Bold Roman" pitchFamily="2" charset="0"/>
                  <a:ea typeface="Roboto" panose="02000000000000000000" pitchFamily="2" charset="0"/>
                  <a:cs typeface="Poppins SemiBold" pitchFamily="2" charset="77"/>
                </a:rPr>
                <a:t>01</a:t>
              </a:r>
              <a:endParaRPr lang="en-ID" sz="2400" b="1" spc="100" dirty="0">
                <a:solidFill>
                  <a:schemeClr val="accent1"/>
                </a:solidFill>
                <a:latin typeface="Josefin Sans Bold Roman" pitchFamily="2" charset="0"/>
                <a:ea typeface="Roboto" panose="02000000000000000000" pitchFamily="2" charset="0"/>
                <a:cs typeface="Poppins SemiBold" pitchFamily="2" charset="77"/>
              </a:endParaRPr>
            </a:p>
          </p:txBody>
        </p:sp>
        <p:sp>
          <p:nvSpPr>
            <p:cNvPr id="20" name="Kotak Teks 3">
              <a:extLst>
                <a:ext uri="{FF2B5EF4-FFF2-40B4-BE49-F238E27FC236}">
                  <a16:creationId xmlns:a16="http://schemas.microsoft.com/office/drawing/2014/main" id="{E3E8D36E-98CA-44A4-9889-68C384A5F4D2}"/>
                </a:ext>
              </a:extLst>
            </p:cNvPr>
            <p:cNvSpPr txBox="1"/>
            <p:nvPr/>
          </p:nvSpPr>
          <p:spPr>
            <a:xfrm>
              <a:off x="4162805" y="4260200"/>
              <a:ext cx="670688" cy="461665"/>
            </a:xfrm>
            <a:prstGeom prst="rect">
              <a:avLst/>
            </a:prstGeom>
            <a:noFill/>
          </p:spPr>
          <p:txBody>
            <a:bodyPr wrap="square" rtlCol="0">
              <a:spAutoFit/>
            </a:bodyPr>
            <a:lstStyle/>
            <a:p>
              <a:pPr algn="ctr"/>
              <a:r>
                <a:rPr lang="en-US" sz="2400" b="1" spc="100" dirty="0">
                  <a:solidFill>
                    <a:schemeClr val="accent1"/>
                  </a:solidFill>
                  <a:latin typeface="Josefin Sans Bold Roman" pitchFamily="2" charset="0"/>
                  <a:ea typeface="Roboto" panose="02000000000000000000" pitchFamily="2" charset="0"/>
                  <a:cs typeface="Poppins SemiBold" pitchFamily="2" charset="77"/>
                </a:rPr>
                <a:t>02</a:t>
              </a:r>
              <a:endParaRPr lang="en-ID" sz="2400" b="1" spc="100" dirty="0">
                <a:solidFill>
                  <a:schemeClr val="accent1"/>
                </a:solidFill>
                <a:latin typeface="Josefin Sans Bold Roman" pitchFamily="2" charset="0"/>
                <a:ea typeface="Roboto" panose="02000000000000000000" pitchFamily="2" charset="0"/>
                <a:cs typeface="Poppins SemiBold" pitchFamily="2" charset="77"/>
              </a:endParaRPr>
            </a:p>
          </p:txBody>
        </p:sp>
        <p:sp>
          <p:nvSpPr>
            <p:cNvPr id="21" name="Kotak Teks 3">
              <a:extLst>
                <a:ext uri="{FF2B5EF4-FFF2-40B4-BE49-F238E27FC236}">
                  <a16:creationId xmlns:a16="http://schemas.microsoft.com/office/drawing/2014/main" id="{4BABB14A-5D4D-490D-AA00-A47712651432}"/>
                </a:ext>
              </a:extLst>
            </p:cNvPr>
            <p:cNvSpPr txBox="1"/>
            <p:nvPr/>
          </p:nvSpPr>
          <p:spPr>
            <a:xfrm>
              <a:off x="5695459" y="3302942"/>
              <a:ext cx="670688" cy="461665"/>
            </a:xfrm>
            <a:prstGeom prst="rect">
              <a:avLst/>
            </a:prstGeom>
            <a:noFill/>
          </p:spPr>
          <p:txBody>
            <a:bodyPr wrap="square" rtlCol="0">
              <a:spAutoFit/>
            </a:bodyPr>
            <a:lstStyle/>
            <a:p>
              <a:pPr algn="ctr"/>
              <a:r>
                <a:rPr lang="en-US" sz="2400" b="1" spc="100" dirty="0">
                  <a:solidFill>
                    <a:schemeClr val="accent1"/>
                  </a:solidFill>
                  <a:latin typeface="Josefin Sans Bold Roman" pitchFamily="2" charset="0"/>
                  <a:ea typeface="Roboto" panose="02000000000000000000" pitchFamily="2" charset="0"/>
                  <a:cs typeface="Poppins SemiBold" pitchFamily="2" charset="77"/>
                </a:rPr>
                <a:t>03</a:t>
              </a:r>
              <a:endParaRPr lang="en-ID" sz="2400" b="1" spc="100" dirty="0">
                <a:solidFill>
                  <a:schemeClr val="accent1"/>
                </a:solidFill>
                <a:latin typeface="Josefin Sans Bold Roman" pitchFamily="2" charset="0"/>
                <a:ea typeface="Roboto" panose="02000000000000000000" pitchFamily="2" charset="0"/>
                <a:cs typeface="Poppins SemiBold" pitchFamily="2" charset="77"/>
              </a:endParaRPr>
            </a:p>
          </p:txBody>
        </p:sp>
        <p:sp>
          <p:nvSpPr>
            <p:cNvPr id="22" name="Kotak Teks 3">
              <a:extLst>
                <a:ext uri="{FF2B5EF4-FFF2-40B4-BE49-F238E27FC236}">
                  <a16:creationId xmlns:a16="http://schemas.microsoft.com/office/drawing/2014/main" id="{28D9FF57-BF5C-47E8-BBA2-540B2B8B3552}"/>
                </a:ext>
              </a:extLst>
            </p:cNvPr>
            <p:cNvSpPr txBox="1"/>
            <p:nvPr/>
          </p:nvSpPr>
          <p:spPr>
            <a:xfrm>
              <a:off x="7218866" y="4260200"/>
              <a:ext cx="670688" cy="461665"/>
            </a:xfrm>
            <a:prstGeom prst="rect">
              <a:avLst/>
            </a:prstGeom>
            <a:noFill/>
          </p:spPr>
          <p:txBody>
            <a:bodyPr wrap="square" rtlCol="0">
              <a:spAutoFit/>
            </a:bodyPr>
            <a:lstStyle/>
            <a:p>
              <a:pPr algn="ctr"/>
              <a:r>
                <a:rPr lang="en-US" sz="2400" b="1" spc="100">
                  <a:solidFill>
                    <a:schemeClr val="accent1"/>
                  </a:solidFill>
                  <a:latin typeface="Josefin Sans Bold Roman" pitchFamily="2" charset="0"/>
                  <a:ea typeface="Roboto" panose="02000000000000000000" pitchFamily="2" charset="0"/>
                  <a:cs typeface="Poppins SemiBold" pitchFamily="2" charset="77"/>
                </a:rPr>
                <a:t>04</a:t>
              </a:r>
              <a:endParaRPr lang="en-ID" sz="2400" b="1" spc="100" dirty="0">
                <a:solidFill>
                  <a:schemeClr val="accent1"/>
                </a:solidFill>
                <a:latin typeface="Josefin Sans Bold Roman" pitchFamily="2" charset="0"/>
                <a:ea typeface="Roboto" panose="02000000000000000000" pitchFamily="2" charset="0"/>
                <a:cs typeface="Poppins SemiBold" pitchFamily="2" charset="77"/>
              </a:endParaRPr>
            </a:p>
          </p:txBody>
        </p:sp>
        <p:sp>
          <p:nvSpPr>
            <p:cNvPr id="23" name="Kotak Teks 3">
              <a:extLst>
                <a:ext uri="{FF2B5EF4-FFF2-40B4-BE49-F238E27FC236}">
                  <a16:creationId xmlns:a16="http://schemas.microsoft.com/office/drawing/2014/main" id="{21BB6A36-1276-428A-9EAC-02ADA00CB216}"/>
                </a:ext>
              </a:extLst>
            </p:cNvPr>
            <p:cNvSpPr txBox="1"/>
            <p:nvPr/>
          </p:nvSpPr>
          <p:spPr>
            <a:xfrm>
              <a:off x="8754018" y="3302943"/>
              <a:ext cx="670688" cy="461665"/>
            </a:xfrm>
            <a:prstGeom prst="rect">
              <a:avLst/>
            </a:prstGeom>
            <a:noFill/>
          </p:spPr>
          <p:txBody>
            <a:bodyPr wrap="square" rtlCol="0">
              <a:spAutoFit/>
            </a:bodyPr>
            <a:lstStyle/>
            <a:p>
              <a:pPr algn="ctr"/>
              <a:r>
                <a:rPr lang="en-US" sz="2400" b="1" spc="100">
                  <a:solidFill>
                    <a:schemeClr val="accent1"/>
                  </a:solidFill>
                  <a:latin typeface="Josefin Sans Bold Roman" pitchFamily="2" charset="0"/>
                  <a:ea typeface="Roboto" panose="02000000000000000000" pitchFamily="2" charset="0"/>
                  <a:cs typeface="Poppins SemiBold" pitchFamily="2" charset="77"/>
                </a:rPr>
                <a:t>05</a:t>
              </a:r>
              <a:endParaRPr lang="en-ID" sz="2400" b="1" spc="100" dirty="0">
                <a:solidFill>
                  <a:schemeClr val="accent1"/>
                </a:solidFill>
                <a:latin typeface="Josefin Sans Bold Roman" pitchFamily="2" charset="0"/>
                <a:ea typeface="Roboto" panose="02000000000000000000" pitchFamily="2" charset="0"/>
                <a:cs typeface="Poppins SemiBold" pitchFamily="2" charset="77"/>
              </a:endParaRPr>
            </a:p>
          </p:txBody>
        </p:sp>
      </p:grpSp>
      <p:grpSp>
        <p:nvGrpSpPr>
          <p:cNvPr id="39" name="Group 38">
            <a:extLst>
              <a:ext uri="{FF2B5EF4-FFF2-40B4-BE49-F238E27FC236}">
                <a16:creationId xmlns:a16="http://schemas.microsoft.com/office/drawing/2014/main" id="{02E37EB6-480E-499A-842D-B7BB76E4EEA7}"/>
              </a:ext>
            </a:extLst>
          </p:cNvPr>
          <p:cNvGrpSpPr/>
          <p:nvPr/>
        </p:nvGrpSpPr>
        <p:grpSpPr>
          <a:xfrm>
            <a:off x="1815192" y="5146121"/>
            <a:ext cx="2301140" cy="677108"/>
            <a:chOff x="7757302" y="1873768"/>
            <a:chExt cx="2301140" cy="677108"/>
          </a:xfrm>
        </p:grpSpPr>
        <p:sp>
          <p:nvSpPr>
            <p:cNvPr id="40" name="TextBox 39">
              <a:extLst>
                <a:ext uri="{FF2B5EF4-FFF2-40B4-BE49-F238E27FC236}">
                  <a16:creationId xmlns:a16="http://schemas.microsoft.com/office/drawing/2014/main" id="{AD23BFA4-A611-4BA7-8D93-E3778514C271}"/>
                </a:ext>
              </a:extLst>
            </p:cNvPr>
            <p:cNvSpPr txBox="1"/>
            <p:nvPr/>
          </p:nvSpPr>
          <p:spPr>
            <a:xfrm>
              <a:off x="8187362" y="1873768"/>
              <a:ext cx="1441020" cy="369332"/>
            </a:xfrm>
            <a:prstGeom prst="rect">
              <a:avLst/>
            </a:prstGeom>
            <a:noFill/>
          </p:spPr>
          <p:txBody>
            <a:bodyPr wrap="square">
              <a:spAutoFit/>
            </a:bodyPr>
            <a:lstStyle/>
            <a:p>
              <a:pPr algn="ctr"/>
              <a:r>
                <a:rPr lang="en-US" b="1" dirty="0">
                  <a:solidFill>
                    <a:schemeClr val="bg1"/>
                  </a:solidFill>
                  <a:latin typeface="Segoe UI" panose="020B0502040204020203" pitchFamily="34" charset="0"/>
                  <a:ea typeface="Open Sans" panose="020B0606030504020204" pitchFamily="34" charset="0"/>
                  <a:cs typeface="Open Sans" panose="020B0606030504020204" pitchFamily="34" charset="0"/>
                </a:rPr>
                <a:t>EDIT TEXT</a:t>
              </a:r>
            </a:p>
          </p:txBody>
        </p:sp>
        <p:sp>
          <p:nvSpPr>
            <p:cNvPr id="41" name="TextBox 40">
              <a:extLst>
                <a:ext uri="{FF2B5EF4-FFF2-40B4-BE49-F238E27FC236}">
                  <a16:creationId xmlns:a16="http://schemas.microsoft.com/office/drawing/2014/main" id="{91225875-B8B8-4C94-ADAD-AE2A07B0C87C}"/>
                </a:ext>
              </a:extLst>
            </p:cNvPr>
            <p:cNvSpPr txBox="1"/>
            <p:nvPr/>
          </p:nvSpPr>
          <p:spPr>
            <a:xfrm>
              <a:off x="7757302" y="2212322"/>
              <a:ext cx="2301140" cy="338554"/>
            </a:xfrm>
            <a:prstGeom prst="rect">
              <a:avLst/>
            </a:prstGeom>
            <a:noFill/>
          </p:spPr>
          <p:txBody>
            <a:bodyPr wrap="square">
              <a:spAutoFit/>
            </a:bodyPr>
            <a:lstStyle/>
            <a:p>
              <a:pPr algn="ctr"/>
              <a:r>
                <a:rPr lang="en-US" sz="1600" b="0" i="0" dirty="0">
                  <a:solidFill>
                    <a:schemeClr val="bg1">
                      <a:lumMod val="95000"/>
                    </a:schemeClr>
                  </a:solidFill>
                  <a:effectLst/>
                  <a:latin typeface="Segoe UI" panose="020B0502040204020203" pitchFamily="34" charset="0"/>
                  <a:cs typeface="Segoe UI" panose="020B0502040204020203" pitchFamily="34" charset="0"/>
                </a:rPr>
                <a:t>You can edit this text</a:t>
              </a:r>
              <a:endParaRPr lang="en-US" sz="1600" b="0" i="0" dirty="0">
                <a:solidFill>
                  <a:schemeClr val="bg1">
                    <a:lumMod val="95000"/>
                  </a:schemeClr>
                </a:solidFill>
                <a:effectLst/>
                <a:latin typeface="Segoe UI" panose="020B0502040204020203" pitchFamily="34" charset="0"/>
              </a:endParaRPr>
            </a:p>
          </p:txBody>
        </p:sp>
      </p:grpSp>
      <p:grpSp>
        <p:nvGrpSpPr>
          <p:cNvPr id="42" name="Group 41">
            <a:extLst>
              <a:ext uri="{FF2B5EF4-FFF2-40B4-BE49-F238E27FC236}">
                <a16:creationId xmlns:a16="http://schemas.microsoft.com/office/drawing/2014/main" id="{439F4932-3C9D-480B-9E13-68C4BB294D1F}"/>
              </a:ext>
            </a:extLst>
          </p:cNvPr>
          <p:cNvGrpSpPr/>
          <p:nvPr/>
        </p:nvGrpSpPr>
        <p:grpSpPr>
          <a:xfrm>
            <a:off x="4882669" y="5146121"/>
            <a:ext cx="2301140" cy="677108"/>
            <a:chOff x="7757302" y="1873768"/>
            <a:chExt cx="2301140" cy="677108"/>
          </a:xfrm>
        </p:grpSpPr>
        <p:sp>
          <p:nvSpPr>
            <p:cNvPr id="43" name="TextBox 42">
              <a:extLst>
                <a:ext uri="{FF2B5EF4-FFF2-40B4-BE49-F238E27FC236}">
                  <a16:creationId xmlns:a16="http://schemas.microsoft.com/office/drawing/2014/main" id="{E3E8DC92-2AFC-4B43-A552-F9DA6E3D9BDA}"/>
                </a:ext>
              </a:extLst>
            </p:cNvPr>
            <p:cNvSpPr txBox="1"/>
            <p:nvPr/>
          </p:nvSpPr>
          <p:spPr>
            <a:xfrm>
              <a:off x="8187362" y="1873768"/>
              <a:ext cx="1441020" cy="369332"/>
            </a:xfrm>
            <a:prstGeom prst="rect">
              <a:avLst/>
            </a:prstGeom>
            <a:noFill/>
          </p:spPr>
          <p:txBody>
            <a:bodyPr wrap="square">
              <a:spAutoFit/>
            </a:bodyPr>
            <a:lstStyle/>
            <a:p>
              <a:pPr algn="ctr"/>
              <a:r>
                <a:rPr lang="en-US" b="1" dirty="0">
                  <a:solidFill>
                    <a:schemeClr val="bg1"/>
                  </a:solidFill>
                  <a:latin typeface="Segoe UI" panose="020B0502040204020203" pitchFamily="34" charset="0"/>
                  <a:ea typeface="Open Sans" panose="020B0606030504020204" pitchFamily="34" charset="0"/>
                  <a:cs typeface="Open Sans" panose="020B0606030504020204" pitchFamily="34" charset="0"/>
                </a:rPr>
                <a:t>EDIT TEXT</a:t>
              </a:r>
            </a:p>
          </p:txBody>
        </p:sp>
        <p:sp>
          <p:nvSpPr>
            <p:cNvPr id="44" name="TextBox 43">
              <a:extLst>
                <a:ext uri="{FF2B5EF4-FFF2-40B4-BE49-F238E27FC236}">
                  <a16:creationId xmlns:a16="http://schemas.microsoft.com/office/drawing/2014/main" id="{6E96A1FC-949B-4ECC-911A-CB742FF77ADF}"/>
                </a:ext>
              </a:extLst>
            </p:cNvPr>
            <p:cNvSpPr txBox="1"/>
            <p:nvPr/>
          </p:nvSpPr>
          <p:spPr>
            <a:xfrm>
              <a:off x="7757302" y="2212322"/>
              <a:ext cx="2301140" cy="338554"/>
            </a:xfrm>
            <a:prstGeom prst="rect">
              <a:avLst/>
            </a:prstGeom>
            <a:noFill/>
          </p:spPr>
          <p:txBody>
            <a:bodyPr wrap="square">
              <a:spAutoFit/>
            </a:bodyPr>
            <a:lstStyle/>
            <a:p>
              <a:pPr algn="ctr"/>
              <a:r>
                <a:rPr lang="en-US" sz="1600" b="0" i="0" dirty="0">
                  <a:solidFill>
                    <a:schemeClr val="bg1">
                      <a:lumMod val="95000"/>
                    </a:schemeClr>
                  </a:solidFill>
                  <a:effectLst/>
                  <a:latin typeface="Segoe UI" panose="020B0502040204020203" pitchFamily="34" charset="0"/>
                  <a:cs typeface="Segoe UI" panose="020B0502040204020203" pitchFamily="34" charset="0"/>
                </a:rPr>
                <a:t>You can edit this text</a:t>
              </a:r>
              <a:endParaRPr lang="en-US" sz="1600" b="0" i="0" dirty="0">
                <a:solidFill>
                  <a:schemeClr val="bg1">
                    <a:lumMod val="95000"/>
                  </a:schemeClr>
                </a:solidFill>
                <a:effectLst/>
                <a:latin typeface="Segoe UI" panose="020B0502040204020203" pitchFamily="34" charset="0"/>
              </a:endParaRPr>
            </a:p>
          </p:txBody>
        </p:sp>
      </p:grpSp>
      <p:grpSp>
        <p:nvGrpSpPr>
          <p:cNvPr id="45" name="Group 44">
            <a:extLst>
              <a:ext uri="{FF2B5EF4-FFF2-40B4-BE49-F238E27FC236}">
                <a16:creationId xmlns:a16="http://schemas.microsoft.com/office/drawing/2014/main" id="{93EA7814-3CDE-4C64-9FBF-84986B5B715C}"/>
              </a:ext>
            </a:extLst>
          </p:cNvPr>
          <p:cNvGrpSpPr/>
          <p:nvPr/>
        </p:nvGrpSpPr>
        <p:grpSpPr>
          <a:xfrm>
            <a:off x="7955774" y="5146121"/>
            <a:ext cx="2301140" cy="677108"/>
            <a:chOff x="7757302" y="1873768"/>
            <a:chExt cx="2301140" cy="677108"/>
          </a:xfrm>
        </p:grpSpPr>
        <p:sp>
          <p:nvSpPr>
            <p:cNvPr id="46" name="TextBox 45">
              <a:extLst>
                <a:ext uri="{FF2B5EF4-FFF2-40B4-BE49-F238E27FC236}">
                  <a16:creationId xmlns:a16="http://schemas.microsoft.com/office/drawing/2014/main" id="{1B48F322-2744-4D37-A817-18FD31E40758}"/>
                </a:ext>
              </a:extLst>
            </p:cNvPr>
            <p:cNvSpPr txBox="1"/>
            <p:nvPr/>
          </p:nvSpPr>
          <p:spPr>
            <a:xfrm>
              <a:off x="8187362" y="1873768"/>
              <a:ext cx="1441020" cy="369332"/>
            </a:xfrm>
            <a:prstGeom prst="rect">
              <a:avLst/>
            </a:prstGeom>
            <a:noFill/>
          </p:spPr>
          <p:txBody>
            <a:bodyPr wrap="square">
              <a:spAutoFit/>
            </a:bodyPr>
            <a:lstStyle/>
            <a:p>
              <a:pPr algn="ctr"/>
              <a:r>
                <a:rPr lang="en-US" b="1" dirty="0">
                  <a:solidFill>
                    <a:schemeClr val="bg1"/>
                  </a:solidFill>
                  <a:latin typeface="Segoe UI" panose="020B0502040204020203" pitchFamily="34" charset="0"/>
                  <a:ea typeface="Open Sans" panose="020B0606030504020204" pitchFamily="34" charset="0"/>
                  <a:cs typeface="Open Sans" panose="020B0606030504020204" pitchFamily="34" charset="0"/>
                </a:rPr>
                <a:t>EDIT TEXT</a:t>
              </a:r>
            </a:p>
          </p:txBody>
        </p:sp>
        <p:sp>
          <p:nvSpPr>
            <p:cNvPr id="47" name="TextBox 46">
              <a:extLst>
                <a:ext uri="{FF2B5EF4-FFF2-40B4-BE49-F238E27FC236}">
                  <a16:creationId xmlns:a16="http://schemas.microsoft.com/office/drawing/2014/main" id="{2566A20C-4CE3-4E65-B723-214B4171647C}"/>
                </a:ext>
              </a:extLst>
            </p:cNvPr>
            <p:cNvSpPr txBox="1"/>
            <p:nvPr/>
          </p:nvSpPr>
          <p:spPr>
            <a:xfrm>
              <a:off x="7757302" y="2212322"/>
              <a:ext cx="2301140" cy="338554"/>
            </a:xfrm>
            <a:prstGeom prst="rect">
              <a:avLst/>
            </a:prstGeom>
            <a:noFill/>
          </p:spPr>
          <p:txBody>
            <a:bodyPr wrap="square">
              <a:spAutoFit/>
            </a:bodyPr>
            <a:lstStyle/>
            <a:p>
              <a:pPr algn="ctr"/>
              <a:r>
                <a:rPr lang="en-US" sz="1600" b="0" i="0" dirty="0">
                  <a:solidFill>
                    <a:schemeClr val="bg1">
                      <a:lumMod val="95000"/>
                    </a:schemeClr>
                  </a:solidFill>
                  <a:effectLst/>
                  <a:latin typeface="Segoe UI" panose="020B0502040204020203" pitchFamily="34" charset="0"/>
                  <a:cs typeface="Segoe UI" panose="020B0502040204020203" pitchFamily="34" charset="0"/>
                </a:rPr>
                <a:t>You can edit this text</a:t>
              </a:r>
              <a:endParaRPr lang="en-US" sz="1600" b="0" i="0" dirty="0">
                <a:solidFill>
                  <a:schemeClr val="bg1">
                    <a:lumMod val="95000"/>
                  </a:schemeClr>
                </a:solidFill>
                <a:effectLst/>
                <a:latin typeface="Segoe UI" panose="020B0502040204020203" pitchFamily="34" charset="0"/>
              </a:endParaRPr>
            </a:p>
          </p:txBody>
        </p:sp>
      </p:grpSp>
      <p:grpSp>
        <p:nvGrpSpPr>
          <p:cNvPr id="48" name="Group 47">
            <a:extLst>
              <a:ext uri="{FF2B5EF4-FFF2-40B4-BE49-F238E27FC236}">
                <a16:creationId xmlns:a16="http://schemas.microsoft.com/office/drawing/2014/main" id="{1A81EE7D-D1AA-4162-9B9B-2B606ADEAA88}"/>
              </a:ext>
            </a:extLst>
          </p:cNvPr>
          <p:cNvGrpSpPr/>
          <p:nvPr/>
        </p:nvGrpSpPr>
        <p:grpSpPr>
          <a:xfrm>
            <a:off x="3330598" y="2013669"/>
            <a:ext cx="2301140" cy="677108"/>
            <a:chOff x="7757302" y="1873768"/>
            <a:chExt cx="2301140" cy="677108"/>
          </a:xfrm>
        </p:grpSpPr>
        <p:sp>
          <p:nvSpPr>
            <p:cNvPr id="49" name="TextBox 48">
              <a:extLst>
                <a:ext uri="{FF2B5EF4-FFF2-40B4-BE49-F238E27FC236}">
                  <a16:creationId xmlns:a16="http://schemas.microsoft.com/office/drawing/2014/main" id="{B896020B-A306-43CC-BB78-F4F6F411BC02}"/>
                </a:ext>
              </a:extLst>
            </p:cNvPr>
            <p:cNvSpPr txBox="1"/>
            <p:nvPr/>
          </p:nvSpPr>
          <p:spPr>
            <a:xfrm>
              <a:off x="8187362" y="1873768"/>
              <a:ext cx="1441020" cy="369332"/>
            </a:xfrm>
            <a:prstGeom prst="rect">
              <a:avLst/>
            </a:prstGeom>
            <a:noFill/>
          </p:spPr>
          <p:txBody>
            <a:bodyPr wrap="square">
              <a:spAutoFit/>
            </a:bodyPr>
            <a:lstStyle/>
            <a:p>
              <a:pPr algn="ctr"/>
              <a:r>
                <a:rPr lang="en-US" b="1" dirty="0">
                  <a:solidFill>
                    <a:schemeClr val="bg1"/>
                  </a:solidFill>
                  <a:latin typeface="Segoe UI" panose="020B0502040204020203" pitchFamily="34" charset="0"/>
                  <a:ea typeface="Open Sans" panose="020B0606030504020204" pitchFamily="34" charset="0"/>
                  <a:cs typeface="Open Sans" panose="020B0606030504020204" pitchFamily="34" charset="0"/>
                </a:rPr>
                <a:t>EDIT TEXT</a:t>
              </a:r>
            </a:p>
          </p:txBody>
        </p:sp>
        <p:sp>
          <p:nvSpPr>
            <p:cNvPr id="50" name="TextBox 49">
              <a:extLst>
                <a:ext uri="{FF2B5EF4-FFF2-40B4-BE49-F238E27FC236}">
                  <a16:creationId xmlns:a16="http://schemas.microsoft.com/office/drawing/2014/main" id="{96199320-2B33-4151-A0A0-F7CB8569B3E4}"/>
                </a:ext>
              </a:extLst>
            </p:cNvPr>
            <p:cNvSpPr txBox="1"/>
            <p:nvPr/>
          </p:nvSpPr>
          <p:spPr>
            <a:xfrm>
              <a:off x="7757302" y="2212322"/>
              <a:ext cx="2301140" cy="338554"/>
            </a:xfrm>
            <a:prstGeom prst="rect">
              <a:avLst/>
            </a:prstGeom>
            <a:noFill/>
          </p:spPr>
          <p:txBody>
            <a:bodyPr wrap="square">
              <a:spAutoFit/>
            </a:bodyPr>
            <a:lstStyle/>
            <a:p>
              <a:pPr algn="ctr"/>
              <a:r>
                <a:rPr lang="en-US" sz="1600" b="0" i="0" dirty="0">
                  <a:solidFill>
                    <a:schemeClr val="bg1">
                      <a:lumMod val="95000"/>
                    </a:schemeClr>
                  </a:solidFill>
                  <a:effectLst/>
                  <a:latin typeface="Segoe UI" panose="020B0502040204020203" pitchFamily="34" charset="0"/>
                  <a:cs typeface="Segoe UI" panose="020B0502040204020203" pitchFamily="34" charset="0"/>
                </a:rPr>
                <a:t>You can edit this text</a:t>
              </a:r>
              <a:endParaRPr lang="en-US" sz="1600" b="0" i="0" dirty="0">
                <a:solidFill>
                  <a:schemeClr val="bg1">
                    <a:lumMod val="95000"/>
                  </a:schemeClr>
                </a:solidFill>
                <a:effectLst/>
                <a:latin typeface="Segoe UI" panose="020B0502040204020203" pitchFamily="34" charset="0"/>
              </a:endParaRPr>
            </a:p>
          </p:txBody>
        </p:sp>
      </p:grpSp>
      <p:grpSp>
        <p:nvGrpSpPr>
          <p:cNvPr id="51" name="Group 50">
            <a:extLst>
              <a:ext uri="{FF2B5EF4-FFF2-40B4-BE49-F238E27FC236}">
                <a16:creationId xmlns:a16="http://schemas.microsoft.com/office/drawing/2014/main" id="{F352E031-5DD9-49F6-9E06-9C4B3F6A5B77}"/>
              </a:ext>
            </a:extLst>
          </p:cNvPr>
          <p:cNvGrpSpPr/>
          <p:nvPr/>
        </p:nvGrpSpPr>
        <p:grpSpPr>
          <a:xfrm>
            <a:off x="6398075" y="2013669"/>
            <a:ext cx="2301140" cy="677108"/>
            <a:chOff x="7757302" y="1873768"/>
            <a:chExt cx="2301140" cy="677108"/>
          </a:xfrm>
        </p:grpSpPr>
        <p:sp>
          <p:nvSpPr>
            <p:cNvPr id="52" name="TextBox 51">
              <a:extLst>
                <a:ext uri="{FF2B5EF4-FFF2-40B4-BE49-F238E27FC236}">
                  <a16:creationId xmlns:a16="http://schemas.microsoft.com/office/drawing/2014/main" id="{824BD325-4CF0-44D6-83F9-2F3CE62C5597}"/>
                </a:ext>
              </a:extLst>
            </p:cNvPr>
            <p:cNvSpPr txBox="1"/>
            <p:nvPr/>
          </p:nvSpPr>
          <p:spPr>
            <a:xfrm>
              <a:off x="8187362" y="1873768"/>
              <a:ext cx="1441020" cy="369332"/>
            </a:xfrm>
            <a:prstGeom prst="rect">
              <a:avLst/>
            </a:prstGeom>
            <a:noFill/>
          </p:spPr>
          <p:txBody>
            <a:bodyPr wrap="square">
              <a:spAutoFit/>
            </a:bodyPr>
            <a:lstStyle/>
            <a:p>
              <a:pPr algn="ctr"/>
              <a:r>
                <a:rPr lang="en-US" b="1" dirty="0">
                  <a:solidFill>
                    <a:schemeClr val="bg1"/>
                  </a:solidFill>
                  <a:latin typeface="Segoe UI" panose="020B0502040204020203" pitchFamily="34" charset="0"/>
                  <a:ea typeface="Open Sans" panose="020B0606030504020204" pitchFamily="34" charset="0"/>
                  <a:cs typeface="Open Sans" panose="020B0606030504020204" pitchFamily="34" charset="0"/>
                </a:rPr>
                <a:t>EDIT TEXT</a:t>
              </a:r>
            </a:p>
          </p:txBody>
        </p:sp>
        <p:sp>
          <p:nvSpPr>
            <p:cNvPr id="53" name="TextBox 52">
              <a:extLst>
                <a:ext uri="{FF2B5EF4-FFF2-40B4-BE49-F238E27FC236}">
                  <a16:creationId xmlns:a16="http://schemas.microsoft.com/office/drawing/2014/main" id="{1A465D9E-5E0C-48E1-B0D6-59BFE16BC3B0}"/>
                </a:ext>
              </a:extLst>
            </p:cNvPr>
            <p:cNvSpPr txBox="1"/>
            <p:nvPr/>
          </p:nvSpPr>
          <p:spPr>
            <a:xfrm>
              <a:off x="7757302" y="2212322"/>
              <a:ext cx="2301140" cy="338554"/>
            </a:xfrm>
            <a:prstGeom prst="rect">
              <a:avLst/>
            </a:prstGeom>
            <a:noFill/>
          </p:spPr>
          <p:txBody>
            <a:bodyPr wrap="square">
              <a:spAutoFit/>
            </a:bodyPr>
            <a:lstStyle/>
            <a:p>
              <a:pPr algn="ctr"/>
              <a:r>
                <a:rPr lang="en-US" sz="1600" b="0" i="0" dirty="0">
                  <a:solidFill>
                    <a:schemeClr val="bg1">
                      <a:lumMod val="95000"/>
                    </a:schemeClr>
                  </a:solidFill>
                  <a:effectLst/>
                  <a:latin typeface="Segoe UI" panose="020B0502040204020203" pitchFamily="34" charset="0"/>
                  <a:cs typeface="Segoe UI" panose="020B0502040204020203" pitchFamily="34" charset="0"/>
                </a:rPr>
                <a:t>You can edit this text</a:t>
              </a:r>
              <a:endParaRPr lang="en-US" sz="1600" b="0" i="0" dirty="0">
                <a:solidFill>
                  <a:schemeClr val="bg1">
                    <a:lumMod val="95000"/>
                  </a:schemeClr>
                </a:solidFill>
                <a:effectLst/>
                <a:latin typeface="Segoe UI" panose="020B0502040204020203" pitchFamily="34" charset="0"/>
              </a:endParaRPr>
            </a:p>
          </p:txBody>
        </p:sp>
      </p:grpSp>
      <p:sp>
        <p:nvSpPr>
          <p:cNvPr id="54" name="TextBox 53">
            <a:extLst>
              <a:ext uri="{FF2B5EF4-FFF2-40B4-BE49-F238E27FC236}">
                <a16:creationId xmlns:a16="http://schemas.microsoft.com/office/drawing/2014/main" id="{1B63323D-0DA8-4AA8-9D58-E0E203262E80}"/>
              </a:ext>
            </a:extLst>
          </p:cNvPr>
          <p:cNvSpPr txBox="1"/>
          <p:nvPr/>
        </p:nvSpPr>
        <p:spPr>
          <a:xfrm>
            <a:off x="4906459" y="588235"/>
            <a:ext cx="2858475" cy="523220"/>
          </a:xfrm>
          <a:prstGeom prst="rect">
            <a:avLst/>
          </a:prstGeom>
          <a:noFill/>
        </p:spPr>
        <p:txBody>
          <a:bodyPr wrap="none" rtlCol="0">
            <a:spAutoFit/>
          </a:bodyPr>
          <a:lstStyle/>
          <a:p>
            <a:pPr algn="ctr"/>
            <a:r>
              <a:rPr lang="en-NG" sz="2800" dirty="0">
                <a:solidFill>
                  <a:schemeClr val="bg2"/>
                </a:solidFill>
                <a:latin typeface="Arial Black" panose="020B0A04020102020204" pitchFamily="34" charset="0"/>
              </a:rPr>
              <a:t>REFERENCES</a:t>
            </a:r>
            <a:endParaRPr lang="en-US" sz="2800" dirty="0">
              <a:solidFill>
                <a:schemeClr val="bg2"/>
              </a:solidFill>
              <a:latin typeface="Arial Black" panose="020B0A04020102020204" pitchFamily="34" charset="0"/>
            </a:endParaRPr>
          </a:p>
        </p:txBody>
      </p:sp>
    </p:spTree>
    <p:extLst>
      <p:ext uri="{BB962C8B-B14F-4D97-AF65-F5344CB8AC3E}">
        <p14:creationId xmlns:p14="http://schemas.microsoft.com/office/powerpoint/2010/main" val="423665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2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randombar(horizontal)">
                                      <p:cBhvr>
                                        <p:cTn id="10" dur="200"/>
                                        <p:tgtEl>
                                          <p:spTgt spid="39"/>
                                        </p:tgtEl>
                                      </p:cBhvr>
                                    </p:animEffect>
                                  </p:childTnLst>
                                </p:cTn>
                              </p:par>
                              <p:par>
                                <p:cTn id="11" presetID="14" presetClass="entr" presetSubtype="1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randombar(horizontal)">
                                      <p:cBhvr>
                                        <p:cTn id="13" dur="200"/>
                                        <p:tgtEl>
                                          <p:spTgt spid="48"/>
                                        </p:tgtEl>
                                      </p:cBhvr>
                                    </p:animEffect>
                                  </p:childTnLst>
                                </p:cTn>
                              </p:par>
                              <p:par>
                                <p:cTn id="14" presetID="14" presetClass="entr" presetSubtype="10"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randombar(horizontal)">
                                      <p:cBhvr>
                                        <p:cTn id="16" dur="200"/>
                                        <p:tgtEl>
                                          <p:spTgt spid="42"/>
                                        </p:tgtEl>
                                      </p:cBhvr>
                                    </p:animEffect>
                                  </p:childTnLst>
                                </p:cTn>
                              </p:par>
                              <p:par>
                                <p:cTn id="17" presetID="14" presetClass="entr" presetSubtype="1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randombar(horizontal)">
                                      <p:cBhvr>
                                        <p:cTn id="19" dur="200"/>
                                        <p:tgtEl>
                                          <p:spTgt spid="51"/>
                                        </p:tgtEl>
                                      </p:cBhvr>
                                    </p:animEffect>
                                  </p:childTnLst>
                                </p:cTn>
                              </p:par>
                              <p:par>
                                <p:cTn id="20" presetID="14" presetClass="entr" presetSubtype="10"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randombar(horizontal)">
                                      <p:cBhvr>
                                        <p:cTn id="22" dur="2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570F0AD-9058-4423-AF36-F75B87946A47}"/>
              </a:ext>
            </a:extLst>
          </p:cNvPr>
          <p:cNvGrpSpPr/>
          <p:nvPr/>
        </p:nvGrpSpPr>
        <p:grpSpPr>
          <a:xfrm>
            <a:off x="6462572" y="2846276"/>
            <a:ext cx="4572739" cy="1165449"/>
            <a:chOff x="1080945" y="2846276"/>
            <a:chExt cx="4572739" cy="1165449"/>
          </a:xfrm>
        </p:grpSpPr>
        <p:sp>
          <p:nvSpPr>
            <p:cNvPr id="2" name="TextBox 1">
              <a:extLst>
                <a:ext uri="{FF2B5EF4-FFF2-40B4-BE49-F238E27FC236}">
                  <a16:creationId xmlns:a16="http://schemas.microsoft.com/office/drawing/2014/main" id="{04AEF3B3-B352-4240-88B9-35F5FE95455C}"/>
                </a:ext>
              </a:extLst>
            </p:cNvPr>
            <p:cNvSpPr txBox="1"/>
            <p:nvPr/>
          </p:nvSpPr>
          <p:spPr>
            <a:xfrm>
              <a:off x="1080945" y="2846276"/>
              <a:ext cx="4572739" cy="861774"/>
            </a:xfrm>
            <a:prstGeom prst="rect">
              <a:avLst/>
            </a:prstGeom>
            <a:noFill/>
          </p:spPr>
          <p:txBody>
            <a:bodyPr wrap="square" rtlCol="0">
              <a:spAutoFit/>
            </a:bodyPr>
            <a:lstStyle/>
            <a:p>
              <a:pPr algn="ctr"/>
              <a:r>
                <a:rPr lang="en-US" sz="5000" dirty="0">
                  <a:solidFill>
                    <a:schemeClr val="accent2"/>
                  </a:solidFill>
                  <a:latin typeface="Arial Black" panose="020B0A04020102020204" pitchFamily="34" charset="0"/>
                </a:rPr>
                <a:t>THANK YOU</a:t>
              </a:r>
            </a:p>
          </p:txBody>
        </p:sp>
        <p:sp>
          <p:nvSpPr>
            <p:cNvPr id="3" name="TextBox 2">
              <a:extLst>
                <a:ext uri="{FF2B5EF4-FFF2-40B4-BE49-F238E27FC236}">
                  <a16:creationId xmlns:a16="http://schemas.microsoft.com/office/drawing/2014/main" id="{3FEDE45C-77A6-48E7-AD38-99BFD54EF01A}"/>
                </a:ext>
              </a:extLst>
            </p:cNvPr>
            <p:cNvSpPr txBox="1"/>
            <p:nvPr/>
          </p:nvSpPr>
          <p:spPr>
            <a:xfrm>
              <a:off x="1254260" y="3642393"/>
              <a:ext cx="4263340" cy="369332"/>
            </a:xfrm>
            <a:prstGeom prst="rect">
              <a:avLst/>
            </a:prstGeom>
            <a:noFill/>
          </p:spPr>
          <p:txBody>
            <a:bodyPr wrap="square" rtlCol="0">
              <a:spAutoFit/>
            </a:bodyPr>
            <a:lstStyle/>
            <a:p>
              <a:pPr algn="ctr"/>
              <a:r>
                <a:rPr lang="es-US" b="1" spc="1000" dirty="0">
                  <a:solidFill>
                    <a:schemeClr val="bg1"/>
                  </a:solidFill>
                  <a:latin typeface="Arial" panose="020B0604020202020204" pitchFamily="34" charset="0"/>
                  <a:cs typeface="Arial" panose="020B0604020202020204" pitchFamily="34" charset="0"/>
                </a:rPr>
                <a:t>E</a:t>
              </a:r>
              <a:r>
                <a:rPr lang="en-US" b="1" spc="1000" dirty="0">
                  <a:solidFill>
                    <a:schemeClr val="bg1"/>
                  </a:solidFill>
                  <a:latin typeface="Arial" panose="020B0604020202020204" pitchFamily="34" charset="0"/>
                  <a:cs typeface="Arial" panose="020B0604020202020204" pitchFamily="34" charset="0"/>
                </a:rPr>
                <a:t>DIT TEXT HERE</a:t>
              </a:r>
            </a:p>
          </p:txBody>
        </p:sp>
      </p:grpSp>
      <p:sp>
        <p:nvSpPr>
          <p:cNvPr id="6" name="Freeform 16">
            <a:extLst>
              <a:ext uri="{FF2B5EF4-FFF2-40B4-BE49-F238E27FC236}">
                <a16:creationId xmlns:a16="http://schemas.microsoft.com/office/drawing/2014/main" id="{264EF332-B0BF-4EC2-B2A8-2AD2AEA44B53}"/>
              </a:ext>
            </a:extLst>
          </p:cNvPr>
          <p:cNvSpPr/>
          <p:nvPr/>
        </p:nvSpPr>
        <p:spPr>
          <a:xfrm>
            <a:off x="10528300" y="6146800"/>
            <a:ext cx="1422400" cy="711200"/>
          </a:xfrm>
          <a:custGeom>
            <a:avLst/>
            <a:gdLst>
              <a:gd name="connsiteX0" fmla="*/ 812800 w 1625600"/>
              <a:gd name="connsiteY0" fmla="*/ 0 h 812800"/>
              <a:gd name="connsiteX1" fmla="*/ 1625600 w 1625600"/>
              <a:gd name="connsiteY1" fmla="*/ 812800 h 812800"/>
              <a:gd name="connsiteX2" fmla="*/ 1219200 w 1625600"/>
              <a:gd name="connsiteY2" fmla="*/ 812800 h 812800"/>
              <a:gd name="connsiteX3" fmla="*/ 812800 w 1625600"/>
              <a:gd name="connsiteY3" fmla="*/ 406400 h 812800"/>
              <a:gd name="connsiteX4" fmla="*/ 406400 w 1625600"/>
              <a:gd name="connsiteY4" fmla="*/ 812800 h 812800"/>
              <a:gd name="connsiteX5" fmla="*/ 0 w 1625600"/>
              <a:gd name="connsiteY5" fmla="*/ 812800 h 812800"/>
              <a:gd name="connsiteX6" fmla="*/ 812800 w 1625600"/>
              <a:gd name="connsiteY6" fmla="*/ 0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5600" h="812800">
                <a:moveTo>
                  <a:pt x="812800" y="0"/>
                </a:moveTo>
                <a:cubicBezTo>
                  <a:pt x="1261697" y="0"/>
                  <a:pt x="1625600" y="363903"/>
                  <a:pt x="1625600" y="812800"/>
                </a:cubicBezTo>
                <a:lnTo>
                  <a:pt x="1219200" y="812800"/>
                </a:lnTo>
                <a:cubicBezTo>
                  <a:pt x="1219200" y="588351"/>
                  <a:pt x="1037249" y="406400"/>
                  <a:pt x="812800" y="406400"/>
                </a:cubicBezTo>
                <a:cubicBezTo>
                  <a:pt x="588351" y="406400"/>
                  <a:pt x="406400" y="588351"/>
                  <a:pt x="406400" y="812800"/>
                </a:cubicBezTo>
                <a:lnTo>
                  <a:pt x="0" y="812800"/>
                </a:lnTo>
                <a:cubicBezTo>
                  <a:pt x="0" y="363903"/>
                  <a:pt x="363903" y="0"/>
                  <a:pt x="8128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a:extLst>
              <a:ext uri="{FF2B5EF4-FFF2-40B4-BE49-F238E27FC236}">
                <a16:creationId xmlns:a16="http://schemas.microsoft.com/office/drawing/2014/main" id="{A0F31285-3D02-4F5C-932E-CB73289B80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835191" y="375995"/>
            <a:ext cx="5627381" cy="6081955"/>
          </a:xfrm>
          <a:prstGeom prst="rect">
            <a:avLst/>
          </a:prstGeom>
        </p:spPr>
      </p:pic>
    </p:spTree>
    <p:extLst>
      <p:ext uri="{BB962C8B-B14F-4D97-AF65-F5344CB8AC3E}">
        <p14:creationId xmlns:p14="http://schemas.microsoft.com/office/powerpoint/2010/main" val="75837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2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E9EDD0E-7130-4946-AF24-85C87D8B87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7950" y="914400"/>
            <a:ext cx="3957149" cy="5462698"/>
          </a:xfrm>
          <a:prstGeom prst="rect">
            <a:avLst/>
          </a:prstGeom>
        </p:spPr>
      </p:pic>
      <p:sp>
        <p:nvSpPr>
          <p:cNvPr id="15" name="TextBox 14">
            <a:extLst>
              <a:ext uri="{FF2B5EF4-FFF2-40B4-BE49-F238E27FC236}">
                <a16:creationId xmlns:a16="http://schemas.microsoft.com/office/drawing/2014/main" id="{A0F8ADF3-E839-4F4E-B8D9-B6D301167652}"/>
              </a:ext>
            </a:extLst>
          </p:cNvPr>
          <p:cNvSpPr txBox="1"/>
          <p:nvPr/>
        </p:nvSpPr>
        <p:spPr>
          <a:xfrm>
            <a:off x="7341218" y="1916643"/>
            <a:ext cx="4212692" cy="523220"/>
          </a:xfrm>
          <a:prstGeom prst="rect">
            <a:avLst/>
          </a:prstGeom>
          <a:noFill/>
        </p:spPr>
        <p:txBody>
          <a:bodyPr wrap="none" rtlCol="0">
            <a:spAutoFit/>
          </a:bodyPr>
          <a:lstStyle/>
          <a:p>
            <a:pPr algn="r"/>
            <a:r>
              <a:rPr lang="en-NG" sz="2800" b="0" i="0" dirty="0">
                <a:solidFill>
                  <a:schemeClr val="bg1"/>
                </a:solidFill>
                <a:effectLst/>
                <a:latin typeface="Arial Black" panose="020B0A04020102020204" pitchFamily="34" charset="0"/>
              </a:rPr>
              <a:t>TABLE OF CONTENT</a:t>
            </a:r>
            <a:endParaRPr lang="en-US" sz="2800" dirty="0">
              <a:solidFill>
                <a:schemeClr val="bg1"/>
              </a:solidFill>
              <a:latin typeface="Arial Black" panose="020B0A04020102020204" pitchFamily="34" charset="0"/>
            </a:endParaRPr>
          </a:p>
        </p:txBody>
      </p:sp>
      <p:sp>
        <p:nvSpPr>
          <p:cNvPr id="17" name="Subtitle demo text">
            <a:extLst>
              <a:ext uri="{FF2B5EF4-FFF2-40B4-BE49-F238E27FC236}">
                <a16:creationId xmlns:a16="http://schemas.microsoft.com/office/drawing/2014/main" id="{9189FB0F-097B-4D8F-ACFF-617484C1235E}"/>
              </a:ext>
            </a:extLst>
          </p:cNvPr>
          <p:cNvSpPr/>
          <p:nvPr/>
        </p:nvSpPr>
        <p:spPr>
          <a:xfrm>
            <a:off x="6946903" y="2592050"/>
            <a:ext cx="4581974" cy="231858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1pPr>
            <a:lvl2pPr marL="0" marR="0" indent="228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2pPr>
            <a:lvl3pPr marL="0" marR="0" indent="457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3pPr>
            <a:lvl4pPr marL="0" marR="0" indent="685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4pPr>
            <a:lvl5pPr marL="0" marR="0" indent="9144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5pPr>
            <a:lvl6pPr marL="0" marR="0" indent="11430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6pPr>
            <a:lvl7pPr marL="0" marR="0" indent="1371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7pPr>
            <a:lvl8pPr marL="0" marR="0" indent="1600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8pPr>
            <a:lvl9pPr marL="0" marR="0" indent="1828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9pPr>
          </a:lstStyle>
          <a:p>
            <a:pPr marL="342900" indent="-342900">
              <a:buAutoNum type="arabicPeriod"/>
            </a:pPr>
            <a:r>
              <a:rPr lang="en-NG" sz="1800" dirty="0">
                <a:solidFill>
                  <a:schemeClr val="bg1">
                    <a:lumMod val="95000"/>
                  </a:schemeClr>
                </a:solidFill>
                <a:latin typeface="Segoe UI" panose="020B0502040204020203" pitchFamily="34" charset="0"/>
                <a:cs typeface="Segoe UI" panose="020B0502040204020203" pitchFamily="34" charset="0"/>
              </a:rPr>
              <a:t>Project Overview</a:t>
            </a:r>
          </a:p>
          <a:p>
            <a:pPr marL="342900" indent="-342900">
              <a:buAutoNum type="arabicPeriod"/>
            </a:pPr>
            <a:r>
              <a:rPr lang="en-NG" sz="1800" dirty="0">
                <a:solidFill>
                  <a:schemeClr val="bg1">
                    <a:lumMod val="95000"/>
                  </a:schemeClr>
                </a:solidFill>
                <a:latin typeface="Segoe UI" panose="020B0502040204020203" pitchFamily="34" charset="0"/>
                <a:cs typeface="Segoe UI" panose="020B0502040204020203" pitchFamily="34" charset="0"/>
              </a:rPr>
              <a:t>Why Water Potability?</a:t>
            </a:r>
          </a:p>
          <a:p>
            <a:pPr marL="342900" indent="-342900">
              <a:buAutoNum type="arabicPeriod"/>
            </a:pPr>
            <a:r>
              <a:rPr lang="en-NG" sz="1800" dirty="0">
                <a:solidFill>
                  <a:schemeClr val="bg1">
                    <a:lumMod val="95000"/>
                  </a:schemeClr>
                </a:solidFill>
                <a:latin typeface="Segoe UI" panose="020B0502040204020203" pitchFamily="34" charset="0"/>
                <a:cs typeface="Segoe UI" panose="020B0502040204020203" pitchFamily="34" charset="0"/>
              </a:rPr>
              <a:t>Dataset</a:t>
            </a:r>
          </a:p>
          <a:p>
            <a:pPr marL="342900" indent="-342900">
              <a:buAutoNum type="arabicPeriod"/>
            </a:pPr>
            <a:r>
              <a:rPr lang="en-NG" sz="1800" dirty="0">
                <a:solidFill>
                  <a:schemeClr val="bg1">
                    <a:lumMod val="95000"/>
                  </a:schemeClr>
                </a:solidFill>
                <a:latin typeface="Segoe UI" panose="020B0502040204020203" pitchFamily="34" charset="0"/>
                <a:cs typeface="Segoe UI" panose="020B0502040204020203" pitchFamily="34" charset="0"/>
              </a:rPr>
              <a:t>Model</a:t>
            </a:r>
          </a:p>
          <a:p>
            <a:pPr marL="342900" indent="-342900">
              <a:buAutoNum type="arabicPeriod"/>
            </a:pPr>
            <a:r>
              <a:rPr lang="en-NG" sz="1800" dirty="0">
                <a:solidFill>
                  <a:schemeClr val="bg1">
                    <a:lumMod val="95000"/>
                  </a:schemeClr>
                </a:solidFill>
                <a:latin typeface="Segoe UI" panose="020B0502040204020203" pitchFamily="34" charset="0"/>
                <a:cs typeface="Segoe UI" panose="020B0502040204020203" pitchFamily="34" charset="0"/>
              </a:rPr>
              <a:t>Result</a:t>
            </a:r>
          </a:p>
          <a:p>
            <a:pPr marL="342900" indent="-342900">
              <a:buAutoNum type="arabicPeriod"/>
            </a:pPr>
            <a:r>
              <a:rPr lang="en-NG" sz="1800" dirty="0">
                <a:solidFill>
                  <a:schemeClr val="bg1">
                    <a:lumMod val="95000"/>
                  </a:schemeClr>
                </a:solidFill>
                <a:latin typeface="Segoe UI" panose="020B0502040204020203" pitchFamily="34" charset="0"/>
                <a:cs typeface="Segoe UI" panose="020B0502040204020203" pitchFamily="34" charset="0"/>
              </a:rPr>
              <a:t>Conclusion</a:t>
            </a:r>
          </a:p>
          <a:p>
            <a:pPr marL="342900" indent="-342900">
              <a:buAutoNum type="arabicPeriod"/>
            </a:pPr>
            <a:r>
              <a:rPr lang="en-NG" sz="1800" dirty="0">
                <a:solidFill>
                  <a:schemeClr val="bg1">
                    <a:lumMod val="95000"/>
                  </a:schemeClr>
                </a:solidFill>
                <a:latin typeface="Segoe UI" panose="020B0502040204020203" pitchFamily="34" charset="0"/>
                <a:cs typeface="Segoe UI" panose="020B0502040204020203" pitchFamily="34" charset="0"/>
              </a:rPr>
              <a:t>Limitation</a:t>
            </a:r>
          </a:p>
          <a:p>
            <a:pPr marL="342900" indent="-342900">
              <a:buAutoNum type="arabicPeriod"/>
            </a:pPr>
            <a:r>
              <a:rPr lang="en-NG" sz="1800" dirty="0">
                <a:solidFill>
                  <a:schemeClr val="bg1">
                    <a:lumMod val="95000"/>
                  </a:schemeClr>
                </a:solidFill>
                <a:latin typeface="Segoe UI" panose="020B0502040204020203" pitchFamily="34" charset="0"/>
                <a:cs typeface="Segoe UI" panose="020B0502040204020203" pitchFamily="34" charset="0"/>
              </a:rPr>
              <a:t>References</a:t>
            </a:r>
            <a:endParaRPr lang="en-US" sz="1800" dirty="0">
              <a:solidFill>
                <a:schemeClr val="bg1">
                  <a:lumMod val="95000"/>
                </a:schemeClr>
              </a:solidFill>
              <a:latin typeface="Segoe UI" panose="020B0502040204020203" pitchFamily="34" charset="0"/>
              <a:cs typeface="Segoe UI" panose="020B0502040204020203" pitchFamily="34" charset="0"/>
            </a:endParaRPr>
          </a:p>
        </p:txBody>
      </p:sp>
      <p:cxnSp>
        <p:nvCxnSpPr>
          <p:cNvPr id="14" name="Straight Connector 13">
            <a:extLst>
              <a:ext uri="{FF2B5EF4-FFF2-40B4-BE49-F238E27FC236}">
                <a16:creationId xmlns:a16="http://schemas.microsoft.com/office/drawing/2014/main" id="{E7EC1955-9E2E-4F13-A3F0-A6CE44B81C27}"/>
              </a:ext>
            </a:extLst>
          </p:cNvPr>
          <p:cNvCxnSpPr>
            <a:cxnSpLocks/>
          </p:cNvCxnSpPr>
          <p:nvPr/>
        </p:nvCxnSpPr>
        <p:spPr>
          <a:xfrm>
            <a:off x="10227905" y="2451465"/>
            <a:ext cx="1181100" cy="0"/>
          </a:xfrm>
          <a:prstGeom prst="line">
            <a:avLst/>
          </a:prstGeom>
          <a:noFill/>
          <a:ln w="38100"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18" name="Freeform 16">
            <a:extLst>
              <a:ext uri="{FF2B5EF4-FFF2-40B4-BE49-F238E27FC236}">
                <a16:creationId xmlns:a16="http://schemas.microsoft.com/office/drawing/2014/main" id="{C5194654-FC37-4263-B045-CAE2257D0E12}"/>
              </a:ext>
            </a:extLst>
          </p:cNvPr>
          <p:cNvSpPr/>
          <p:nvPr/>
        </p:nvSpPr>
        <p:spPr>
          <a:xfrm>
            <a:off x="10528300" y="6146800"/>
            <a:ext cx="1422400" cy="711200"/>
          </a:xfrm>
          <a:custGeom>
            <a:avLst/>
            <a:gdLst>
              <a:gd name="connsiteX0" fmla="*/ 812800 w 1625600"/>
              <a:gd name="connsiteY0" fmla="*/ 0 h 812800"/>
              <a:gd name="connsiteX1" fmla="*/ 1625600 w 1625600"/>
              <a:gd name="connsiteY1" fmla="*/ 812800 h 812800"/>
              <a:gd name="connsiteX2" fmla="*/ 1219200 w 1625600"/>
              <a:gd name="connsiteY2" fmla="*/ 812800 h 812800"/>
              <a:gd name="connsiteX3" fmla="*/ 812800 w 1625600"/>
              <a:gd name="connsiteY3" fmla="*/ 406400 h 812800"/>
              <a:gd name="connsiteX4" fmla="*/ 406400 w 1625600"/>
              <a:gd name="connsiteY4" fmla="*/ 812800 h 812800"/>
              <a:gd name="connsiteX5" fmla="*/ 0 w 1625600"/>
              <a:gd name="connsiteY5" fmla="*/ 812800 h 812800"/>
              <a:gd name="connsiteX6" fmla="*/ 812800 w 1625600"/>
              <a:gd name="connsiteY6" fmla="*/ 0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5600" h="812800">
                <a:moveTo>
                  <a:pt x="812800" y="0"/>
                </a:moveTo>
                <a:cubicBezTo>
                  <a:pt x="1261697" y="0"/>
                  <a:pt x="1625600" y="363903"/>
                  <a:pt x="1625600" y="812800"/>
                </a:cubicBezTo>
                <a:lnTo>
                  <a:pt x="1219200" y="812800"/>
                </a:lnTo>
                <a:cubicBezTo>
                  <a:pt x="1219200" y="588351"/>
                  <a:pt x="1037249" y="406400"/>
                  <a:pt x="812800" y="406400"/>
                </a:cubicBezTo>
                <a:cubicBezTo>
                  <a:pt x="588351" y="406400"/>
                  <a:pt x="406400" y="588351"/>
                  <a:pt x="406400" y="812800"/>
                </a:cubicBezTo>
                <a:lnTo>
                  <a:pt x="0" y="812800"/>
                </a:lnTo>
                <a:cubicBezTo>
                  <a:pt x="0" y="363903"/>
                  <a:pt x="363903" y="0"/>
                  <a:pt x="8128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AABE71CD-65E2-44F1-A3BA-097E5929FDBE}"/>
              </a:ext>
            </a:extLst>
          </p:cNvPr>
          <p:cNvGrpSpPr/>
          <p:nvPr/>
        </p:nvGrpSpPr>
        <p:grpSpPr>
          <a:xfrm flipH="1">
            <a:off x="10936161" y="0"/>
            <a:ext cx="1255839" cy="1255839"/>
            <a:chOff x="0" y="0"/>
            <a:chExt cx="1255839" cy="1255839"/>
          </a:xfrm>
        </p:grpSpPr>
        <p:grpSp>
          <p:nvGrpSpPr>
            <p:cNvPr id="20" name="Group 19">
              <a:extLst>
                <a:ext uri="{FF2B5EF4-FFF2-40B4-BE49-F238E27FC236}">
                  <a16:creationId xmlns:a16="http://schemas.microsoft.com/office/drawing/2014/main" id="{5ED2A4E8-BC18-4CFA-A5BF-3EF2A38F10EF}"/>
                </a:ext>
              </a:extLst>
            </p:cNvPr>
            <p:cNvGrpSpPr/>
            <p:nvPr/>
          </p:nvGrpSpPr>
          <p:grpSpPr>
            <a:xfrm flipH="1">
              <a:off x="0" y="0"/>
              <a:ext cx="1014412" cy="1014349"/>
              <a:chOff x="11177587" y="0"/>
              <a:chExt cx="1014412" cy="1014349"/>
            </a:xfrm>
            <a:solidFill>
              <a:schemeClr val="accent2"/>
            </a:solidFill>
          </p:grpSpPr>
          <p:sp>
            <p:nvSpPr>
              <p:cNvPr id="22" name="Freeform: Shape 21">
                <a:extLst>
                  <a:ext uri="{FF2B5EF4-FFF2-40B4-BE49-F238E27FC236}">
                    <a16:creationId xmlns:a16="http://schemas.microsoft.com/office/drawing/2014/main" id="{12A25884-9DE0-48F5-A596-8124F967B9D0}"/>
                  </a:ext>
                </a:extLst>
              </p:cNvPr>
              <p:cNvSpPr/>
              <p:nvPr/>
            </p:nvSpPr>
            <p:spPr>
              <a:xfrm>
                <a:off x="11177587" y="0"/>
                <a:ext cx="1014412" cy="1014349"/>
              </a:xfrm>
              <a:custGeom>
                <a:avLst/>
                <a:gdLst>
                  <a:gd name="connsiteX0" fmla="*/ 0 w 1014412"/>
                  <a:gd name="connsiteY0" fmla="*/ 0 h 1014349"/>
                  <a:gd name="connsiteX1" fmla="*/ 1014413 w 1014412"/>
                  <a:gd name="connsiteY1" fmla="*/ 1014349 h 1014349"/>
                  <a:gd name="connsiteX2" fmla="*/ 1014413 w 1014412"/>
                  <a:gd name="connsiteY2" fmla="*/ 0 h 1014349"/>
                  <a:gd name="connsiteX3" fmla="*/ 0 w 1014412"/>
                  <a:gd name="connsiteY3" fmla="*/ 0 h 1014349"/>
                </a:gdLst>
                <a:ahLst/>
                <a:cxnLst>
                  <a:cxn ang="0">
                    <a:pos x="connsiteX0" y="connsiteY0"/>
                  </a:cxn>
                  <a:cxn ang="0">
                    <a:pos x="connsiteX1" y="connsiteY1"/>
                  </a:cxn>
                  <a:cxn ang="0">
                    <a:pos x="connsiteX2" y="connsiteY2"/>
                  </a:cxn>
                  <a:cxn ang="0">
                    <a:pos x="connsiteX3" y="connsiteY3"/>
                  </a:cxn>
                </a:cxnLst>
                <a:rect l="l" t="t" r="r" b="b"/>
                <a:pathLst>
                  <a:path w="1014412" h="1014349">
                    <a:moveTo>
                      <a:pt x="0" y="0"/>
                    </a:moveTo>
                    <a:cubicBezTo>
                      <a:pt x="0" y="560197"/>
                      <a:pt x="454152" y="1014349"/>
                      <a:pt x="1014413" y="1014349"/>
                    </a:cubicBezTo>
                    <a:lnTo>
                      <a:pt x="1014413" y="0"/>
                    </a:lnTo>
                    <a:lnTo>
                      <a:pt x="0" y="0"/>
                    </a:lnTo>
                    <a:close/>
                  </a:path>
                </a:pathLst>
              </a:custGeom>
              <a:noFill/>
              <a:ln w="38100" cap="flat">
                <a:solidFill>
                  <a:schemeClr val="accent2"/>
                </a:solid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951929C5-197D-4A0B-A2B5-804D12F44C92}"/>
                  </a:ext>
                </a:extLst>
              </p:cNvPr>
              <p:cNvSpPr/>
              <p:nvPr/>
            </p:nvSpPr>
            <p:spPr>
              <a:xfrm>
                <a:off x="11557634" y="0"/>
                <a:ext cx="634365" cy="634365"/>
              </a:xfrm>
              <a:custGeom>
                <a:avLst/>
                <a:gdLst>
                  <a:gd name="connsiteX0" fmla="*/ 0 w 634365"/>
                  <a:gd name="connsiteY0" fmla="*/ 0 h 634365"/>
                  <a:gd name="connsiteX1" fmla="*/ 634365 w 634365"/>
                  <a:gd name="connsiteY1" fmla="*/ 634365 h 634365"/>
                  <a:gd name="connsiteX2" fmla="*/ 634365 w 634365"/>
                  <a:gd name="connsiteY2" fmla="*/ 0 h 634365"/>
                  <a:gd name="connsiteX3" fmla="*/ 0 w 634365"/>
                  <a:gd name="connsiteY3" fmla="*/ 0 h 634365"/>
                </a:gdLst>
                <a:ahLst/>
                <a:cxnLst>
                  <a:cxn ang="0">
                    <a:pos x="connsiteX0" y="connsiteY0"/>
                  </a:cxn>
                  <a:cxn ang="0">
                    <a:pos x="connsiteX1" y="connsiteY1"/>
                  </a:cxn>
                  <a:cxn ang="0">
                    <a:pos x="connsiteX2" y="connsiteY2"/>
                  </a:cxn>
                  <a:cxn ang="0">
                    <a:pos x="connsiteX3" y="connsiteY3"/>
                  </a:cxn>
                </a:cxnLst>
                <a:rect l="l" t="t" r="r" b="b"/>
                <a:pathLst>
                  <a:path w="634365" h="634365">
                    <a:moveTo>
                      <a:pt x="0" y="0"/>
                    </a:moveTo>
                    <a:cubicBezTo>
                      <a:pt x="0" y="350330"/>
                      <a:pt x="284035" y="634365"/>
                      <a:pt x="634365" y="634365"/>
                    </a:cubicBezTo>
                    <a:lnTo>
                      <a:pt x="634365" y="0"/>
                    </a:lnTo>
                    <a:lnTo>
                      <a:pt x="0" y="0"/>
                    </a:lnTo>
                    <a:close/>
                  </a:path>
                </a:pathLst>
              </a:custGeom>
              <a:solidFill>
                <a:schemeClr val="accent2"/>
              </a:solidFill>
              <a:ln w="6350" cap="flat">
                <a:noFill/>
                <a:prstDash val="solid"/>
                <a:miter/>
              </a:ln>
            </p:spPr>
            <p:txBody>
              <a:bodyPr rtlCol="0" anchor="ctr"/>
              <a:lstStyle/>
              <a:p>
                <a:endParaRPr lang="en-US" dirty="0"/>
              </a:p>
            </p:txBody>
          </p:sp>
        </p:grpSp>
        <p:sp>
          <p:nvSpPr>
            <p:cNvPr id="21" name="Freeform: Shape 20">
              <a:extLst>
                <a:ext uri="{FF2B5EF4-FFF2-40B4-BE49-F238E27FC236}">
                  <a16:creationId xmlns:a16="http://schemas.microsoft.com/office/drawing/2014/main" id="{EC9C01DF-90D2-4BFC-B9CE-9888DC94B9A3}"/>
                </a:ext>
              </a:extLst>
            </p:cNvPr>
            <p:cNvSpPr/>
            <p:nvPr/>
          </p:nvSpPr>
          <p:spPr>
            <a:xfrm flipH="1">
              <a:off x="0" y="0"/>
              <a:ext cx="1255839" cy="1255839"/>
            </a:xfrm>
            <a:custGeom>
              <a:avLst/>
              <a:gdLst>
                <a:gd name="connsiteX0" fmla="*/ 147193 w 1255839"/>
                <a:gd name="connsiteY0" fmla="*/ 0 h 1255839"/>
                <a:gd name="connsiteX1" fmla="*/ 0 w 1255839"/>
                <a:gd name="connsiteY1" fmla="*/ 0 h 1255839"/>
                <a:gd name="connsiteX2" fmla="*/ 1255840 w 1255839"/>
                <a:gd name="connsiteY2" fmla="*/ 1255840 h 1255839"/>
                <a:gd name="connsiteX3" fmla="*/ 1255840 w 1255839"/>
                <a:gd name="connsiteY3" fmla="*/ 1108647 h 1255839"/>
                <a:gd name="connsiteX4" fmla="*/ 147193 w 1255839"/>
                <a:gd name="connsiteY4" fmla="*/ 0 h 125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839" h="1255839">
                  <a:moveTo>
                    <a:pt x="147193" y="0"/>
                  </a:moveTo>
                  <a:lnTo>
                    <a:pt x="0" y="0"/>
                  </a:lnTo>
                  <a:cubicBezTo>
                    <a:pt x="0" y="692468"/>
                    <a:pt x="563372" y="1255840"/>
                    <a:pt x="1255840" y="1255840"/>
                  </a:cubicBezTo>
                  <a:lnTo>
                    <a:pt x="1255840" y="1108647"/>
                  </a:lnTo>
                  <a:cubicBezTo>
                    <a:pt x="644525" y="1108647"/>
                    <a:pt x="147193" y="611315"/>
                    <a:pt x="147193" y="0"/>
                  </a:cubicBezTo>
                  <a:close/>
                </a:path>
              </a:pathLst>
            </a:custGeom>
            <a:solidFill>
              <a:schemeClr val="accent1">
                <a:lumMod val="60000"/>
                <a:lumOff val="40000"/>
              </a:schemeClr>
            </a:solidFill>
            <a:ln w="635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92039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E9EDD0E-7130-4946-AF24-85C87D8B87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7950" y="914400"/>
            <a:ext cx="3957149" cy="5462698"/>
          </a:xfrm>
          <a:prstGeom prst="rect">
            <a:avLst/>
          </a:prstGeom>
        </p:spPr>
      </p:pic>
      <p:sp>
        <p:nvSpPr>
          <p:cNvPr id="15" name="TextBox 14">
            <a:extLst>
              <a:ext uri="{FF2B5EF4-FFF2-40B4-BE49-F238E27FC236}">
                <a16:creationId xmlns:a16="http://schemas.microsoft.com/office/drawing/2014/main" id="{A0F8ADF3-E839-4F4E-B8D9-B6D301167652}"/>
              </a:ext>
            </a:extLst>
          </p:cNvPr>
          <p:cNvSpPr txBox="1"/>
          <p:nvPr/>
        </p:nvSpPr>
        <p:spPr>
          <a:xfrm>
            <a:off x="5245099" y="2005419"/>
            <a:ext cx="4307078" cy="523220"/>
          </a:xfrm>
          <a:prstGeom prst="rect">
            <a:avLst/>
          </a:prstGeom>
          <a:noFill/>
        </p:spPr>
        <p:txBody>
          <a:bodyPr wrap="none" rtlCol="0">
            <a:spAutoFit/>
          </a:bodyPr>
          <a:lstStyle/>
          <a:p>
            <a:pPr algn="r"/>
            <a:r>
              <a:rPr lang="en-NG" sz="2800" dirty="0">
                <a:solidFill>
                  <a:schemeClr val="bg1"/>
                </a:solidFill>
                <a:latin typeface="Arial Black" panose="020B0A04020102020204" pitchFamily="34" charset="0"/>
              </a:rPr>
              <a:t>PROJECT OVERVIEW</a:t>
            </a:r>
            <a:endParaRPr lang="en-US" sz="2800" dirty="0">
              <a:solidFill>
                <a:schemeClr val="bg1"/>
              </a:solidFill>
              <a:latin typeface="Arial Black" panose="020B0A04020102020204" pitchFamily="34" charset="0"/>
            </a:endParaRPr>
          </a:p>
        </p:txBody>
      </p:sp>
      <p:cxnSp>
        <p:nvCxnSpPr>
          <p:cNvPr id="14" name="Straight Connector 13">
            <a:extLst>
              <a:ext uri="{FF2B5EF4-FFF2-40B4-BE49-F238E27FC236}">
                <a16:creationId xmlns:a16="http://schemas.microsoft.com/office/drawing/2014/main" id="{E7EC1955-9E2E-4F13-A3F0-A6CE44B81C27}"/>
              </a:ext>
            </a:extLst>
          </p:cNvPr>
          <p:cNvCxnSpPr>
            <a:cxnSpLocks/>
          </p:cNvCxnSpPr>
          <p:nvPr/>
        </p:nvCxnSpPr>
        <p:spPr>
          <a:xfrm>
            <a:off x="5425085" y="2552278"/>
            <a:ext cx="1181100" cy="0"/>
          </a:xfrm>
          <a:prstGeom prst="line">
            <a:avLst/>
          </a:prstGeom>
          <a:noFill/>
          <a:ln w="38100"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18" name="Freeform 16">
            <a:extLst>
              <a:ext uri="{FF2B5EF4-FFF2-40B4-BE49-F238E27FC236}">
                <a16:creationId xmlns:a16="http://schemas.microsoft.com/office/drawing/2014/main" id="{C5194654-FC37-4263-B045-CAE2257D0E12}"/>
              </a:ext>
            </a:extLst>
          </p:cNvPr>
          <p:cNvSpPr/>
          <p:nvPr/>
        </p:nvSpPr>
        <p:spPr>
          <a:xfrm>
            <a:off x="10528300" y="6146800"/>
            <a:ext cx="1422400" cy="711200"/>
          </a:xfrm>
          <a:custGeom>
            <a:avLst/>
            <a:gdLst>
              <a:gd name="connsiteX0" fmla="*/ 812800 w 1625600"/>
              <a:gd name="connsiteY0" fmla="*/ 0 h 812800"/>
              <a:gd name="connsiteX1" fmla="*/ 1625600 w 1625600"/>
              <a:gd name="connsiteY1" fmla="*/ 812800 h 812800"/>
              <a:gd name="connsiteX2" fmla="*/ 1219200 w 1625600"/>
              <a:gd name="connsiteY2" fmla="*/ 812800 h 812800"/>
              <a:gd name="connsiteX3" fmla="*/ 812800 w 1625600"/>
              <a:gd name="connsiteY3" fmla="*/ 406400 h 812800"/>
              <a:gd name="connsiteX4" fmla="*/ 406400 w 1625600"/>
              <a:gd name="connsiteY4" fmla="*/ 812800 h 812800"/>
              <a:gd name="connsiteX5" fmla="*/ 0 w 1625600"/>
              <a:gd name="connsiteY5" fmla="*/ 812800 h 812800"/>
              <a:gd name="connsiteX6" fmla="*/ 812800 w 1625600"/>
              <a:gd name="connsiteY6" fmla="*/ 0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5600" h="812800">
                <a:moveTo>
                  <a:pt x="812800" y="0"/>
                </a:moveTo>
                <a:cubicBezTo>
                  <a:pt x="1261697" y="0"/>
                  <a:pt x="1625600" y="363903"/>
                  <a:pt x="1625600" y="812800"/>
                </a:cubicBezTo>
                <a:lnTo>
                  <a:pt x="1219200" y="812800"/>
                </a:lnTo>
                <a:cubicBezTo>
                  <a:pt x="1219200" y="588351"/>
                  <a:pt x="1037249" y="406400"/>
                  <a:pt x="812800" y="406400"/>
                </a:cubicBezTo>
                <a:cubicBezTo>
                  <a:pt x="588351" y="406400"/>
                  <a:pt x="406400" y="588351"/>
                  <a:pt x="406400" y="812800"/>
                </a:cubicBezTo>
                <a:lnTo>
                  <a:pt x="0" y="812800"/>
                </a:lnTo>
                <a:cubicBezTo>
                  <a:pt x="0" y="363903"/>
                  <a:pt x="363903" y="0"/>
                  <a:pt x="8128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AABE71CD-65E2-44F1-A3BA-097E5929FDBE}"/>
              </a:ext>
            </a:extLst>
          </p:cNvPr>
          <p:cNvGrpSpPr/>
          <p:nvPr/>
        </p:nvGrpSpPr>
        <p:grpSpPr>
          <a:xfrm flipH="1">
            <a:off x="10936161" y="0"/>
            <a:ext cx="1255839" cy="1255839"/>
            <a:chOff x="0" y="0"/>
            <a:chExt cx="1255839" cy="1255839"/>
          </a:xfrm>
        </p:grpSpPr>
        <p:grpSp>
          <p:nvGrpSpPr>
            <p:cNvPr id="20" name="Group 19">
              <a:extLst>
                <a:ext uri="{FF2B5EF4-FFF2-40B4-BE49-F238E27FC236}">
                  <a16:creationId xmlns:a16="http://schemas.microsoft.com/office/drawing/2014/main" id="{5ED2A4E8-BC18-4CFA-A5BF-3EF2A38F10EF}"/>
                </a:ext>
              </a:extLst>
            </p:cNvPr>
            <p:cNvGrpSpPr/>
            <p:nvPr/>
          </p:nvGrpSpPr>
          <p:grpSpPr>
            <a:xfrm flipH="1">
              <a:off x="0" y="0"/>
              <a:ext cx="1014412" cy="1014349"/>
              <a:chOff x="11177587" y="0"/>
              <a:chExt cx="1014412" cy="1014349"/>
            </a:xfrm>
            <a:solidFill>
              <a:schemeClr val="accent2"/>
            </a:solidFill>
          </p:grpSpPr>
          <p:sp>
            <p:nvSpPr>
              <p:cNvPr id="22" name="Freeform: Shape 21">
                <a:extLst>
                  <a:ext uri="{FF2B5EF4-FFF2-40B4-BE49-F238E27FC236}">
                    <a16:creationId xmlns:a16="http://schemas.microsoft.com/office/drawing/2014/main" id="{12A25884-9DE0-48F5-A596-8124F967B9D0}"/>
                  </a:ext>
                </a:extLst>
              </p:cNvPr>
              <p:cNvSpPr/>
              <p:nvPr/>
            </p:nvSpPr>
            <p:spPr>
              <a:xfrm>
                <a:off x="11177587" y="0"/>
                <a:ext cx="1014412" cy="1014349"/>
              </a:xfrm>
              <a:custGeom>
                <a:avLst/>
                <a:gdLst>
                  <a:gd name="connsiteX0" fmla="*/ 0 w 1014412"/>
                  <a:gd name="connsiteY0" fmla="*/ 0 h 1014349"/>
                  <a:gd name="connsiteX1" fmla="*/ 1014413 w 1014412"/>
                  <a:gd name="connsiteY1" fmla="*/ 1014349 h 1014349"/>
                  <a:gd name="connsiteX2" fmla="*/ 1014413 w 1014412"/>
                  <a:gd name="connsiteY2" fmla="*/ 0 h 1014349"/>
                  <a:gd name="connsiteX3" fmla="*/ 0 w 1014412"/>
                  <a:gd name="connsiteY3" fmla="*/ 0 h 1014349"/>
                </a:gdLst>
                <a:ahLst/>
                <a:cxnLst>
                  <a:cxn ang="0">
                    <a:pos x="connsiteX0" y="connsiteY0"/>
                  </a:cxn>
                  <a:cxn ang="0">
                    <a:pos x="connsiteX1" y="connsiteY1"/>
                  </a:cxn>
                  <a:cxn ang="0">
                    <a:pos x="connsiteX2" y="connsiteY2"/>
                  </a:cxn>
                  <a:cxn ang="0">
                    <a:pos x="connsiteX3" y="connsiteY3"/>
                  </a:cxn>
                </a:cxnLst>
                <a:rect l="l" t="t" r="r" b="b"/>
                <a:pathLst>
                  <a:path w="1014412" h="1014349">
                    <a:moveTo>
                      <a:pt x="0" y="0"/>
                    </a:moveTo>
                    <a:cubicBezTo>
                      <a:pt x="0" y="560197"/>
                      <a:pt x="454152" y="1014349"/>
                      <a:pt x="1014413" y="1014349"/>
                    </a:cubicBezTo>
                    <a:lnTo>
                      <a:pt x="1014413" y="0"/>
                    </a:lnTo>
                    <a:lnTo>
                      <a:pt x="0" y="0"/>
                    </a:lnTo>
                    <a:close/>
                  </a:path>
                </a:pathLst>
              </a:custGeom>
              <a:noFill/>
              <a:ln w="38100" cap="flat">
                <a:solidFill>
                  <a:schemeClr val="accent2"/>
                </a:solid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951929C5-197D-4A0B-A2B5-804D12F44C92}"/>
                  </a:ext>
                </a:extLst>
              </p:cNvPr>
              <p:cNvSpPr/>
              <p:nvPr/>
            </p:nvSpPr>
            <p:spPr>
              <a:xfrm>
                <a:off x="11557634" y="0"/>
                <a:ext cx="634365" cy="634365"/>
              </a:xfrm>
              <a:custGeom>
                <a:avLst/>
                <a:gdLst>
                  <a:gd name="connsiteX0" fmla="*/ 0 w 634365"/>
                  <a:gd name="connsiteY0" fmla="*/ 0 h 634365"/>
                  <a:gd name="connsiteX1" fmla="*/ 634365 w 634365"/>
                  <a:gd name="connsiteY1" fmla="*/ 634365 h 634365"/>
                  <a:gd name="connsiteX2" fmla="*/ 634365 w 634365"/>
                  <a:gd name="connsiteY2" fmla="*/ 0 h 634365"/>
                  <a:gd name="connsiteX3" fmla="*/ 0 w 634365"/>
                  <a:gd name="connsiteY3" fmla="*/ 0 h 634365"/>
                </a:gdLst>
                <a:ahLst/>
                <a:cxnLst>
                  <a:cxn ang="0">
                    <a:pos x="connsiteX0" y="connsiteY0"/>
                  </a:cxn>
                  <a:cxn ang="0">
                    <a:pos x="connsiteX1" y="connsiteY1"/>
                  </a:cxn>
                  <a:cxn ang="0">
                    <a:pos x="connsiteX2" y="connsiteY2"/>
                  </a:cxn>
                  <a:cxn ang="0">
                    <a:pos x="connsiteX3" y="connsiteY3"/>
                  </a:cxn>
                </a:cxnLst>
                <a:rect l="l" t="t" r="r" b="b"/>
                <a:pathLst>
                  <a:path w="634365" h="634365">
                    <a:moveTo>
                      <a:pt x="0" y="0"/>
                    </a:moveTo>
                    <a:cubicBezTo>
                      <a:pt x="0" y="350330"/>
                      <a:pt x="284035" y="634365"/>
                      <a:pt x="634365" y="634365"/>
                    </a:cubicBezTo>
                    <a:lnTo>
                      <a:pt x="634365" y="0"/>
                    </a:lnTo>
                    <a:lnTo>
                      <a:pt x="0" y="0"/>
                    </a:lnTo>
                    <a:close/>
                  </a:path>
                </a:pathLst>
              </a:custGeom>
              <a:solidFill>
                <a:schemeClr val="accent2"/>
              </a:solidFill>
              <a:ln w="6350" cap="flat">
                <a:noFill/>
                <a:prstDash val="solid"/>
                <a:miter/>
              </a:ln>
            </p:spPr>
            <p:txBody>
              <a:bodyPr rtlCol="0" anchor="ctr"/>
              <a:lstStyle/>
              <a:p>
                <a:endParaRPr lang="en-US" dirty="0"/>
              </a:p>
            </p:txBody>
          </p:sp>
        </p:grpSp>
        <p:sp>
          <p:nvSpPr>
            <p:cNvPr id="21" name="Freeform: Shape 20">
              <a:extLst>
                <a:ext uri="{FF2B5EF4-FFF2-40B4-BE49-F238E27FC236}">
                  <a16:creationId xmlns:a16="http://schemas.microsoft.com/office/drawing/2014/main" id="{EC9C01DF-90D2-4BFC-B9CE-9888DC94B9A3}"/>
                </a:ext>
              </a:extLst>
            </p:cNvPr>
            <p:cNvSpPr/>
            <p:nvPr/>
          </p:nvSpPr>
          <p:spPr>
            <a:xfrm flipH="1">
              <a:off x="0" y="0"/>
              <a:ext cx="1255839" cy="1255839"/>
            </a:xfrm>
            <a:custGeom>
              <a:avLst/>
              <a:gdLst>
                <a:gd name="connsiteX0" fmla="*/ 147193 w 1255839"/>
                <a:gd name="connsiteY0" fmla="*/ 0 h 1255839"/>
                <a:gd name="connsiteX1" fmla="*/ 0 w 1255839"/>
                <a:gd name="connsiteY1" fmla="*/ 0 h 1255839"/>
                <a:gd name="connsiteX2" fmla="*/ 1255840 w 1255839"/>
                <a:gd name="connsiteY2" fmla="*/ 1255840 h 1255839"/>
                <a:gd name="connsiteX3" fmla="*/ 1255840 w 1255839"/>
                <a:gd name="connsiteY3" fmla="*/ 1108647 h 1255839"/>
                <a:gd name="connsiteX4" fmla="*/ 147193 w 1255839"/>
                <a:gd name="connsiteY4" fmla="*/ 0 h 125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839" h="1255839">
                  <a:moveTo>
                    <a:pt x="147193" y="0"/>
                  </a:moveTo>
                  <a:lnTo>
                    <a:pt x="0" y="0"/>
                  </a:lnTo>
                  <a:cubicBezTo>
                    <a:pt x="0" y="692468"/>
                    <a:pt x="563372" y="1255840"/>
                    <a:pt x="1255840" y="1255840"/>
                  </a:cubicBezTo>
                  <a:lnTo>
                    <a:pt x="1255840" y="1108647"/>
                  </a:lnTo>
                  <a:cubicBezTo>
                    <a:pt x="644525" y="1108647"/>
                    <a:pt x="147193" y="611315"/>
                    <a:pt x="147193" y="0"/>
                  </a:cubicBezTo>
                  <a:close/>
                </a:path>
              </a:pathLst>
            </a:custGeom>
            <a:solidFill>
              <a:schemeClr val="accent1">
                <a:lumMod val="60000"/>
                <a:lumOff val="40000"/>
              </a:schemeClr>
            </a:solidFill>
            <a:ln w="635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058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4D7E6CD-1743-4B6C-B4E3-CC1D0E8677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96000" y="3994441"/>
            <a:ext cx="3139735" cy="3606538"/>
          </a:xfrm>
          <a:prstGeom prst="rect">
            <a:avLst/>
          </a:prstGeom>
        </p:spPr>
      </p:pic>
      <p:pic>
        <p:nvPicPr>
          <p:cNvPr id="13" name="Graphic 12">
            <a:extLst>
              <a:ext uri="{FF2B5EF4-FFF2-40B4-BE49-F238E27FC236}">
                <a16:creationId xmlns:a16="http://schemas.microsoft.com/office/drawing/2014/main" id="{48A4E8AC-4FF4-4A47-86FD-7CD0566E05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28784" y="-400209"/>
            <a:ext cx="2947898" cy="4501778"/>
          </a:xfrm>
          <a:prstGeom prst="rect">
            <a:avLst/>
          </a:prstGeom>
        </p:spPr>
      </p:pic>
      <p:grpSp>
        <p:nvGrpSpPr>
          <p:cNvPr id="17" name="Group 16">
            <a:extLst>
              <a:ext uri="{FF2B5EF4-FFF2-40B4-BE49-F238E27FC236}">
                <a16:creationId xmlns:a16="http://schemas.microsoft.com/office/drawing/2014/main" id="{F0BEBA9B-DA37-43CB-AB26-33DA10F82CA4}"/>
              </a:ext>
            </a:extLst>
          </p:cNvPr>
          <p:cNvGrpSpPr/>
          <p:nvPr/>
        </p:nvGrpSpPr>
        <p:grpSpPr>
          <a:xfrm>
            <a:off x="779557" y="2788817"/>
            <a:ext cx="3904521" cy="2152541"/>
            <a:chOff x="779557" y="2788817"/>
            <a:chExt cx="3904521" cy="2152541"/>
          </a:xfrm>
        </p:grpSpPr>
        <p:sp>
          <p:nvSpPr>
            <p:cNvPr id="22" name="Subtitle demo text">
              <a:extLst>
                <a:ext uri="{FF2B5EF4-FFF2-40B4-BE49-F238E27FC236}">
                  <a16:creationId xmlns:a16="http://schemas.microsoft.com/office/drawing/2014/main" id="{6D5263F4-44CD-4629-B582-F43EADC95527}"/>
                </a:ext>
              </a:extLst>
            </p:cNvPr>
            <p:cNvSpPr/>
            <p:nvPr/>
          </p:nvSpPr>
          <p:spPr>
            <a:xfrm>
              <a:off x="779557" y="3730770"/>
              <a:ext cx="3904521"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1pPr>
              <a:lvl2pPr marL="0" marR="0" indent="228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2pPr>
              <a:lvl3pPr marL="0" marR="0" indent="457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3pPr>
              <a:lvl4pPr marL="0" marR="0" indent="685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4pPr>
              <a:lvl5pPr marL="0" marR="0" indent="9144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5pPr>
              <a:lvl6pPr marL="0" marR="0" indent="11430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6pPr>
              <a:lvl7pPr marL="0" marR="0" indent="1371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7pPr>
              <a:lvl8pPr marL="0" marR="0" indent="1600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8pPr>
              <a:lvl9pPr marL="0" marR="0" indent="1828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9pPr>
            </a:lstStyle>
            <a:p>
              <a:r>
                <a:rPr lang="en-US" sz="1800" b="0" i="0" dirty="0">
                  <a:solidFill>
                    <a:schemeClr val="bg1">
                      <a:lumMod val="95000"/>
                    </a:schemeClr>
                  </a:solidFill>
                  <a:effectLst/>
                  <a:latin typeface="Segoe UI" panose="020B0502040204020203" pitchFamily="34" charset="0"/>
                  <a:cs typeface="Segoe UI" panose="020B0502040204020203" pitchFamily="34" charset="0"/>
                </a:rPr>
                <a:t>You can edit this text. This text can be edited. You can edit this text. This text can be edited. You can edit this text. This text can be edited.</a:t>
              </a:r>
              <a:endParaRPr lang="en-US" sz="1800" dirty="0">
                <a:solidFill>
                  <a:schemeClr val="bg1">
                    <a:lumMod val="95000"/>
                  </a:schemeClr>
                </a:solidFill>
                <a:latin typeface="Segoe UI" panose="020B0502040204020203" pitchFamily="34" charset="0"/>
                <a:cs typeface="Segoe UI" panose="020B0502040204020203" pitchFamily="34" charset="0"/>
              </a:endParaRPr>
            </a:p>
          </p:txBody>
        </p:sp>
        <p:cxnSp>
          <p:nvCxnSpPr>
            <p:cNvPr id="19" name="Straight Connector 18">
              <a:extLst>
                <a:ext uri="{FF2B5EF4-FFF2-40B4-BE49-F238E27FC236}">
                  <a16:creationId xmlns:a16="http://schemas.microsoft.com/office/drawing/2014/main" id="{ED8706E1-28DC-4849-A125-755AE9B2FFF1}"/>
                </a:ext>
              </a:extLst>
            </p:cNvPr>
            <p:cNvCxnSpPr>
              <a:cxnSpLocks/>
            </p:cNvCxnSpPr>
            <p:nvPr/>
          </p:nvCxnSpPr>
          <p:spPr>
            <a:xfrm>
              <a:off x="910641" y="2788817"/>
              <a:ext cx="1181100" cy="0"/>
            </a:xfrm>
            <a:prstGeom prst="line">
              <a:avLst/>
            </a:prstGeom>
            <a:noFill/>
            <a:ln w="38100"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 name="Freeform 16">
            <a:extLst>
              <a:ext uri="{FF2B5EF4-FFF2-40B4-BE49-F238E27FC236}">
                <a16:creationId xmlns:a16="http://schemas.microsoft.com/office/drawing/2014/main" id="{E77EF2D1-0015-4540-AAA4-D8D79B47417E}"/>
              </a:ext>
            </a:extLst>
          </p:cNvPr>
          <p:cNvSpPr/>
          <p:nvPr/>
        </p:nvSpPr>
        <p:spPr>
          <a:xfrm flipH="1">
            <a:off x="241300" y="6146800"/>
            <a:ext cx="1422400" cy="711200"/>
          </a:xfrm>
          <a:custGeom>
            <a:avLst/>
            <a:gdLst>
              <a:gd name="connsiteX0" fmla="*/ 812800 w 1625600"/>
              <a:gd name="connsiteY0" fmla="*/ 0 h 812800"/>
              <a:gd name="connsiteX1" fmla="*/ 1625600 w 1625600"/>
              <a:gd name="connsiteY1" fmla="*/ 812800 h 812800"/>
              <a:gd name="connsiteX2" fmla="*/ 1219200 w 1625600"/>
              <a:gd name="connsiteY2" fmla="*/ 812800 h 812800"/>
              <a:gd name="connsiteX3" fmla="*/ 812800 w 1625600"/>
              <a:gd name="connsiteY3" fmla="*/ 406400 h 812800"/>
              <a:gd name="connsiteX4" fmla="*/ 406400 w 1625600"/>
              <a:gd name="connsiteY4" fmla="*/ 812800 h 812800"/>
              <a:gd name="connsiteX5" fmla="*/ 0 w 1625600"/>
              <a:gd name="connsiteY5" fmla="*/ 812800 h 812800"/>
              <a:gd name="connsiteX6" fmla="*/ 812800 w 1625600"/>
              <a:gd name="connsiteY6" fmla="*/ 0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5600" h="812800">
                <a:moveTo>
                  <a:pt x="812800" y="0"/>
                </a:moveTo>
                <a:cubicBezTo>
                  <a:pt x="1261697" y="0"/>
                  <a:pt x="1625600" y="363903"/>
                  <a:pt x="1625600" y="812800"/>
                </a:cubicBezTo>
                <a:lnTo>
                  <a:pt x="1219200" y="812800"/>
                </a:lnTo>
                <a:cubicBezTo>
                  <a:pt x="1219200" y="588351"/>
                  <a:pt x="1037249" y="406400"/>
                  <a:pt x="812800" y="406400"/>
                </a:cubicBezTo>
                <a:cubicBezTo>
                  <a:pt x="588351" y="406400"/>
                  <a:pt x="406400" y="588351"/>
                  <a:pt x="406400" y="812800"/>
                </a:cubicBezTo>
                <a:lnTo>
                  <a:pt x="0" y="812800"/>
                </a:lnTo>
                <a:cubicBezTo>
                  <a:pt x="0" y="363903"/>
                  <a:pt x="363903" y="0"/>
                  <a:pt x="8128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nvGrpSpPr>
          <p:cNvPr id="12" name="Group 11">
            <a:extLst>
              <a:ext uri="{FF2B5EF4-FFF2-40B4-BE49-F238E27FC236}">
                <a16:creationId xmlns:a16="http://schemas.microsoft.com/office/drawing/2014/main" id="{C614F887-09E1-4D30-B923-DD16B04DD484}"/>
              </a:ext>
            </a:extLst>
          </p:cNvPr>
          <p:cNvGrpSpPr/>
          <p:nvPr/>
        </p:nvGrpSpPr>
        <p:grpSpPr>
          <a:xfrm>
            <a:off x="0" y="0"/>
            <a:ext cx="1255839" cy="1255839"/>
            <a:chOff x="0" y="0"/>
            <a:chExt cx="1255839" cy="1255839"/>
          </a:xfrm>
        </p:grpSpPr>
        <p:grpSp>
          <p:nvGrpSpPr>
            <p:cNvPr id="14" name="Group 13">
              <a:extLst>
                <a:ext uri="{FF2B5EF4-FFF2-40B4-BE49-F238E27FC236}">
                  <a16:creationId xmlns:a16="http://schemas.microsoft.com/office/drawing/2014/main" id="{73621A4C-760C-4084-B239-58DDA7ABD36F}"/>
                </a:ext>
              </a:extLst>
            </p:cNvPr>
            <p:cNvGrpSpPr/>
            <p:nvPr/>
          </p:nvGrpSpPr>
          <p:grpSpPr>
            <a:xfrm flipH="1">
              <a:off x="0" y="0"/>
              <a:ext cx="1014412" cy="1014349"/>
              <a:chOff x="11177587" y="0"/>
              <a:chExt cx="1014412" cy="1014349"/>
            </a:xfrm>
            <a:solidFill>
              <a:schemeClr val="accent2"/>
            </a:solidFill>
          </p:grpSpPr>
          <p:sp>
            <p:nvSpPr>
              <p:cNvPr id="16" name="Freeform: Shape 15">
                <a:extLst>
                  <a:ext uri="{FF2B5EF4-FFF2-40B4-BE49-F238E27FC236}">
                    <a16:creationId xmlns:a16="http://schemas.microsoft.com/office/drawing/2014/main" id="{C9F1C7D5-3B8A-4128-8BD6-A81C4571486E}"/>
                  </a:ext>
                </a:extLst>
              </p:cNvPr>
              <p:cNvSpPr/>
              <p:nvPr/>
            </p:nvSpPr>
            <p:spPr>
              <a:xfrm>
                <a:off x="11177587" y="0"/>
                <a:ext cx="1014412" cy="1014349"/>
              </a:xfrm>
              <a:custGeom>
                <a:avLst/>
                <a:gdLst>
                  <a:gd name="connsiteX0" fmla="*/ 0 w 1014412"/>
                  <a:gd name="connsiteY0" fmla="*/ 0 h 1014349"/>
                  <a:gd name="connsiteX1" fmla="*/ 1014413 w 1014412"/>
                  <a:gd name="connsiteY1" fmla="*/ 1014349 h 1014349"/>
                  <a:gd name="connsiteX2" fmla="*/ 1014413 w 1014412"/>
                  <a:gd name="connsiteY2" fmla="*/ 0 h 1014349"/>
                  <a:gd name="connsiteX3" fmla="*/ 0 w 1014412"/>
                  <a:gd name="connsiteY3" fmla="*/ 0 h 1014349"/>
                </a:gdLst>
                <a:ahLst/>
                <a:cxnLst>
                  <a:cxn ang="0">
                    <a:pos x="connsiteX0" y="connsiteY0"/>
                  </a:cxn>
                  <a:cxn ang="0">
                    <a:pos x="connsiteX1" y="connsiteY1"/>
                  </a:cxn>
                  <a:cxn ang="0">
                    <a:pos x="connsiteX2" y="connsiteY2"/>
                  </a:cxn>
                  <a:cxn ang="0">
                    <a:pos x="connsiteX3" y="connsiteY3"/>
                  </a:cxn>
                </a:cxnLst>
                <a:rect l="l" t="t" r="r" b="b"/>
                <a:pathLst>
                  <a:path w="1014412" h="1014349">
                    <a:moveTo>
                      <a:pt x="0" y="0"/>
                    </a:moveTo>
                    <a:cubicBezTo>
                      <a:pt x="0" y="560197"/>
                      <a:pt x="454152" y="1014349"/>
                      <a:pt x="1014413" y="1014349"/>
                    </a:cubicBezTo>
                    <a:lnTo>
                      <a:pt x="1014413" y="0"/>
                    </a:lnTo>
                    <a:lnTo>
                      <a:pt x="0" y="0"/>
                    </a:lnTo>
                    <a:close/>
                  </a:path>
                </a:pathLst>
              </a:custGeom>
              <a:noFill/>
              <a:ln w="38100" cap="flat">
                <a:solidFill>
                  <a:schemeClr val="accent2"/>
                </a:solid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520E5956-50A9-493E-859D-9ACEF097391A}"/>
                  </a:ext>
                </a:extLst>
              </p:cNvPr>
              <p:cNvSpPr/>
              <p:nvPr/>
            </p:nvSpPr>
            <p:spPr>
              <a:xfrm>
                <a:off x="11557634" y="0"/>
                <a:ext cx="634365" cy="634365"/>
              </a:xfrm>
              <a:custGeom>
                <a:avLst/>
                <a:gdLst>
                  <a:gd name="connsiteX0" fmla="*/ 0 w 634365"/>
                  <a:gd name="connsiteY0" fmla="*/ 0 h 634365"/>
                  <a:gd name="connsiteX1" fmla="*/ 634365 w 634365"/>
                  <a:gd name="connsiteY1" fmla="*/ 634365 h 634365"/>
                  <a:gd name="connsiteX2" fmla="*/ 634365 w 634365"/>
                  <a:gd name="connsiteY2" fmla="*/ 0 h 634365"/>
                  <a:gd name="connsiteX3" fmla="*/ 0 w 634365"/>
                  <a:gd name="connsiteY3" fmla="*/ 0 h 634365"/>
                </a:gdLst>
                <a:ahLst/>
                <a:cxnLst>
                  <a:cxn ang="0">
                    <a:pos x="connsiteX0" y="connsiteY0"/>
                  </a:cxn>
                  <a:cxn ang="0">
                    <a:pos x="connsiteX1" y="connsiteY1"/>
                  </a:cxn>
                  <a:cxn ang="0">
                    <a:pos x="connsiteX2" y="connsiteY2"/>
                  </a:cxn>
                  <a:cxn ang="0">
                    <a:pos x="connsiteX3" y="connsiteY3"/>
                  </a:cxn>
                </a:cxnLst>
                <a:rect l="l" t="t" r="r" b="b"/>
                <a:pathLst>
                  <a:path w="634365" h="634365">
                    <a:moveTo>
                      <a:pt x="0" y="0"/>
                    </a:moveTo>
                    <a:cubicBezTo>
                      <a:pt x="0" y="350330"/>
                      <a:pt x="284035" y="634365"/>
                      <a:pt x="634365" y="634365"/>
                    </a:cubicBezTo>
                    <a:lnTo>
                      <a:pt x="634365" y="0"/>
                    </a:lnTo>
                    <a:lnTo>
                      <a:pt x="0" y="0"/>
                    </a:lnTo>
                    <a:close/>
                  </a:path>
                </a:pathLst>
              </a:custGeom>
              <a:solidFill>
                <a:schemeClr val="accent2"/>
              </a:solidFill>
              <a:ln w="6350" cap="flat">
                <a:noFill/>
                <a:prstDash val="solid"/>
                <a:miter/>
              </a:ln>
            </p:spPr>
            <p:txBody>
              <a:bodyPr rtlCol="0" anchor="ctr"/>
              <a:lstStyle/>
              <a:p>
                <a:endParaRPr lang="en-US" dirty="0"/>
              </a:p>
            </p:txBody>
          </p:sp>
        </p:grpSp>
        <p:sp>
          <p:nvSpPr>
            <p:cNvPr id="15" name="Freeform: Shape 14">
              <a:extLst>
                <a:ext uri="{FF2B5EF4-FFF2-40B4-BE49-F238E27FC236}">
                  <a16:creationId xmlns:a16="http://schemas.microsoft.com/office/drawing/2014/main" id="{07EC3805-2EC1-479A-AC57-0875ACE2C610}"/>
                </a:ext>
              </a:extLst>
            </p:cNvPr>
            <p:cNvSpPr/>
            <p:nvPr/>
          </p:nvSpPr>
          <p:spPr>
            <a:xfrm flipH="1">
              <a:off x="0" y="0"/>
              <a:ext cx="1255839" cy="1255839"/>
            </a:xfrm>
            <a:custGeom>
              <a:avLst/>
              <a:gdLst>
                <a:gd name="connsiteX0" fmla="*/ 147193 w 1255839"/>
                <a:gd name="connsiteY0" fmla="*/ 0 h 1255839"/>
                <a:gd name="connsiteX1" fmla="*/ 0 w 1255839"/>
                <a:gd name="connsiteY1" fmla="*/ 0 h 1255839"/>
                <a:gd name="connsiteX2" fmla="*/ 1255840 w 1255839"/>
                <a:gd name="connsiteY2" fmla="*/ 1255840 h 1255839"/>
                <a:gd name="connsiteX3" fmla="*/ 1255840 w 1255839"/>
                <a:gd name="connsiteY3" fmla="*/ 1108647 h 1255839"/>
                <a:gd name="connsiteX4" fmla="*/ 147193 w 1255839"/>
                <a:gd name="connsiteY4" fmla="*/ 0 h 125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839" h="1255839">
                  <a:moveTo>
                    <a:pt x="147193" y="0"/>
                  </a:moveTo>
                  <a:lnTo>
                    <a:pt x="0" y="0"/>
                  </a:lnTo>
                  <a:cubicBezTo>
                    <a:pt x="0" y="692468"/>
                    <a:pt x="563372" y="1255840"/>
                    <a:pt x="1255840" y="1255840"/>
                  </a:cubicBezTo>
                  <a:lnTo>
                    <a:pt x="1255840" y="1108647"/>
                  </a:lnTo>
                  <a:cubicBezTo>
                    <a:pt x="644525" y="1108647"/>
                    <a:pt x="147193" y="611315"/>
                    <a:pt x="147193" y="0"/>
                  </a:cubicBezTo>
                  <a:close/>
                </a:path>
              </a:pathLst>
            </a:custGeom>
            <a:solidFill>
              <a:schemeClr val="accent1">
                <a:lumMod val="60000"/>
                <a:lumOff val="40000"/>
              </a:schemeClr>
            </a:solidFill>
            <a:ln w="6350" cap="flat">
              <a:noFill/>
              <a:prstDash val="solid"/>
              <a:miter/>
            </a:ln>
          </p:spPr>
          <p:txBody>
            <a:bodyPr rtlCol="0" anchor="ctr"/>
            <a:lstStyle/>
            <a:p>
              <a:endParaRPr lang="en-US" dirty="0"/>
            </a:p>
          </p:txBody>
        </p:sp>
      </p:grpSp>
      <p:sp>
        <p:nvSpPr>
          <p:cNvPr id="3" name="TextBox 2">
            <a:extLst>
              <a:ext uri="{FF2B5EF4-FFF2-40B4-BE49-F238E27FC236}">
                <a16:creationId xmlns:a16="http://schemas.microsoft.com/office/drawing/2014/main" id="{FEEC2399-C6D2-5964-EFC3-E72D32AB7094}"/>
              </a:ext>
            </a:extLst>
          </p:cNvPr>
          <p:cNvSpPr txBox="1"/>
          <p:nvPr/>
        </p:nvSpPr>
        <p:spPr>
          <a:xfrm>
            <a:off x="634365" y="2144042"/>
            <a:ext cx="4307078" cy="523220"/>
          </a:xfrm>
          <a:prstGeom prst="rect">
            <a:avLst/>
          </a:prstGeom>
          <a:noFill/>
        </p:spPr>
        <p:txBody>
          <a:bodyPr wrap="none" rtlCol="0">
            <a:spAutoFit/>
          </a:bodyPr>
          <a:lstStyle/>
          <a:p>
            <a:pPr algn="r"/>
            <a:r>
              <a:rPr lang="en-NG" sz="2800" dirty="0">
                <a:solidFill>
                  <a:schemeClr val="bg1"/>
                </a:solidFill>
                <a:latin typeface="Arial Black" panose="020B0A04020102020204" pitchFamily="34" charset="0"/>
              </a:rPr>
              <a:t>PROJECT OVERVIEW</a:t>
            </a:r>
            <a:endParaRPr lang="en-US" sz="28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355690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200"/>
                                        <p:tgtEl>
                                          <p:spTgt spid="13"/>
                                        </p:tgtEl>
                                      </p:cBhvr>
                                    </p:animEffect>
                                  </p:childTnLst>
                                </p:cTn>
                              </p:par>
                            </p:childTnLst>
                          </p:cTn>
                        </p:par>
                        <p:par>
                          <p:cTn id="8" fill="hold">
                            <p:stCondLst>
                              <p:cond delay="200"/>
                            </p:stCondLst>
                            <p:childTnLst>
                              <p:par>
                                <p:cTn id="9" presetID="14" presetClass="entr" presetSubtype="1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E9EDD0E-7130-4946-AF24-85C87D8B87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7950" y="914400"/>
            <a:ext cx="3957149" cy="5462698"/>
          </a:xfrm>
          <a:prstGeom prst="rect">
            <a:avLst/>
          </a:prstGeom>
        </p:spPr>
      </p:pic>
      <p:sp>
        <p:nvSpPr>
          <p:cNvPr id="15" name="TextBox 14">
            <a:extLst>
              <a:ext uri="{FF2B5EF4-FFF2-40B4-BE49-F238E27FC236}">
                <a16:creationId xmlns:a16="http://schemas.microsoft.com/office/drawing/2014/main" id="{A0F8ADF3-E839-4F4E-B8D9-B6D301167652}"/>
              </a:ext>
            </a:extLst>
          </p:cNvPr>
          <p:cNvSpPr txBox="1"/>
          <p:nvPr/>
        </p:nvSpPr>
        <p:spPr>
          <a:xfrm>
            <a:off x="5081741" y="2014297"/>
            <a:ext cx="5393721" cy="523220"/>
          </a:xfrm>
          <a:prstGeom prst="rect">
            <a:avLst/>
          </a:prstGeom>
          <a:noFill/>
        </p:spPr>
        <p:txBody>
          <a:bodyPr wrap="none" rtlCol="0">
            <a:spAutoFit/>
          </a:bodyPr>
          <a:lstStyle/>
          <a:p>
            <a:pPr algn="r"/>
            <a:r>
              <a:rPr lang="en-NG" sz="2800" dirty="0">
                <a:solidFill>
                  <a:schemeClr val="bg1"/>
                </a:solidFill>
                <a:latin typeface="Arial Black" panose="020B0A04020102020204" pitchFamily="34" charset="0"/>
              </a:rPr>
              <a:t>WHY WATER POTABILITY?</a:t>
            </a:r>
            <a:endParaRPr lang="en-US" sz="2800" dirty="0">
              <a:solidFill>
                <a:schemeClr val="bg1"/>
              </a:solidFill>
              <a:latin typeface="Arial Black" panose="020B0A04020102020204" pitchFamily="34" charset="0"/>
            </a:endParaRPr>
          </a:p>
        </p:txBody>
      </p:sp>
      <p:cxnSp>
        <p:nvCxnSpPr>
          <p:cNvPr id="14" name="Straight Connector 13">
            <a:extLst>
              <a:ext uri="{FF2B5EF4-FFF2-40B4-BE49-F238E27FC236}">
                <a16:creationId xmlns:a16="http://schemas.microsoft.com/office/drawing/2014/main" id="{E7EC1955-9E2E-4F13-A3F0-A6CE44B81C27}"/>
              </a:ext>
            </a:extLst>
          </p:cNvPr>
          <p:cNvCxnSpPr>
            <a:cxnSpLocks/>
          </p:cNvCxnSpPr>
          <p:nvPr/>
        </p:nvCxnSpPr>
        <p:spPr>
          <a:xfrm>
            <a:off x="5425085" y="2552278"/>
            <a:ext cx="1181100" cy="0"/>
          </a:xfrm>
          <a:prstGeom prst="line">
            <a:avLst/>
          </a:prstGeom>
          <a:noFill/>
          <a:ln w="38100"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18" name="Freeform 16">
            <a:extLst>
              <a:ext uri="{FF2B5EF4-FFF2-40B4-BE49-F238E27FC236}">
                <a16:creationId xmlns:a16="http://schemas.microsoft.com/office/drawing/2014/main" id="{C5194654-FC37-4263-B045-CAE2257D0E12}"/>
              </a:ext>
            </a:extLst>
          </p:cNvPr>
          <p:cNvSpPr/>
          <p:nvPr/>
        </p:nvSpPr>
        <p:spPr>
          <a:xfrm>
            <a:off x="10528300" y="6146800"/>
            <a:ext cx="1422400" cy="711200"/>
          </a:xfrm>
          <a:custGeom>
            <a:avLst/>
            <a:gdLst>
              <a:gd name="connsiteX0" fmla="*/ 812800 w 1625600"/>
              <a:gd name="connsiteY0" fmla="*/ 0 h 812800"/>
              <a:gd name="connsiteX1" fmla="*/ 1625600 w 1625600"/>
              <a:gd name="connsiteY1" fmla="*/ 812800 h 812800"/>
              <a:gd name="connsiteX2" fmla="*/ 1219200 w 1625600"/>
              <a:gd name="connsiteY2" fmla="*/ 812800 h 812800"/>
              <a:gd name="connsiteX3" fmla="*/ 812800 w 1625600"/>
              <a:gd name="connsiteY3" fmla="*/ 406400 h 812800"/>
              <a:gd name="connsiteX4" fmla="*/ 406400 w 1625600"/>
              <a:gd name="connsiteY4" fmla="*/ 812800 h 812800"/>
              <a:gd name="connsiteX5" fmla="*/ 0 w 1625600"/>
              <a:gd name="connsiteY5" fmla="*/ 812800 h 812800"/>
              <a:gd name="connsiteX6" fmla="*/ 812800 w 1625600"/>
              <a:gd name="connsiteY6" fmla="*/ 0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5600" h="812800">
                <a:moveTo>
                  <a:pt x="812800" y="0"/>
                </a:moveTo>
                <a:cubicBezTo>
                  <a:pt x="1261697" y="0"/>
                  <a:pt x="1625600" y="363903"/>
                  <a:pt x="1625600" y="812800"/>
                </a:cubicBezTo>
                <a:lnTo>
                  <a:pt x="1219200" y="812800"/>
                </a:lnTo>
                <a:cubicBezTo>
                  <a:pt x="1219200" y="588351"/>
                  <a:pt x="1037249" y="406400"/>
                  <a:pt x="812800" y="406400"/>
                </a:cubicBezTo>
                <a:cubicBezTo>
                  <a:pt x="588351" y="406400"/>
                  <a:pt x="406400" y="588351"/>
                  <a:pt x="406400" y="812800"/>
                </a:cubicBezTo>
                <a:lnTo>
                  <a:pt x="0" y="812800"/>
                </a:lnTo>
                <a:cubicBezTo>
                  <a:pt x="0" y="363903"/>
                  <a:pt x="363903" y="0"/>
                  <a:pt x="8128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AABE71CD-65E2-44F1-A3BA-097E5929FDBE}"/>
              </a:ext>
            </a:extLst>
          </p:cNvPr>
          <p:cNvGrpSpPr/>
          <p:nvPr/>
        </p:nvGrpSpPr>
        <p:grpSpPr>
          <a:xfrm flipH="1">
            <a:off x="10936161" y="0"/>
            <a:ext cx="1255839" cy="1255839"/>
            <a:chOff x="0" y="0"/>
            <a:chExt cx="1255839" cy="1255839"/>
          </a:xfrm>
        </p:grpSpPr>
        <p:grpSp>
          <p:nvGrpSpPr>
            <p:cNvPr id="20" name="Group 19">
              <a:extLst>
                <a:ext uri="{FF2B5EF4-FFF2-40B4-BE49-F238E27FC236}">
                  <a16:creationId xmlns:a16="http://schemas.microsoft.com/office/drawing/2014/main" id="{5ED2A4E8-BC18-4CFA-A5BF-3EF2A38F10EF}"/>
                </a:ext>
              </a:extLst>
            </p:cNvPr>
            <p:cNvGrpSpPr/>
            <p:nvPr/>
          </p:nvGrpSpPr>
          <p:grpSpPr>
            <a:xfrm flipH="1">
              <a:off x="0" y="0"/>
              <a:ext cx="1014412" cy="1014349"/>
              <a:chOff x="11177587" y="0"/>
              <a:chExt cx="1014412" cy="1014349"/>
            </a:xfrm>
            <a:solidFill>
              <a:schemeClr val="accent2"/>
            </a:solidFill>
          </p:grpSpPr>
          <p:sp>
            <p:nvSpPr>
              <p:cNvPr id="22" name="Freeform: Shape 21">
                <a:extLst>
                  <a:ext uri="{FF2B5EF4-FFF2-40B4-BE49-F238E27FC236}">
                    <a16:creationId xmlns:a16="http://schemas.microsoft.com/office/drawing/2014/main" id="{12A25884-9DE0-48F5-A596-8124F967B9D0}"/>
                  </a:ext>
                </a:extLst>
              </p:cNvPr>
              <p:cNvSpPr/>
              <p:nvPr/>
            </p:nvSpPr>
            <p:spPr>
              <a:xfrm>
                <a:off x="11177587" y="0"/>
                <a:ext cx="1014412" cy="1014349"/>
              </a:xfrm>
              <a:custGeom>
                <a:avLst/>
                <a:gdLst>
                  <a:gd name="connsiteX0" fmla="*/ 0 w 1014412"/>
                  <a:gd name="connsiteY0" fmla="*/ 0 h 1014349"/>
                  <a:gd name="connsiteX1" fmla="*/ 1014413 w 1014412"/>
                  <a:gd name="connsiteY1" fmla="*/ 1014349 h 1014349"/>
                  <a:gd name="connsiteX2" fmla="*/ 1014413 w 1014412"/>
                  <a:gd name="connsiteY2" fmla="*/ 0 h 1014349"/>
                  <a:gd name="connsiteX3" fmla="*/ 0 w 1014412"/>
                  <a:gd name="connsiteY3" fmla="*/ 0 h 1014349"/>
                </a:gdLst>
                <a:ahLst/>
                <a:cxnLst>
                  <a:cxn ang="0">
                    <a:pos x="connsiteX0" y="connsiteY0"/>
                  </a:cxn>
                  <a:cxn ang="0">
                    <a:pos x="connsiteX1" y="connsiteY1"/>
                  </a:cxn>
                  <a:cxn ang="0">
                    <a:pos x="connsiteX2" y="connsiteY2"/>
                  </a:cxn>
                  <a:cxn ang="0">
                    <a:pos x="connsiteX3" y="connsiteY3"/>
                  </a:cxn>
                </a:cxnLst>
                <a:rect l="l" t="t" r="r" b="b"/>
                <a:pathLst>
                  <a:path w="1014412" h="1014349">
                    <a:moveTo>
                      <a:pt x="0" y="0"/>
                    </a:moveTo>
                    <a:cubicBezTo>
                      <a:pt x="0" y="560197"/>
                      <a:pt x="454152" y="1014349"/>
                      <a:pt x="1014413" y="1014349"/>
                    </a:cubicBezTo>
                    <a:lnTo>
                      <a:pt x="1014413" y="0"/>
                    </a:lnTo>
                    <a:lnTo>
                      <a:pt x="0" y="0"/>
                    </a:lnTo>
                    <a:close/>
                  </a:path>
                </a:pathLst>
              </a:custGeom>
              <a:noFill/>
              <a:ln w="38100" cap="flat">
                <a:solidFill>
                  <a:schemeClr val="accent2"/>
                </a:solid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951929C5-197D-4A0B-A2B5-804D12F44C92}"/>
                  </a:ext>
                </a:extLst>
              </p:cNvPr>
              <p:cNvSpPr/>
              <p:nvPr/>
            </p:nvSpPr>
            <p:spPr>
              <a:xfrm>
                <a:off x="11557634" y="0"/>
                <a:ext cx="634365" cy="634365"/>
              </a:xfrm>
              <a:custGeom>
                <a:avLst/>
                <a:gdLst>
                  <a:gd name="connsiteX0" fmla="*/ 0 w 634365"/>
                  <a:gd name="connsiteY0" fmla="*/ 0 h 634365"/>
                  <a:gd name="connsiteX1" fmla="*/ 634365 w 634365"/>
                  <a:gd name="connsiteY1" fmla="*/ 634365 h 634365"/>
                  <a:gd name="connsiteX2" fmla="*/ 634365 w 634365"/>
                  <a:gd name="connsiteY2" fmla="*/ 0 h 634365"/>
                  <a:gd name="connsiteX3" fmla="*/ 0 w 634365"/>
                  <a:gd name="connsiteY3" fmla="*/ 0 h 634365"/>
                </a:gdLst>
                <a:ahLst/>
                <a:cxnLst>
                  <a:cxn ang="0">
                    <a:pos x="connsiteX0" y="connsiteY0"/>
                  </a:cxn>
                  <a:cxn ang="0">
                    <a:pos x="connsiteX1" y="connsiteY1"/>
                  </a:cxn>
                  <a:cxn ang="0">
                    <a:pos x="connsiteX2" y="connsiteY2"/>
                  </a:cxn>
                  <a:cxn ang="0">
                    <a:pos x="connsiteX3" y="connsiteY3"/>
                  </a:cxn>
                </a:cxnLst>
                <a:rect l="l" t="t" r="r" b="b"/>
                <a:pathLst>
                  <a:path w="634365" h="634365">
                    <a:moveTo>
                      <a:pt x="0" y="0"/>
                    </a:moveTo>
                    <a:cubicBezTo>
                      <a:pt x="0" y="350330"/>
                      <a:pt x="284035" y="634365"/>
                      <a:pt x="634365" y="634365"/>
                    </a:cubicBezTo>
                    <a:lnTo>
                      <a:pt x="634365" y="0"/>
                    </a:lnTo>
                    <a:lnTo>
                      <a:pt x="0" y="0"/>
                    </a:lnTo>
                    <a:close/>
                  </a:path>
                </a:pathLst>
              </a:custGeom>
              <a:solidFill>
                <a:schemeClr val="accent2"/>
              </a:solidFill>
              <a:ln w="6350" cap="flat">
                <a:noFill/>
                <a:prstDash val="solid"/>
                <a:miter/>
              </a:ln>
            </p:spPr>
            <p:txBody>
              <a:bodyPr rtlCol="0" anchor="ctr"/>
              <a:lstStyle/>
              <a:p>
                <a:endParaRPr lang="en-US" dirty="0"/>
              </a:p>
            </p:txBody>
          </p:sp>
        </p:grpSp>
        <p:sp>
          <p:nvSpPr>
            <p:cNvPr id="21" name="Freeform: Shape 20">
              <a:extLst>
                <a:ext uri="{FF2B5EF4-FFF2-40B4-BE49-F238E27FC236}">
                  <a16:creationId xmlns:a16="http://schemas.microsoft.com/office/drawing/2014/main" id="{EC9C01DF-90D2-4BFC-B9CE-9888DC94B9A3}"/>
                </a:ext>
              </a:extLst>
            </p:cNvPr>
            <p:cNvSpPr/>
            <p:nvPr/>
          </p:nvSpPr>
          <p:spPr>
            <a:xfrm flipH="1">
              <a:off x="0" y="0"/>
              <a:ext cx="1255839" cy="1255839"/>
            </a:xfrm>
            <a:custGeom>
              <a:avLst/>
              <a:gdLst>
                <a:gd name="connsiteX0" fmla="*/ 147193 w 1255839"/>
                <a:gd name="connsiteY0" fmla="*/ 0 h 1255839"/>
                <a:gd name="connsiteX1" fmla="*/ 0 w 1255839"/>
                <a:gd name="connsiteY1" fmla="*/ 0 h 1255839"/>
                <a:gd name="connsiteX2" fmla="*/ 1255840 w 1255839"/>
                <a:gd name="connsiteY2" fmla="*/ 1255840 h 1255839"/>
                <a:gd name="connsiteX3" fmla="*/ 1255840 w 1255839"/>
                <a:gd name="connsiteY3" fmla="*/ 1108647 h 1255839"/>
                <a:gd name="connsiteX4" fmla="*/ 147193 w 1255839"/>
                <a:gd name="connsiteY4" fmla="*/ 0 h 125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839" h="1255839">
                  <a:moveTo>
                    <a:pt x="147193" y="0"/>
                  </a:moveTo>
                  <a:lnTo>
                    <a:pt x="0" y="0"/>
                  </a:lnTo>
                  <a:cubicBezTo>
                    <a:pt x="0" y="692468"/>
                    <a:pt x="563372" y="1255840"/>
                    <a:pt x="1255840" y="1255840"/>
                  </a:cubicBezTo>
                  <a:lnTo>
                    <a:pt x="1255840" y="1108647"/>
                  </a:lnTo>
                  <a:cubicBezTo>
                    <a:pt x="644525" y="1108647"/>
                    <a:pt x="147193" y="611315"/>
                    <a:pt x="147193" y="0"/>
                  </a:cubicBezTo>
                  <a:close/>
                </a:path>
              </a:pathLst>
            </a:custGeom>
            <a:solidFill>
              <a:schemeClr val="accent1">
                <a:lumMod val="60000"/>
                <a:lumOff val="40000"/>
              </a:schemeClr>
            </a:solidFill>
            <a:ln w="635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92443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19" name="Straight Arrow Connector 18">
            <a:extLst>
              <a:ext uri="{FF2B5EF4-FFF2-40B4-BE49-F238E27FC236}">
                <a16:creationId xmlns:a16="http://schemas.microsoft.com/office/drawing/2014/main" id="{A998DE71-ED03-4DBB-A046-73F20A1963B1}"/>
              </a:ext>
            </a:extLst>
          </p:cNvPr>
          <p:cNvCxnSpPr>
            <a:cxnSpLocks/>
          </p:cNvCxnSpPr>
          <p:nvPr/>
        </p:nvCxnSpPr>
        <p:spPr>
          <a:xfrm flipH="1">
            <a:off x="8771755" y="1000508"/>
            <a:ext cx="634677" cy="0"/>
          </a:xfrm>
          <a:prstGeom prst="straightConnector1">
            <a:avLst/>
          </a:prstGeom>
          <a:ln w="22225">
            <a:solidFill>
              <a:schemeClr val="accent3"/>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8DEFBA5-281D-4A15-8B1B-1578A85171D2}"/>
              </a:ext>
            </a:extLst>
          </p:cNvPr>
          <p:cNvCxnSpPr>
            <a:cxnSpLocks/>
          </p:cNvCxnSpPr>
          <p:nvPr/>
        </p:nvCxnSpPr>
        <p:spPr>
          <a:xfrm flipH="1">
            <a:off x="6666272" y="5682477"/>
            <a:ext cx="634677" cy="0"/>
          </a:xfrm>
          <a:prstGeom prst="straightConnector1">
            <a:avLst/>
          </a:prstGeom>
          <a:ln w="22225">
            <a:solidFill>
              <a:schemeClr val="accent3"/>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AB2898DD-AE57-467A-87E8-59CC99B561F2}"/>
              </a:ext>
            </a:extLst>
          </p:cNvPr>
          <p:cNvGrpSpPr/>
          <p:nvPr/>
        </p:nvGrpSpPr>
        <p:grpSpPr>
          <a:xfrm>
            <a:off x="507206" y="2041312"/>
            <a:ext cx="3904521" cy="2152541"/>
            <a:chOff x="779557" y="2788817"/>
            <a:chExt cx="3904521" cy="2152541"/>
          </a:xfrm>
        </p:grpSpPr>
        <p:sp>
          <p:nvSpPr>
            <p:cNvPr id="9" name="Subtitle demo text">
              <a:extLst>
                <a:ext uri="{FF2B5EF4-FFF2-40B4-BE49-F238E27FC236}">
                  <a16:creationId xmlns:a16="http://schemas.microsoft.com/office/drawing/2014/main" id="{28D08EAA-14CC-4CA7-8D7D-4EEAAC224384}"/>
                </a:ext>
              </a:extLst>
            </p:cNvPr>
            <p:cNvSpPr/>
            <p:nvPr/>
          </p:nvSpPr>
          <p:spPr>
            <a:xfrm>
              <a:off x="779557" y="3730770"/>
              <a:ext cx="3904521"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1pPr>
              <a:lvl2pPr marL="0" marR="0" indent="228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2pPr>
              <a:lvl3pPr marL="0" marR="0" indent="457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3pPr>
              <a:lvl4pPr marL="0" marR="0" indent="685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4pPr>
              <a:lvl5pPr marL="0" marR="0" indent="9144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5pPr>
              <a:lvl6pPr marL="0" marR="0" indent="11430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6pPr>
              <a:lvl7pPr marL="0" marR="0" indent="1371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7pPr>
              <a:lvl8pPr marL="0" marR="0" indent="1600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8pPr>
              <a:lvl9pPr marL="0" marR="0" indent="1828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9pPr>
            </a:lstStyle>
            <a:p>
              <a:r>
                <a:rPr lang="en-US" sz="1800" b="0" i="0" dirty="0">
                  <a:solidFill>
                    <a:schemeClr val="bg1">
                      <a:lumMod val="95000"/>
                    </a:schemeClr>
                  </a:solidFill>
                  <a:effectLst/>
                  <a:latin typeface="Segoe UI" panose="020B0502040204020203" pitchFamily="34" charset="0"/>
                  <a:cs typeface="Segoe UI" panose="020B0502040204020203" pitchFamily="34" charset="0"/>
                </a:rPr>
                <a:t>You can edit this text. This text can be edited. You can edit this text. This text can be edited. You can edit this text. This text can be edited.</a:t>
              </a:r>
              <a:endParaRPr lang="en-US" sz="1800" dirty="0">
                <a:solidFill>
                  <a:schemeClr val="bg1">
                    <a:lumMod val="95000"/>
                  </a:schemeClr>
                </a:solidFill>
                <a:latin typeface="Segoe UI" panose="020B0502040204020203" pitchFamily="34"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BDA61CA0-4095-4475-BCB6-31348CAC40BF}"/>
                </a:ext>
              </a:extLst>
            </p:cNvPr>
            <p:cNvCxnSpPr>
              <a:cxnSpLocks/>
            </p:cNvCxnSpPr>
            <p:nvPr/>
          </p:nvCxnSpPr>
          <p:spPr>
            <a:xfrm>
              <a:off x="910641" y="2788817"/>
              <a:ext cx="1181100" cy="0"/>
            </a:xfrm>
            <a:prstGeom prst="line">
              <a:avLst/>
            </a:prstGeom>
            <a:noFill/>
            <a:ln w="38100"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 name="Freeform 16">
            <a:extLst>
              <a:ext uri="{FF2B5EF4-FFF2-40B4-BE49-F238E27FC236}">
                <a16:creationId xmlns:a16="http://schemas.microsoft.com/office/drawing/2014/main" id="{E0C73762-F836-4D65-A14A-37A771866FAB}"/>
              </a:ext>
            </a:extLst>
          </p:cNvPr>
          <p:cNvSpPr/>
          <p:nvPr/>
        </p:nvSpPr>
        <p:spPr>
          <a:xfrm flipH="1">
            <a:off x="241300" y="6146800"/>
            <a:ext cx="1422400" cy="711200"/>
          </a:xfrm>
          <a:custGeom>
            <a:avLst/>
            <a:gdLst>
              <a:gd name="connsiteX0" fmla="*/ 812800 w 1625600"/>
              <a:gd name="connsiteY0" fmla="*/ 0 h 812800"/>
              <a:gd name="connsiteX1" fmla="*/ 1625600 w 1625600"/>
              <a:gd name="connsiteY1" fmla="*/ 812800 h 812800"/>
              <a:gd name="connsiteX2" fmla="*/ 1219200 w 1625600"/>
              <a:gd name="connsiteY2" fmla="*/ 812800 h 812800"/>
              <a:gd name="connsiteX3" fmla="*/ 812800 w 1625600"/>
              <a:gd name="connsiteY3" fmla="*/ 406400 h 812800"/>
              <a:gd name="connsiteX4" fmla="*/ 406400 w 1625600"/>
              <a:gd name="connsiteY4" fmla="*/ 812800 h 812800"/>
              <a:gd name="connsiteX5" fmla="*/ 0 w 1625600"/>
              <a:gd name="connsiteY5" fmla="*/ 812800 h 812800"/>
              <a:gd name="connsiteX6" fmla="*/ 812800 w 1625600"/>
              <a:gd name="connsiteY6" fmla="*/ 0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5600" h="812800">
                <a:moveTo>
                  <a:pt x="812800" y="0"/>
                </a:moveTo>
                <a:cubicBezTo>
                  <a:pt x="1261697" y="0"/>
                  <a:pt x="1625600" y="363903"/>
                  <a:pt x="1625600" y="812800"/>
                </a:cubicBezTo>
                <a:lnTo>
                  <a:pt x="1219200" y="812800"/>
                </a:lnTo>
                <a:cubicBezTo>
                  <a:pt x="1219200" y="588351"/>
                  <a:pt x="1037249" y="406400"/>
                  <a:pt x="812800" y="406400"/>
                </a:cubicBezTo>
                <a:cubicBezTo>
                  <a:pt x="588351" y="406400"/>
                  <a:pt x="406400" y="588351"/>
                  <a:pt x="406400" y="812800"/>
                </a:cubicBezTo>
                <a:lnTo>
                  <a:pt x="0" y="812800"/>
                </a:lnTo>
                <a:cubicBezTo>
                  <a:pt x="0" y="363903"/>
                  <a:pt x="363903" y="0"/>
                  <a:pt x="8128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nvGrpSpPr>
          <p:cNvPr id="11" name="Group 10">
            <a:extLst>
              <a:ext uri="{FF2B5EF4-FFF2-40B4-BE49-F238E27FC236}">
                <a16:creationId xmlns:a16="http://schemas.microsoft.com/office/drawing/2014/main" id="{5C845190-E802-4CB4-950A-AF9C286E6D88}"/>
              </a:ext>
            </a:extLst>
          </p:cNvPr>
          <p:cNvGrpSpPr/>
          <p:nvPr/>
        </p:nvGrpSpPr>
        <p:grpSpPr>
          <a:xfrm>
            <a:off x="0" y="0"/>
            <a:ext cx="1255839" cy="1255839"/>
            <a:chOff x="0" y="0"/>
            <a:chExt cx="1255839" cy="1255839"/>
          </a:xfrm>
        </p:grpSpPr>
        <p:grpSp>
          <p:nvGrpSpPr>
            <p:cNvPr id="12" name="Group 11">
              <a:extLst>
                <a:ext uri="{FF2B5EF4-FFF2-40B4-BE49-F238E27FC236}">
                  <a16:creationId xmlns:a16="http://schemas.microsoft.com/office/drawing/2014/main" id="{00C85BD5-6A59-47FF-BFAB-CA9805C9AB84}"/>
                </a:ext>
              </a:extLst>
            </p:cNvPr>
            <p:cNvGrpSpPr/>
            <p:nvPr/>
          </p:nvGrpSpPr>
          <p:grpSpPr>
            <a:xfrm flipH="1">
              <a:off x="0" y="0"/>
              <a:ext cx="1014412" cy="1014349"/>
              <a:chOff x="11177587" y="0"/>
              <a:chExt cx="1014412" cy="1014349"/>
            </a:xfrm>
            <a:solidFill>
              <a:schemeClr val="accent2"/>
            </a:solidFill>
          </p:grpSpPr>
          <p:sp>
            <p:nvSpPr>
              <p:cNvPr id="14" name="Freeform: Shape 13">
                <a:extLst>
                  <a:ext uri="{FF2B5EF4-FFF2-40B4-BE49-F238E27FC236}">
                    <a16:creationId xmlns:a16="http://schemas.microsoft.com/office/drawing/2014/main" id="{374C9284-8E10-47B0-A376-BCC242FEE3A8}"/>
                  </a:ext>
                </a:extLst>
              </p:cNvPr>
              <p:cNvSpPr/>
              <p:nvPr/>
            </p:nvSpPr>
            <p:spPr>
              <a:xfrm>
                <a:off x="11177587" y="0"/>
                <a:ext cx="1014412" cy="1014349"/>
              </a:xfrm>
              <a:custGeom>
                <a:avLst/>
                <a:gdLst>
                  <a:gd name="connsiteX0" fmla="*/ 0 w 1014412"/>
                  <a:gd name="connsiteY0" fmla="*/ 0 h 1014349"/>
                  <a:gd name="connsiteX1" fmla="*/ 1014413 w 1014412"/>
                  <a:gd name="connsiteY1" fmla="*/ 1014349 h 1014349"/>
                  <a:gd name="connsiteX2" fmla="*/ 1014413 w 1014412"/>
                  <a:gd name="connsiteY2" fmla="*/ 0 h 1014349"/>
                  <a:gd name="connsiteX3" fmla="*/ 0 w 1014412"/>
                  <a:gd name="connsiteY3" fmla="*/ 0 h 1014349"/>
                </a:gdLst>
                <a:ahLst/>
                <a:cxnLst>
                  <a:cxn ang="0">
                    <a:pos x="connsiteX0" y="connsiteY0"/>
                  </a:cxn>
                  <a:cxn ang="0">
                    <a:pos x="connsiteX1" y="connsiteY1"/>
                  </a:cxn>
                  <a:cxn ang="0">
                    <a:pos x="connsiteX2" y="connsiteY2"/>
                  </a:cxn>
                  <a:cxn ang="0">
                    <a:pos x="connsiteX3" y="connsiteY3"/>
                  </a:cxn>
                </a:cxnLst>
                <a:rect l="l" t="t" r="r" b="b"/>
                <a:pathLst>
                  <a:path w="1014412" h="1014349">
                    <a:moveTo>
                      <a:pt x="0" y="0"/>
                    </a:moveTo>
                    <a:cubicBezTo>
                      <a:pt x="0" y="560197"/>
                      <a:pt x="454152" y="1014349"/>
                      <a:pt x="1014413" y="1014349"/>
                    </a:cubicBezTo>
                    <a:lnTo>
                      <a:pt x="1014413" y="0"/>
                    </a:lnTo>
                    <a:lnTo>
                      <a:pt x="0" y="0"/>
                    </a:lnTo>
                    <a:close/>
                  </a:path>
                </a:pathLst>
              </a:custGeom>
              <a:noFill/>
              <a:ln w="38100" cap="flat">
                <a:solidFill>
                  <a:schemeClr val="accent2"/>
                </a:solid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0B57FD10-D3E7-4C62-A99E-87DDFAD19968}"/>
                  </a:ext>
                </a:extLst>
              </p:cNvPr>
              <p:cNvSpPr/>
              <p:nvPr/>
            </p:nvSpPr>
            <p:spPr>
              <a:xfrm>
                <a:off x="11557634" y="0"/>
                <a:ext cx="634365" cy="634365"/>
              </a:xfrm>
              <a:custGeom>
                <a:avLst/>
                <a:gdLst>
                  <a:gd name="connsiteX0" fmla="*/ 0 w 634365"/>
                  <a:gd name="connsiteY0" fmla="*/ 0 h 634365"/>
                  <a:gd name="connsiteX1" fmla="*/ 634365 w 634365"/>
                  <a:gd name="connsiteY1" fmla="*/ 634365 h 634365"/>
                  <a:gd name="connsiteX2" fmla="*/ 634365 w 634365"/>
                  <a:gd name="connsiteY2" fmla="*/ 0 h 634365"/>
                  <a:gd name="connsiteX3" fmla="*/ 0 w 634365"/>
                  <a:gd name="connsiteY3" fmla="*/ 0 h 634365"/>
                </a:gdLst>
                <a:ahLst/>
                <a:cxnLst>
                  <a:cxn ang="0">
                    <a:pos x="connsiteX0" y="connsiteY0"/>
                  </a:cxn>
                  <a:cxn ang="0">
                    <a:pos x="connsiteX1" y="connsiteY1"/>
                  </a:cxn>
                  <a:cxn ang="0">
                    <a:pos x="connsiteX2" y="connsiteY2"/>
                  </a:cxn>
                  <a:cxn ang="0">
                    <a:pos x="connsiteX3" y="connsiteY3"/>
                  </a:cxn>
                </a:cxnLst>
                <a:rect l="l" t="t" r="r" b="b"/>
                <a:pathLst>
                  <a:path w="634365" h="634365">
                    <a:moveTo>
                      <a:pt x="0" y="0"/>
                    </a:moveTo>
                    <a:cubicBezTo>
                      <a:pt x="0" y="350330"/>
                      <a:pt x="284035" y="634365"/>
                      <a:pt x="634365" y="634365"/>
                    </a:cubicBezTo>
                    <a:lnTo>
                      <a:pt x="634365" y="0"/>
                    </a:lnTo>
                    <a:lnTo>
                      <a:pt x="0" y="0"/>
                    </a:lnTo>
                    <a:close/>
                  </a:path>
                </a:pathLst>
              </a:custGeom>
              <a:solidFill>
                <a:schemeClr val="accent2"/>
              </a:solidFill>
              <a:ln w="6350" cap="flat">
                <a:noFill/>
                <a:prstDash val="solid"/>
                <a:miter/>
              </a:ln>
            </p:spPr>
            <p:txBody>
              <a:bodyPr rtlCol="0" anchor="ctr"/>
              <a:lstStyle/>
              <a:p>
                <a:endParaRPr lang="en-US" dirty="0"/>
              </a:p>
            </p:txBody>
          </p:sp>
        </p:grpSp>
        <p:sp>
          <p:nvSpPr>
            <p:cNvPr id="13" name="Freeform: Shape 12">
              <a:extLst>
                <a:ext uri="{FF2B5EF4-FFF2-40B4-BE49-F238E27FC236}">
                  <a16:creationId xmlns:a16="http://schemas.microsoft.com/office/drawing/2014/main" id="{C2002641-32BC-4084-8264-BB6EA308D4A3}"/>
                </a:ext>
              </a:extLst>
            </p:cNvPr>
            <p:cNvSpPr/>
            <p:nvPr/>
          </p:nvSpPr>
          <p:spPr>
            <a:xfrm flipH="1">
              <a:off x="0" y="0"/>
              <a:ext cx="1255839" cy="1255839"/>
            </a:xfrm>
            <a:custGeom>
              <a:avLst/>
              <a:gdLst>
                <a:gd name="connsiteX0" fmla="*/ 147193 w 1255839"/>
                <a:gd name="connsiteY0" fmla="*/ 0 h 1255839"/>
                <a:gd name="connsiteX1" fmla="*/ 0 w 1255839"/>
                <a:gd name="connsiteY1" fmla="*/ 0 h 1255839"/>
                <a:gd name="connsiteX2" fmla="*/ 1255840 w 1255839"/>
                <a:gd name="connsiteY2" fmla="*/ 1255840 h 1255839"/>
                <a:gd name="connsiteX3" fmla="*/ 1255840 w 1255839"/>
                <a:gd name="connsiteY3" fmla="*/ 1108647 h 1255839"/>
                <a:gd name="connsiteX4" fmla="*/ 147193 w 1255839"/>
                <a:gd name="connsiteY4" fmla="*/ 0 h 125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839" h="1255839">
                  <a:moveTo>
                    <a:pt x="147193" y="0"/>
                  </a:moveTo>
                  <a:lnTo>
                    <a:pt x="0" y="0"/>
                  </a:lnTo>
                  <a:cubicBezTo>
                    <a:pt x="0" y="692468"/>
                    <a:pt x="563372" y="1255840"/>
                    <a:pt x="1255840" y="1255840"/>
                  </a:cubicBezTo>
                  <a:lnTo>
                    <a:pt x="1255840" y="1108647"/>
                  </a:lnTo>
                  <a:cubicBezTo>
                    <a:pt x="644525" y="1108647"/>
                    <a:pt x="147193" y="611315"/>
                    <a:pt x="147193" y="0"/>
                  </a:cubicBezTo>
                  <a:close/>
                </a:path>
              </a:pathLst>
            </a:custGeom>
            <a:solidFill>
              <a:schemeClr val="accent1">
                <a:lumMod val="60000"/>
                <a:lumOff val="40000"/>
              </a:schemeClr>
            </a:solidFill>
            <a:ln w="6350" cap="flat">
              <a:noFill/>
              <a:prstDash val="solid"/>
              <a:miter/>
            </a:ln>
          </p:spPr>
          <p:txBody>
            <a:bodyPr rtlCol="0" anchor="ctr"/>
            <a:lstStyle/>
            <a:p>
              <a:endParaRPr lang="en-US" dirty="0"/>
            </a:p>
          </p:txBody>
        </p:sp>
      </p:grpSp>
      <p:pic>
        <p:nvPicPr>
          <p:cNvPr id="16" name="Graphic 15">
            <a:extLst>
              <a:ext uri="{FF2B5EF4-FFF2-40B4-BE49-F238E27FC236}">
                <a16:creationId xmlns:a16="http://schemas.microsoft.com/office/drawing/2014/main" id="{E0486F59-7346-4D64-9B6F-29A7FE6EB3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2387" y="486308"/>
            <a:ext cx="4263340" cy="5885384"/>
          </a:xfrm>
          <a:prstGeom prst="rect">
            <a:avLst/>
          </a:prstGeom>
        </p:spPr>
      </p:pic>
      <p:sp>
        <p:nvSpPr>
          <p:cNvPr id="17" name="Subtitle demo text">
            <a:extLst>
              <a:ext uri="{FF2B5EF4-FFF2-40B4-BE49-F238E27FC236}">
                <a16:creationId xmlns:a16="http://schemas.microsoft.com/office/drawing/2014/main" id="{038A97BF-30FD-457E-924A-F7D9A42AE209}"/>
              </a:ext>
            </a:extLst>
          </p:cNvPr>
          <p:cNvSpPr/>
          <p:nvPr/>
        </p:nvSpPr>
        <p:spPr>
          <a:xfrm>
            <a:off x="4213649" y="5490210"/>
            <a:ext cx="2452623" cy="65659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1pPr>
            <a:lvl2pPr marL="0" marR="0" indent="228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2pPr>
            <a:lvl3pPr marL="0" marR="0" indent="457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3pPr>
            <a:lvl4pPr marL="0" marR="0" indent="685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4pPr>
            <a:lvl5pPr marL="0" marR="0" indent="9144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5pPr>
            <a:lvl6pPr marL="0" marR="0" indent="11430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6pPr>
            <a:lvl7pPr marL="0" marR="0" indent="1371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7pPr>
            <a:lvl8pPr marL="0" marR="0" indent="1600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8pPr>
            <a:lvl9pPr marL="0" marR="0" indent="1828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9pPr>
          </a:lstStyle>
          <a:p>
            <a:r>
              <a:rPr lang="en-US" sz="1800" b="0" i="0" dirty="0">
                <a:solidFill>
                  <a:schemeClr val="bg1">
                    <a:lumMod val="95000"/>
                  </a:schemeClr>
                </a:solidFill>
                <a:effectLst/>
                <a:latin typeface="Segoe UI" panose="020B0502040204020203" pitchFamily="34" charset="0"/>
                <a:cs typeface="Segoe UI" panose="020B0502040204020203" pitchFamily="34" charset="0"/>
              </a:rPr>
              <a:t>You can edit this text. This text can be edited. </a:t>
            </a:r>
            <a:endParaRPr lang="en-US" sz="1800" dirty="0">
              <a:solidFill>
                <a:schemeClr val="bg1">
                  <a:lumMod val="95000"/>
                </a:schemeClr>
              </a:solidFill>
              <a:latin typeface="Segoe UI" panose="020B0502040204020203" pitchFamily="34" charset="0"/>
              <a:cs typeface="Segoe UI" panose="020B0502040204020203" pitchFamily="34" charset="0"/>
            </a:endParaRPr>
          </a:p>
        </p:txBody>
      </p:sp>
      <p:sp>
        <p:nvSpPr>
          <p:cNvPr id="20" name="Subtitle demo text">
            <a:extLst>
              <a:ext uri="{FF2B5EF4-FFF2-40B4-BE49-F238E27FC236}">
                <a16:creationId xmlns:a16="http://schemas.microsoft.com/office/drawing/2014/main" id="{1FA0196A-1342-4346-AD03-18A352709C75}"/>
              </a:ext>
            </a:extLst>
          </p:cNvPr>
          <p:cNvSpPr/>
          <p:nvPr/>
        </p:nvSpPr>
        <p:spPr>
          <a:xfrm>
            <a:off x="9524449" y="609969"/>
            <a:ext cx="2452623" cy="65659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1pPr>
            <a:lvl2pPr marL="0" marR="0" indent="228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2pPr>
            <a:lvl3pPr marL="0" marR="0" indent="457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3pPr>
            <a:lvl4pPr marL="0" marR="0" indent="685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4pPr>
            <a:lvl5pPr marL="0" marR="0" indent="9144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5pPr>
            <a:lvl6pPr marL="0" marR="0" indent="11430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6pPr>
            <a:lvl7pPr marL="0" marR="0" indent="1371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7pPr>
            <a:lvl8pPr marL="0" marR="0" indent="1600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8pPr>
            <a:lvl9pPr marL="0" marR="0" indent="1828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9pPr>
          </a:lstStyle>
          <a:p>
            <a:r>
              <a:rPr lang="en-US" sz="1800" b="0" i="0" dirty="0">
                <a:solidFill>
                  <a:schemeClr val="bg1">
                    <a:lumMod val="95000"/>
                  </a:schemeClr>
                </a:solidFill>
                <a:effectLst/>
                <a:latin typeface="Segoe UI" panose="020B0502040204020203" pitchFamily="34" charset="0"/>
                <a:cs typeface="Segoe UI" panose="020B0502040204020203" pitchFamily="34" charset="0"/>
              </a:rPr>
              <a:t>You can edit this text. This text can be edited. </a:t>
            </a:r>
            <a:endParaRPr lang="en-US" sz="1800" dirty="0">
              <a:solidFill>
                <a:schemeClr val="bg1">
                  <a:lumMod val="9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9B7534F8-1B06-EEDB-8AE6-09999D88287B}"/>
              </a:ext>
            </a:extLst>
          </p:cNvPr>
          <p:cNvSpPr txBox="1"/>
          <p:nvPr/>
        </p:nvSpPr>
        <p:spPr>
          <a:xfrm>
            <a:off x="425893" y="1499108"/>
            <a:ext cx="5393721" cy="523220"/>
          </a:xfrm>
          <a:prstGeom prst="rect">
            <a:avLst/>
          </a:prstGeom>
          <a:noFill/>
        </p:spPr>
        <p:txBody>
          <a:bodyPr wrap="none" rtlCol="0">
            <a:spAutoFit/>
          </a:bodyPr>
          <a:lstStyle/>
          <a:p>
            <a:pPr algn="r"/>
            <a:r>
              <a:rPr lang="en-NG" sz="2800" dirty="0">
                <a:solidFill>
                  <a:schemeClr val="bg1"/>
                </a:solidFill>
                <a:latin typeface="Arial Black" panose="020B0A04020102020204" pitchFamily="34" charset="0"/>
              </a:rPr>
              <a:t>WHY WATER POTABILITY?</a:t>
            </a:r>
            <a:endParaRPr lang="en-US" sz="28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78036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2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E9EDD0E-7130-4946-AF24-85C87D8B87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7950" y="914400"/>
            <a:ext cx="3957149" cy="5462698"/>
          </a:xfrm>
          <a:prstGeom prst="rect">
            <a:avLst/>
          </a:prstGeom>
        </p:spPr>
      </p:pic>
      <p:sp>
        <p:nvSpPr>
          <p:cNvPr id="15" name="TextBox 14">
            <a:extLst>
              <a:ext uri="{FF2B5EF4-FFF2-40B4-BE49-F238E27FC236}">
                <a16:creationId xmlns:a16="http://schemas.microsoft.com/office/drawing/2014/main" id="{A0F8ADF3-E839-4F4E-B8D9-B6D301167652}"/>
              </a:ext>
            </a:extLst>
          </p:cNvPr>
          <p:cNvSpPr txBox="1"/>
          <p:nvPr/>
        </p:nvSpPr>
        <p:spPr>
          <a:xfrm>
            <a:off x="5285928" y="2023175"/>
            <a:ext cx="1995611" cy="523220"/>
          </a:xfrm>
          <a:prstGeom prst="rect">
            <a:avLst/>
          </a:prstGeom>
          <a:noFill/>
        </p:spPr>
        <p:txBody>
          <a:bodyPr wrap="none" rtlCol="0">
            <a:spAutoFit/>
          </a:bodyPr>
          <a:lstStyle/>
          <a:p>
            <a:r>
              <a:rPr lang="en-NG" sz="2800" dirty="0">
                <a:solidFill>
                  <a:schemeClr val="bg1"/>
                </a:solidFill>
                <a:latin typeface="Arial Black" panose="020B0A04020102020204" pitchFamily="34" charset="0"/>
              </a:rPr>
              <a:t>DATASET</a:t>
            </a:r>
            <a:endParaRPr lang="en-US" sz="2800" dirty="0">
              <a:solidFill>
                <a:schemeClr val="bg1"/>
              </a:solidFill>
              <a:latin typeface="Arial Black" panose="020B0A04020102020204" pitchFamily="34" charset="0"/>
            </a:endParaRPr>
          </a:p>
        </p:txBody>
      </p:sp>
      <p:cxnSp>
        <p:nvCxnSpPr>
          <p:cNvPr id="14" name="Straight Connector 13">
            <a:extLst>
              <a:ext uri="{FF2B5EF4-FFF2-40B4-BE49-F238E27FC236}">
                <a16:creationId xmlns:a16="http://schemas.microsoft.com/office/drawing/2014/main" id="{E7EC1955-9E2E-4F13-A3F0-A6CE44B81C27}"/>
              </a:ext>
            </a:extLst>
          </p:cNvPr>
          <p:cNvCxnSpPr>
            <a:cxnSpLocks/>
          </p:cNvCxnSpPr>
          <p:nvPr/>
        </p:nvCxnSpPr>
        <p:spPr>
          <a:xfrm>
            <a:off x="5425085" y="2552278"/>
            <a:ext cx="1181100" cy="0"/>
          </a:xfrm>
          <a:prstGeom prst="line">
            <a:avLst/>
          </a:prstGeom>
          <a:noFill/>
          <a:ln w="38100"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18" name="Freeform 16">
            <a:extLst>
              <a:ext uri="{FF2B5EF4-FFF2-40B4-BE49-F238E27FC236}">
                <a16:creationId xmlns:a16="http://schemas.microsoft.com/office/drawing/2014/main" id="{C5194654-FC37-4263-B045-CAE2257D0E12}"/>
              </a:ext>
            </a:extLst>
          </p:cNvPr>
          <p:cNvSpPr/>
          <p:nvPr/>
        </p:nvSpPr>
        <p:spPr>
          <a:xfrm>
            <a:off x="10528300" y="6146800"/>
            <a:ext cx="1422400" cy="711200"/>
          </a:xfrm>
          <a:custGeom>
            <a:avLst/>
            <a:gdLst>
              <a:gd name="connsiteX0" fmla="*/ 812800 w 1625600"/>
              <a:gd name="connsiteY0" fmla="*/ 0 h 812800"/>
              <a:gd name="connsiteX1" fmla="*/ 1625600 w 1625600"/>
              <a:gd name="connsiteY1" fmla="*/ 812800 h 812800"/>
              <a:gd name="connsiteX2" fmla="*/ 1219200 w 1625600"/>
              <a:gd name="connsiteY2" fmla="*/ 812800 h 812800"/>
              <a:gd name="connsiteX3" fmla="*/ 812800 w 1625600"/>
              <a:gd name="connsiteY3" fmla="*/ 406400 h 812800"/>
              <a:gd name="connsiteX4" fmla="*/ 406400 w 1625600"/>
              <a:gd name="connsiteY4" fmla="*/ 812800 h 812800"/>
              <a:gd name="connsiteX5" fmla="*/ 0 w 1625600"/>
              <a:gd name="connsiteY5" fmla="*/ 812800 h 812800"/>
              <a:gd name="connsiteX6" fmla="*/ 812800 w 1625600"/>
              <a:gd name="connsiteY6" fmla="*/ 0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5600" h="812800">
                <a:moveTo>
                  <a:pt x="812800" y="0"/>
                </a:moveTo>
                <a:cubicBezTo>
                  <a:pt x="1261697" y="0"/>
                  <a:pt x="1625600" y="363903"/>
                  <a:pt x="1625600" y="812800"/>
                </a:cubicBezTo>
                <a:lnTo>
                  <a:pt x="1219200" y="812800"/>
                </a:lnTo>
                <a:cubicBezTo>
                  <a:pt x="1219200" y="588351"/>
                  <a:pt x="1037249" y="406400"/>
                  <a:pt x="812800" y="406400"/>
                </a:cubicBezTo>
                <a:cubicBezTo>
                  <a:pt x="588351" y="406400"/>
                  <a:pt x="406400" y="588351"/>
                  <a:pt x="406400" y="812800"/>
                </a:cubicBezTo>
                <a:lnTo>
                  <a:pt x="0" y="812800"/>
                </a:lnTo>
                <a:cubicBezTo>
                  <a:pt x="0" y="363903"/>
                  <a:pt x="363903" y="0"/>
                  <a:pt x="8128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AABE71CD-65E2-44F1-A3BA-097E5929FDBE}"/>
              </a:ext>
            </a:extLst>
          </p:cNvPr>
          <p:cNvGrpSpPr/>
          <p:nvPr/>
        </p:nvGrpSpPr>
        <p:grpSpPr>
          <a:xfrm flipH="1">
            <a:off x="10936161" y="0"/>
            <a:ext cx="1255839" cy="1255839"/>
            <a:chOff x="0" y="0"/>
            <a:chExt cx="1255839" cy="1255839"/>
          </a:xfrm>
        </p:grpSpPr>
        <p:grpSp>
          <p:nvGrpSpPr>
            <p:cNvPr id="20" name="Group 19">
              <a:extLst>
                <a:ext uri="{FF2B5EF4-FFF2-40B4-BE49-F238E27FC236}">
                  <a16:creationId xmlns:a16="http://schemas.microsoft.com/office/drawing/2014/main" id="{5ED2A4E8-BC18-4CFA-A5BF-3EF2A38F10EF}"/>
                </a:ext>
              </a:extLst>
            </p:cNvPr>
            <p:cNvGrpSpPr/>
            <p:nvPr/>
          </p:nvGrpSpPr>
          <p:grpSpPr>
            <a:xfrm flipH="1">
              <a:off x="0" y="0"/>
              <a:ext cx="1014412" cy="1014349"/>
              <a:chOff x="11177587" y="0"/>
              <a:chExt cx="1014412" cy="1014349"/>
            </a:xfrm>
            <a:solidFill>
              <a:schemeClr val="accent2"/>
            </a:solidFill>
          </p:grpSpPr>
          <p:sp>
            <p:nvSpPr>
              <p:cNvPr id="22" name="Freeform: Shape 21">
                <a:extLst>
                  <a:ext uri="{FF2B5EF4-FFF2-40B4-BE49-F238E27FC236}">
                    <a16:creationId xmlns:a16="http://schemas.microsoft.com/office/drawing/2014/main" id="{12A25884-9DE0-48F5-A596-8124F967B9D0}"/>
                  </a:ext>
                </a:extLst>
              </p:cNvPr>
              <p:cNvSpPr/>
              <p:nvPr/>
            </p:nvSpPr>
            <p:spPr>
              <a:xfrm>
                <a:off x="11177587" y="0"/>
                <a:ext cx="1014412" cy="1014349"/>
              </a:xfrm>
              <a:custGeom>
                <a:avLst/>
                <a:gdLst>
                  <a:gd name="connsiteX0" fmla="*/ 0 w 1014412"/>
                  <a:gd name="connsiteY0" fmla="*/ 0 h 1014349"/>
                  <a:gd name="connsiteX1" fmla="*/ 1014413 w 1014412"/>
                  <a:gd name="connsiteY1" fmla="*/ 1014349 h 1014349"/>
                  <a:gd name="connsiteX2" fmla="*/ 1014413 w 1014412"/>
                  <a:gd name="connsiteY2" fmla="*/ 0 h 1014349"/>
                  <a:gd name="connsiteX3" fmla="*/ 0 w 1014412"/>
                  <a:gd name="connsiteY3" fmla="*/ 0 h 1014349"/>
                </a:gdLst>
                <a:ahLst/>
                <a:cxnLst>
                  <a:cxn ang="0">
                    <a:pos x="connsiteX0" y="connsiteY0"/>
                  </a:cxn>
                  <a:cxn ang="0">
                    <a:pos x="connsiteX1" y="connsiteY1"/>
                  </a:cxn>
                  <a:cxn ang="0">
                    <a:pos x="connsiteX2" y="connsiteY2"/>
                  </a:cxn>
                  <a:cxn ang="0">
                    <a:pos x="connsiteX3" y="connsiteY3"/>
                  </a:cxn>
                </a:cxnLst>
                <a:rect l="l" t="t" r="r" b="b"/>
                <a:pathLst>
                  <a:path w="1014412" h="1014349">
                    <a:moveTo>
                      <a:pt x="0" y="0"/>
                    </a:moveTo>
                    <a:cubicBezTo>
                      <a:pt x="0" y="560197"/>
                      <a:pt x="454152" y="1014349"/>
                      <a:pt x="1014413" y="1014349"/>
                    </a:cubicBezTo>
                    <a:lnTo>
                      <a:pt x="1014413" y="0"/>
                    </a:lnTo>
                    <a:lnTo>
                      <a:pt x="0" y="0"/>
                    </a:lnTo>
                    <a:close/>
                  </a:path>
                </a:pathLst>
              </a:custGeom>
              <a:noFill/>
              <a:ln w="38100" cap="flat">
                <a:solidFill>
                  <a:schemeClr val="accent2"/>
                </a:solid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951929C5-197D-4A0B-A2B5-804D12F44C92}"/>
                  </a:ext>
                </a:extLst>
              </p:cNvPr>
              <p:cNvSpPr/>
              <p:nvPr/>
            </p:nvSpPr>
            <p:spPr>
              <a:xfrm>
                <a:off x="11557634" y="0"/>
                <a:ext cx="634365" cy="634365"/>
              </a:xfrm>
              <a:custGeom>
                <a:avLst/>
                <a:gdLst>
                  <a:gd name="connsiteX0" fmla="*/ 0 w 634365"/>
                  <a:gd name="connsiteY0" fmla="*/ 0 h 634365"/>
                  <a:gd name="connsiteX1" fmla="*/ 634365 w 634365"/>
                  <a:gd name="connsiteY1" fmla="*/ 634365 h 634365"/>
                  <a:gd name="connsiteX2" fmla="*/ 634365 w 634365"/>
                  <a:gd name="connsiteY2" fmla="*/ 0 h 634365"/>
                  <a:gd name="connsiteX3" fmla="*/ 0 w 634365"/>
                  <a:gd name="connsiteY3" fmla="*/ 0 h 634365"/>
                </a:gdLst>
                <a:ahLst/>
                <a:cxnLst>
                  <a:cxn ang="0">
                    <a:pos x="connsiteX0" y="connsiteY0"/>
                  </a:cxn>
                  <a:cxn ang="0">
                    <a:pos x="connsiteX1" y="connsiteY1"/>
                  </a:cxn>
                  <a:cxn ang="0">
                    <a:pos x="connsiteX2" y="connsiteY2"/>
                  </a:cxn>
                  <a:cxn ang="0">
                    <a:pos x="connsiteX3" y="connsiteY3"/>
                  </a:cxn>
                </a:cxnLst>
                <a:rect l="l" t="t" r="r" b="b"/>
                <a:pathLst>
                  <a:path w="634365" h="634365">
                    <a:moveTo>
                      <a:pt x="0" y="0"/>
                    </a:moveTo>
                    <a:cubicBezTo>
                      <a:pt x="0" y="350330"/>
                      <a:pt x="284035" y="634365"/>
                      <a:pt x="634365" y="634365"/>
                    </a:cubicBezTo>
                    <a:lnTo>
                      <a:pt x="634365" y="0"/>
                    </a:lnTo>
                    <a:lnTo>
                      <a:pt x="0" y="0"/>
                    </a:lnTo>
                    <a:close/>
                  </a:path>
                </a:pathLst>
              </a:custGeom>
              <a:solidFill>
                <a:schemeClr val="accent2"/>
              </a:solidFill>
              <a:ln w="6350" cap="flat">
                <a:noFill/>
                <a:prstDash val="solid"/>
                <a:miter/>
              </a:ln>
            </p:spPr>
            <p:txBody>
              <a:bodyPr rtlCol="0" anchor="ctr"/>
              <a:lstStyle/>
              <a:p>
                <a:endParaRPr lang="en-US" dirty="0"/>
              </a:p>
            </p:txBody>
          </p:sp>
        </p:grpSp>
        <p:sp>
          <p:nvSpPr>
            <p:cNvPr id="21" name="Freeform: Shape 20">
              <a:extLst>
                <a:ext uri="{FF2B5EF4-FFF2-40B4-BE49-F238E27FC236}">
                  <a16:creationId xmlns:a16="http://schemas.microsoft.com/office/drawing/2014/main" id="{EC9C01DF-90D2-4BFC-B9CE-9888DC94B9A3}"/>
                </a:ext>
              </a:extLst>
            </p:cNvPr>
            <p:cNvSpPr/>
            <p:nvPr/>
          </p:nvSpPr>
          <p:spPr>
            <a:xfrm flipH="1">
              <a:off x="0" y="0"/>
              <a:ext cx="1255839" cy="1255839"/>
            </a:xfrm>
            <a:custGeom>
              <a:avLst/>
              <a:gdLst>
                <a:gd name="connsiteX0" fmla="*/ 147193 w 1255839"/>
                <a:gd name="connsiteY0" fmla="*/ 0 h 1255839"/>
                <a:gd name="connsiteX1" fmla="*/ 0 w 1255839"/>
                <a:gd name="connsiteY1" fmla="*/ 0 h 1255839"/>
                <a:gd name="connsiteX2" fmla="*/ 1255840 w 1255839"/>
                <a:gd name="connsiteY2" fmla="*/ 1255840 h 1255839"/>
                <a:gd name="connsiteX3" fmla="*/ 1255840 w 1255839"/>
                <a:gd name="connsiteY3" fmla="*/ 1108647 h 1255839"/>
                <a:gd name="connsiteX4" fmla="*/ 147193 w 1255839"/>
                <a:gd name="connsiteY4" fmla="*/ 0 h 125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839" h="1255839">
                  <a:moveTo>
                    <a:pt x="147193" y="0"/>
                  </a:moveTo>
                  <a:lnTo>
                    <a:pt x="0" y="0"/>
                  </a:lnTo>
                  <a:cubicBezTo>
                    <a:pt x="0" y="692468"/>
                    <a:pt x="563372" y="1255840"/>
                    <a:pt x="1255840" y="1255840"/>
                  </a:cubicBezTo>
                  <a:lnTo>
                    <a:pt x="1255840" y="1108647"/>
                  </a:lnTo>
                  <a:cubicBezTo>
                    <a:pt x="644525" y="1108647"/>
                    <a:pt x="147193" y="611315"/>
                    <a:pt x="147193" y="0"/>
                  </a:cubicBezTo>
                  <a:close/>
                </a:path>
              </a:pathLst>
            </a:custGeom>
            <a:solidFill>
              <a:schemeClr val="accent1">
                <a:lumMod val="60000"/>
                <a:lumOff val="40000"/>
              </a:schemeClr>
            </a:solidFill>
            <a:ln w="635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69835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19" name="Straight Arrow Connector 18">
            <a:extLst>
              <a:ext uri="{FF2B5EF4-FFF2-40B4-BE49-F238E27FC236}">
                <a16:creationId xmlns:a16="http://schemas.microsoft.com/office/drawing/2014/main" id="{A998DE71-ED03-4DBB-A046-73F20A1963B1}"/>
              </a:ext>
            </a:extLst>
          </p:cNvPr>
          <p:cNvCxnSpPr>
            <a:cxnSpLocks/>
          </p:cNvCxnSpPr>
          <p:nvPr/>
        </p:nvCxnSpPr>
        <p:spPr>
          <a:xfrm flipH="1">
            <a:off x="8771755" y="1000508"/>
            <a:ext cx="634677" cy="0"/>
          </a:xfrm>
          <a:prstGeom prst="straightConnector1">
            <a:avLst/>
          </a:prstGeom>
          <a:ln w="22225">
            <a:solidFill>
              <a:schemeClr val="accent3"/>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8DEFBA5-281D-4A15-8B1B-1578A85171D2}"/>
              </a:ext>
            </a:extLst>
          </p:cNvPr>
          <p:cNvCxnSpPr>
            <a:cxnSpLocks/>
          </p:cNvCxnSpPr>
          <p:nvPr/>
        </p:nvCxnSpPr>
        <p:spPr>
          <a:xfrm flipH="1">
            <a:off x="6666272" y="5682477"/>
            <a:ext cx="634677" cy="0"/>
          </a:xfrm>
          <a:prstGeom prst="straightConnector1">
            <a:avLst/>
          </a:prstGeom>
          <a:ln w="22225">
            <a:solidFill>
              <a:schemeClr val="accent3"/>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AB2898DD-AE57-467A-87E8-59CC99B561F2}"/>
              </a:ext>
            </a:extLst>
          </p:cNvPr>
          <p:cNvGrpSpPr/>
          <p:nvPr/>
        </p:nvGrpSpPr>
        <p:grpSpPr>
          <a:xfrm>
            <a:off x="507206" y="2041312"/>
            <a:ext cx="3904521" cy="2152541"/>
            <a:chOff x="779557" y="2788817"/>
            <a:chExt cx="3904521" cy="2152541"/>
          </a:xfrm>
        </p:grpSpPr>
        <p:sp>
          <p:nvSpPr>
            <p:cNvPr id="9" name="Subtitle demo text">
              <a:extLst>
                <a:ext uri="{FF2B5EF4-FFF2-40B4-BE49-F238E27FC236}">
                  <a16:creationId xmlns:a16="http://schemas.microsoft.com/office/drawing/2014/main" id="{28D08EAA-14CC-4CA7-8D7D-4EEAAC224384}"/>
                </a:ext>
              </a:extLst>
            </p:cNvPr>
            <p:cNvSpPr/>
            <p:nvPr/>
          </p:nvSpPr>
          <p:spPr>
            <a:xfrm>
              <a:off x="779557" y="3730770"/>
              <a:ext cx="3904521"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1pPr>
              <a:lvl2pPr marL="0" marR="0" indent="228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2pPr>
              <a:lvl3pPr marL="0" marR="0" indent="457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3pPr>
              <a:lvl4pPr marL="0" marR="0" indent="685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4pPr>
              <a:lvl5pPr marL="0" marR="0" indent="9144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5pPr>
              <a:lvl6pPr marL="0" marR="0" indent="11430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6pPr>
              <a:lvl7pPr marL="0" marR="0" indent="1371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7pPr>
              <a:lvl8pPr marL="0" marR="0" indent="1600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8pPr>
              <a:lvl9pPr marL="0" marR="0" indent="1828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9pPr>
            </a:lstStyle>
            <a:p>
              <a:r>
                <a:rPr lang="en-US" sz="1800" b="0" i="0" dirty="0">
                  <a:solidFill>
                    <a:schemeClr val="bg1">
                      <a:lumMod val="95000"/>
                    </a:schemeClr>
                  </a:solidFill>
                  <a:effectLst/>
                  <a:latin typeface="Segoe UI" panose="020B0502040204020203" pitchFamily="34" charset="0"/>
                  <a:cs typeface="Segoe UI" panose="020B0502040204020203" pitchFamily="34" charset="0"/>
                </a:rPr>
                <a:t>You can edit this text. This text can be edited. You can edit this text. This text can be edited. You can edit this text. This text can be edited.</a:t>
              </a:r>
              <a:endParaRPr lang="en-US" sz="1800" dirty="0">
                <a:solidFill>
                  <a:schemeClr val="bg1">
                    <a:lumMod val="95000"/>
                  </a:schemeClr>
                </a:solidFill>
                <a:latin typeface="Segoe UI" panose="020B0502040204020203" pitchFamily="34"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BDA61CA0-4095-4475-BCB6-31348CAC40BF}"/>
                </a:ext>
              </a:extLst>
            </p:cNvPr>
            <p:cNvCxnSpPr>
              <a:cxnSpLocks/>
            </p:cNvCxnSpPr>
            <p:nvPr/>
          </p:nvCxnSpPr>
          <p:spPr>
            <a:xfrm>
              <a:off x="910641" y="2788817"/>
              <a:ext cx="1181100" cy="0"/>
            </a:xfrm>
            <a:prstGeom prst="line">
              <a:avLst/>
            </a:prstGeom>
            <a:noFill/>
            <a:ln w="38100"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 name="Freeform 16">
            <a:extLst>
              <a:ext uri="{FF2B5EF4-FFF2-40B4-BE49-F238E27FC236}">
                <a16:creationId xmlns:a16="http://schemas.microsoft.com/office/drawing/2014/main" id="{E0C73762-F836-4D65-A14A-37A771866FAB}"/>
              </a:ext>
            </a:extLst>
          </p:cNvPr>
          <p:cNvSpPr/>
          <p:nvPr/>
        </p:nvSpPr>
        <p:spPr>
          <a:xfrm flipH="1">
            <a:off x="241300" y="6146800"/>
            <a:ext cx="1422400" cy="711200"/>
          </a:xfrm>
          <a:custGeom>
            <a:avLst/>
            <a:gdLst>
              <a:gd name="connsiteX0" fmla="*/ 812800 w 1625600"/>
              <a:gd name="connsiteY0" fmla="*/ 0 h 812800"/>
              <a:gd name="connsiteX1" fmla="*/ 1625600 w 1625600"/>
              <a:gd name="connsiteY1" fmla="*/ 812800 h 812800"/>
              <a:gd name="connsiteX2" fmla="*/ 1219200 w 1625600"/>
              <a:gd name="connsiteY2" fmla="*/ 812800 h 812800"/>
              <a:gd name="connsiteX3" fmla="*/ 812800 w 1625600"/>
              <a:gd name="connsiteY3" fmla="*/ 406400 h 812800"/>
              <a:gd name="connsiteX4" fmla="*/ 406400 w 1625600"/>
              <a:gd name="connsiteY4" fmla="*/ 812800 h 812800"/>
              <a:gd name="connsiteX5" fmla="*/ 0 w 1625600"/>
              <a:gd name="connsiteY5" fmla="*/ 812800 h 812800"/>
              <a:gd name="connsiteX6" fmla="*/ 812800 w 1625600"/>
              <a:gd name="connsiteY6" fmla="*/ 0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5600" h="812800">
                <a:moveTo>
                  <a:pt x="812800" y="0"/>
                </a:moveTo>
                <a:cubicBezTo>
                  <a:pt x="1261697" y="0"/>
                  <a:pt x="1625600" y="363903"/>
                  <a:pt x="1625600" y="812800"/>
                </a:cubicBezTo>
                <a:lnTo>
                  <a:pt x="1219200" y="812800"/>
                </a:lnTo>
                <a:cubicBezTo>
                  <a:pt x="1219200" y="588351"/>
                  <a:pt x="1037249" y="406400"/>
                  <a:pt x="812800" y="406400"/>
                </a:cubicBezTo>
                <a:cubicBezTo>
                  <a:pt x="588351" y="406400"/>
                  <a:pt x="406400" y="588351"/>
                  <a:pt x="406400" y="812800"/>
                </a:cubicBezTo>
                <a:lnTo>
                  <a:pt x="0" y="812800"/>
                </a:lnTo>
                <a:cubicBezTo>
                  <a:pt x="0" y="363903"/>
                  <a:pt x="363903" y="0"/>
                  <a:pt x="8128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nvGrpSpPr>
          <p:cNvPr id="11" name="Group 10">
            <a:extLst>
              <a:ext uri="{FF2B5EF4-FFF2-40B4-BE49-F238E27FC236}">
                <a16:creationId xmlns:a16="http://schemas.microsoft.com/office/drawing/2014/main" id="{5C845190-E802-4CB4-950A-AF9C286E6D88}"/>
              </a:ext>
            </a:extLst>
          </p:cNvPr>
          <p:cNvGrpSpPr/>
          <p:nvPr/>
        </p:nvGrpSpPr>
        <p:grpSpPr>
          <a:xfrm>
            <a:off x="0" y="0"/>
            <a:ext cx="1255839" cy="1255839"/>
            <a:chOff x="0" y="0"/>
            <a:chExt cx="1255839" cy="1255839"/>
          </a:xfrm>
        </p:grpSpPr>
        <p:grpSp>
          <p:nvGrpSpPr>
            <p:cNvPr id="12" name="Group 11">
              <a:extLst>
                <a:ext uri="{FF2B5EF4-FFF2-40B4-BE49-F238E27FC236}">
                  <a16:creationId xmlns:a16="http://schemas.microsoft.com/office/drawing/2014/main" id="{00C85BD5-6A59-47FF-BFAB-CA9805C9AB84}"/>
                </a:ext>
              </a:extLst>
            </p:cNvPr>
            <p:cNvGrpSpPr/>
            <p:nvPr/>
          </p:nvGrpSpPr>
          <p:grpSpPr>
            <a:xfrm flipH="1">
              <a:off x="0" y="0"/>
              <a:ext cx="1014412" cy="1014349"/>
              <a:chOff x="11177587" y="0"/>
              <a:chExt cx="1014412" cy="1014349"/>
            </a:xfrm>
            <a:solidFill>
              <a:schemeClr val="accent2"/>
            </a:solidFill>
          </p:grpSpPr>
          <p:sp>
            <p:nvSpPr>
              <p:cNvPr id="14" name="Freeform: Shape 13">
                <a:extLst>
                  <a:ext uri="{FF2B5EF4-FFF2-40B4-BE49-F238E27FC236}">
                    <a16:creationId xmlns:a16="http://schemas.microsoft.com/office/drawing/2014/main" id="{374C9284-8E10-47B0-A376-BCC242FEE3A8}"/>
                  </a:ext>
                </a:extLst>
              </p:cNvPr>
              <p:cNvSpPr/>
              <p:nvPr/>
            </p:nvSpPr>
            <p:spPr>
              <a:xfrm>
                <a:off x="11177587" y="0"/>
                <a:ext cx="1014412" cy="1014349"/>
              </a:xfrm>
              <a:custGeom>
                <a:avLst/>
                <a:gdLst>
                  <a:gd name="connsiteX0" fmla="*/ 0 w 1014412"/>
                  <a:gd name="connsiteY0" fmla="*/ 0 h 1014349"/>
                  <a:gd name="connsiteX1" fmla="*/ 1014413 w 1014412"/>
                  <a:gd name="connsiteY1" fmla="*/ 1014349 h 1014349"/>
                  <a:gd name="connsiteX2" fmla="*/ 1014413 w 1014412"/>
                  <a:gd name="connsiteY2" fmla="*/ 0 h 1014349"/>
                  <a:gd name="connsiteX3" fmla="*/ 0 w 1014412"/>
                  <a:gd name="connsiteY3" fmla="*/ 0 h 1014349"/>
                </a:gdLst>
                <a:ahLst/>
                <a:cxnLst>
                  <a:cxn ang="0">
                    <a:pos x="connsiteX0" y="connsiteY0"/>
                  </a:cxn>
                  <a:cxn ang="0">
                    <a:pos x="connsiteX1" y="connsiteY1"/>
                  </a:cxn>
                  <a:cxn ang="0">
                    <a:pos x="connsiteX2" y="connsiteY2"/>
                  </a:cxn>
                  <a:cxn ang="0">
                    <a:pos x="connsiteX3" y="connsiteY3"/>
                  </a:cxn>
                </a:cxnLst>
                <a:rect l="l" t="t" r="r" b="b"/>
                <a:pathLst>
                  <a:path w="1014412" h="1014349">
                    <a:moveTo>
                      <a:pt x="0" y="0"/>
                    </a:moveTo>
                    <a:cubicBezTo>
                      <a:pt x="0" y="560197"/>
                      <a:pt x="454152" y="1014349"/>
                      <a:pt x="1014413" y="1014349"/>
                    </a:cubicBezTo>
                    <a:lnTo>
                      <a:pt x="1014413" y="0"/>
                    </a:lnTo>
                    <a:lnTo>
                      <a:pt x="0" y="0"/>
                    </a:lnTo>
                    <a:close/>
                  </a:path>
                </a:pathLst>
              </a:custGeom>
              <a:noFill/>
              <a:ln w="38100" cap="flat">
                <a:solidFill>
                  <a:schemeClr val="accent2"/>
                </a:solid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0B57FD10-D3E7-4C62-A99E-87DDFAD19968}"/>
                  </a:ext>
                </a:extLst>
              </p:cNvPr>
              <p:cNvSpPr/>
              <p:nvPr/>
            </p:nvSpPr>
            <p:spPr>
              <a:xfrm>
                <a:off x="11557634" y="0"/>
                <a:ext cx="634365" cy="634365"/>
              </a:xfrm>
              <a:custGeom>
                <a:avLst/>
                <a:gdLst>
                  <a:gd name="connsiteX0" fmla="*/ 0 w 634365"/>
                  <a:gd name="connsiteY0" fmla="*/ 0 h 634365"/>
                  <a:gd name="connsiteX1" fmla="*/ 634365 w 634365"/>
                  <a:gd name="connsiteY1" fmla="*/ 634365 h 634365"/>
                  <a:gd name="connsiteX2" fmla="*/ 634365 w 634365"/>
                  <a:gd name="connsiteY2" fmla="*/ 0 h 634365"/>
                  <a:gd name="connsiteX3" fmla="*/ 0 w 634365"/>
                  <a:gd name="connsiteY3" fmla="*/ 0 h 634365"/>
                </a:gdLst>
                <a:ahLst/>
                <a:cxnLst>
                  <a:cxn ang="0">
                    <a:pos x="connsiteX0" y="connsiteY0"/>
                  </a:cxn>
                  <a:cxn ang="0">
                    <a:pos x="connsiteX1" y="connsiteY1"/>
                  </a:cxn>
                  <a:cxn ang="0">
                    <a:pos x="connsiteX2" y="connsiteY2"/>
                  </a:cxn>
                  <a:cxn ang="0">
                    <a:pos x="connsiteX3" y="connsiteY3"/>
                  </a:cxn>
                </a:cxnLst>
                <a:rect l="l" t="t" r="r" b="b"/>
                <a:pathLst>
                  <a:path w="634365" h="634365">
                    <a:moveTo>
                      <a:pt x="0" y="0"/>
                    </a:moveTo>
                    <a:cubicBezTo>
                      <a:pt x="0" y="350330"/>
                      <a:pt x="284035" y="634365"/>
                      <a:pt x="634365" y="634365"/>
                    </a:cubicBezTo>
                    <a:lnTo>
                      <a:pt x="634365" y="0"/>
                    </a:lnTo>
                    <a:lnTo>
                      <a:pt x="0" y="0"/>
                    </a:lnTo>
                    <a:close/>
                  </a:path>
                </a:pathLst>
              </a:custGeom>
              <a:solidFill>
                <a:schemeClr val="accent2"/>
              </a:solidFill>
              <a:ln w="6350" cap="flat">
                <a:noFill/>
                <a:prstDash val="solid"/>
                <a:miter/>
              </a:ln>
            </p:spPr>
            <p:txBody>
              <a:bodyPr rtlCol="0" anchor="ctr"/>
              <a:lstStyle/>
              <a:p>
                <a:endParaRPr lang="en-US" dirty="0"/>
              </a:p>
            </p:txBody>
          </p:sp>
        </p:grpSp>
        <p:sp>
          <p:nvSpPr>
            <p:cNvPr id="13" name="Freeform: Shape 12">
              <a:extLst>
                <a:ext uri="{FF2B5EF4-FFF2-40B4-BE49-F238E27FC236}">
                  <a16:creationId xmlns:a16="http://schemas.microsoft.com/office/drawing/2014/main" id="{C2002641-32BC-4084-8264-BB6EA308D4A3}"/>
                </a:ext>
              </a:extLst>
            </p:cNvPr>
            <p:cNvSpPr/>
            <p:nvPr/>
          </p:nvSpPr>
          <p:spPr>
            <a:xfrm flipH="1">
              <a:off x="0" y="0"/>
              <a:ext cx="1255839" cy="1255839"/>
            </a:xfrm>
            <a:custGeom>
              <a:avLst/>
              <a:gdLst>
                <a:gd name="connsiteX0" fmla="*/ 147193 w 1255839"/>
                <a:gd name="connsiteY0" fmla="*/ 0 h 1255839"/>
                <a:gd name="connsiteX1" fmla="*/ 0 w 1255839"/>
                <a:gd name="connsiteY1" fmla="*/ 0 h 1255839"/>
                <a:gd name="connsiteX2" fmla="*/ 1255840 w 1255839"/>
                <a:gd name="connsiteY2" fmla="*/ 1255840 h 1255839"/>
                <a:gd name="connsiteX3" fmla="*/ 1255840 w 1255839"/>
                <a:gd name="connsiteY3" fmla="*/ 1108647 h 1255839"/>
                <a:gd name="connsiteX4" fmla="*/ 147193 w 1255839"/>
                <a:gd name="connsiteY4" fmla="*/ 0 h 125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839" h="1255839">
                  <a:moveTo>
                    <a:pt x="147193" y="0"/>
                  </a:moveTo>
                  <a:lnTo>
                    <a:pt x="0" y="0"/>
                  </a:lnTo>
                  <a:cubicBezTo>
                    <a:pt x="0" y="692468"/>
                    <a:pt x="563372" y="1255840"/>
                    <a:pt x="1255840" y="1255840"/>
                  </a:cubicBezTo>
                  <a:lnTo>
                    <a:pt x="1255840" y="1108647"/>
                  </a:lnTo>
                  <a:cubicBezTo>
                    <a:pt x="644525" y="1108647"/>
                    <a:pt x="147193" y="611315"/>
                    <a:pt x="147193" y="0"/>
                  </a:cubicBezTo>
                  <a:close/>
                </a:path>
              </a:pathLst>
            </a:custGeom>
            <a:solidFill>
              <a:schemeClr val="accent1">
                <a:lumMod val="60000"/>
                <a:lumOff val="40000"/>
              </a:schemeClr>
            </a:solidFill>
            <a:ln w="6350" cap="flat">
              <a:noFill/>
              <a:prstDash val="solid"/>
              <a:miter/>
            </a:ln>
          </p:spPr>
          <p:txBody>
            <a:bodyPr rtlCol="0" anchor="ctr"/>
            <a:lstStyle/>
            <a:p>
              <a:endParaRPr lang="en-US" dirty="0"/>
            </a:p>
          </p:txBody>
        </p:sp>
      </p:grpSp>
      <p:pic>
        <p:nvPicPr>
          <p:cNvPr id="16" name="Graphic 15">
            <a:extLst>
              <a:ext uri="{FF2B5EF4-FFF2-40B4-BE49-F238E27FC236}">
                <a16:creationId xmlns:a16="http://schemas.microsoft.com/office/drawing/2014/main" id="{E0486F59-7346-4D64-9B6F-29A7FE6EB3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2387" y="486308"/>
            <a:ext cx="4263340" cy="5885384"/>
          </a:xfrm>
          <a:prstGeom prst="rect">
            <a:avLst/>
          </a:prstGeom>
        </p:spPr>
      </p:pic>
      <p:sp>
        <p:nvSpPr>
          <p:cNvPr id="17" name="Subtitle demo text">
            <a:extLst>
              <a:ext uri="{FF2B5EF4-FFF2-40B4-BE49-F238E27FC236}">
                <a16:creationId xmlns:a16="http://schemas.microsoft.com/office/drawing/2014/main" id="{038A97BF-30FD-457E-924A-F7D9A42AE209}"/>
              </a:ext>
            </a:extLst>
          </p:cNvPr>
          <p:cNvSpPr/>
          <p:nvPr/>
        </p:nvSpPr>
        <p:spPr>
          <a:xfrm>
            <a:off x="4213649" y="5490210"/>
            <a:ext cx="2452623" cy="65659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1pPr>
            <a:lvl2pPr marL="0" marR="0" indent="228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2pPr>
            <a:lvl3pPr marL="0" marR="0" indent="457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3pPr>
            <a:lvl4pPr marL="0" marR="0" indent="685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4pPr>
            <a:lvl5pPr marL="0" marR="0" indent="9144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5pPr>
            <a:lvl6pPr marL="0" marR="0" indent="11430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6pPr>
            <a:lvl7pPr marL="0" marR="0" indent="1371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7pPr>
            <a:lvl8pPr marL="0" marR="0" indent="1600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8pPr>
            <a:lvl9pPr marL="0" marR="0" indent="1828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9pPr>
          </a:lstStyle>
          <a:p>
            <a:r>
              <a:rPr lang="en-US" sz="1800" b="0" i="0" dirty="0">
                <a:solidFill>
                  <a:schemeClr val="bg1">
                    <a:lumMod val="95000"/>
                  </a:schemeClr>
                </a:solidFill>
                <a:effectLst/>
                <a:latin typeface="Segoe UI" panose="020B0502040204020203" pitchFamily="34" charset="0"/>
                <a:cs typeface="Segoe UI" panose="020B0502040204020203" pitchFamily="34" charset="0"/>
              </a:rPr>
              <a:t>You can edit this text. This text can be edited. </a:t>
            </a:r>
            <a:endParaRPr lang="en-US" sz="1800" dirty="0">
              <a:solidFill>
                <a:schemeClr val="bg1">
                  <a:lumMod val="95000"/>
                </a:schemeClr>
              </a:solidFill>
              <a:latin typeface="Segoe UI" panose="020B0502040204020203" pitchFamily="34" charset="0"/>
              <a:cs typeface="Segoe UI" panose="020B0502040204020203" pitchFamily="34" charset="0"/>
            </a:endParaRPr>
          </a:p>
        </p:txBody>
      </p:sp>
      <p:sp>
        <p:nvSpPr>
          <p:cNvPr id="20" name="Subtitle demo text">
            <a:extLst>
              <a:ext uri="{FF2B5EF4-FFF2-40B4-BE49-F238E27FC236}">
                <a16:creationId xmlns:a16="http://schemas.microsoft.com/office/drawing/2014/main" id="{1FA0196A-1342-4346-AD03-18A352709C75}"/>
              </a:ext>
            </a:extLst>
          </p:cNvPr>
          <p:cNvSpPr/>
          <p:nvPr/>
        </p:nvSpPr>
        <p:spPr>
          <a:xfrm>
            <a:off x="9524449" y="609969"/>
            <a:ext cx="2452623" cy="65659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50800" tIns="50800" rIns="50800" bIns="5080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1pPr>
            <a:lvl2pPr marL="0" marR="0" indent="228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2pPr>
            <a:lvl3pPr marL="0" marR="0" indent="457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3pPr>
            <a:lvl4pPr marL="0" marR="0" indent="685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4pPr>
            <a:lvl5pPr marL="0" marR="0" indent="9144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5pPr>
            <a:lvl6pPr marL="0" marR="0" indent="11430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6pPr>
            <a:lvl7pPr marL="0" marR="0" indent="1371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7pPr>
            <a:lvl8pPr marL="0" marR="0" indent="1600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8pPr>
            <a:lvl9pPr marL="0" marR="0" indent="1828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9pPr>
          </a:lstStyle>
          <a:p>
            <a:r>
              <a:rPr lang="en-US" sz="1800" b="0" i="0" dirty="0">
                <a:solidFill>
                  <a:schemeClr val="bg1">
                    <a:lumMod val="95000"/>
                  </a:schemeClr>
                </a:solidFill>
                <a:effectLst/>
                <a:latin typeface="Segoe UI" panose="020B0502040204020203" pitchFamily="34" charset="0"/>
                <a:cs typeface="Segoe UI" panose="020B0502040204020203" pitchFamily="34" charset="0"/>
              </a:rPr>
              <a:t>You can edit this text. This text can be edited. </a:t>
            </a:r>
            <a:endParaRPr lang="en-US" sz="1800" dirty="0">
              <a:solidFill>
                <a:schemeClr val="bg1">
                  <a:lumMod val="9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9B7534F8-1B06-EEDB-8AE6-09999D88287B}"/>
              </a:ext>
            </a:extLst>
          </p:cNvPr>
          <p:cNvSpPr txBox="1"/>
          <p:nvPr/>
        </p:nvSpPr>
        <p:spPr>
          <a:xfrm>
            <a:off x="488039" y="1518092"/>
            <a:ext cx="1995611" cy="523220"/>
          </a:xfrm>
          <a:prstGeom prst="rect">
            <a:avLst/>
          </a:prstGeom>
          <a:noFill/>
        </p:spPr>
        <p:txBody>
          <a:bodyPr wrap="none" rtlCol="0">
            <a:spAutoFit/>
          </a:bodyPr>
          <a:lstStyle/>
          <a:p>
            <a:r>
              <a:rPr lang="en-NG" sz="2800" dirty="0">
                <a:solidFill>
                  <a:schemeClr val="bg1"/>
                </a:solidFill>
                <a:latin typeface="Arial Black" panose="020B0A04020102020204" pitchFamily="34" charset="0"/>
              </a:rPr>
              <a:t>DATASET</a:t>
            </a:r>
            <a:endParaRPr lang="en-US" sz="28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79512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2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E9EDD0E-7130-4946-AF24-85C87D8B87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7950" y="914400"/>
            <a:ext cx="3957149" cy="5462698"/>
          </a:xfrm>
          <a:prstGeom prst="rect">
            <a:avLst/>
          </a:prstGeom>
        </p:spPr>
      </p:pic>
      <p:sp>
        <p:nvSpPr>
          <p:cNvPr id="15" name="TextBox 14">
            <a:extLst>
              <a:ext uri="{FF2B5EF4-FFF2-40B4-BE49-F238E27FC236}">
                <a16:creationId xmlns:a16="http://schemas.microsoft.com/office/drawing/2014/main" id="{A0F8ADF3-E839-4F4E-B8D9-B6D301167652}"/>
              </a:ext>
            </a:extLst>
          </p:cNvPr>
          <p:cNvSpPr txBox="1"/>
          <p:nvPr/>
        </p:nvSpPr>
        <p:spPr>
          <a:xfrm>
            <a:off x="5285928" y="2023175"/>
            <a:ext cx="1600118" cy="523220"/>
          </a:xfrm>
          <a:prstGeom prst="rect">
            <a:avLst/>
          </a:prstGeom>
          <a:noFill/>
        </p:spPr>
        <p:txBody>
          <a:bodyPr wrap="none" rtlCol="0">
            <a:spAutoFit/>
          </a:bodyPr>
          <a:lstStyle/>
          <a:p>
            <a:r>
              <a:rPr lang="en-NG" sz="2800" dirty="0">
                <a:solidFill>
                  <a:schemeClr val="bg1"/>
                </a:solidFill>
                <a:latin typeface="Arial Black" panose="020B0A04020102020204" pitchFamily="34" charset="0"/>
              </a:rPr>
              <a:t>MODEL</a:t>
            </a:r>
            <a:endParaRPr lang="en-US" sz="2800" dirty="0">
              <a:solidFill>
                <a:schemeClr val="bg1"/>
              </a:solidFill>
              <a:latin typeface="Arial Black" panose="020B0A04020102020204" pitchFamily="34" charset="0"/>
            </a:endParaRPr>
          </a:p>
        </p:txBody>
      </p:sp>
      <p:cxnSp>
        <p:nvCxnSpPr>
          <p:cNvPr id="14" name="Straight Connector 13">
            <a:extLst>
              <a:ext uri="{FF2B5EF4-FFF2-40B4-BE49-F238E27FC236}">
                <a16:creationId xmlns:a16="http://schemas.microsoft.com/office/drawing/2014/main" id="{E7EC1955-9E2E-4F13-A3F0-A6CE44B81C27}"/>
              </a:ext>
            </a:extLst>
          </p:cNvPr>
          <p:cNvCxnSpPr>
            <a:cxnSpLocks/>
          </p:cNvCxnSpPr>
          <p:nvPr/>
        </p:nvCxnSpPr>
        <p:spPr>
          <a:xfrm>
            <a:off x="5425085" y="2552278"/>
            <a:ext cx="1181100" cy="0"/>
          </a:xfrm>
          <a:prstGeom prst="line">
            <a:avLst/>
          </a:prstGeom>
          <a:noFill/>
          <a:ln w="38100"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18" name="Freeform 16">
            <a:extLst>
              <a:ext uri="{FF2B5EF4-FFF2-40B4-BE49-F238E27FC236}">
                <a16:creationId xmlns:a16="http://schemas.microsoft.com/office/drawing/2014/main" id="{C5194654-FC37-4263-B045-CAE2257D0E12}"/>
              </a:ext>
            </a:extLst>
          </p:cNvPr>
          <p:cNvSpPr/>
          <p:nvPr/>
        </p:nvSpPr>
        <p:spPr>
          <a:xfrm>
            <a:off x="10528300" y="6146800"/>
            <a:ext cx="1422400" cy="711200"/>
          </a:xfrm>
          <a:custGeom>
            <a:avLst/>
            <a:gdLst>
              <a:gd name="connsiteX0" fmla="*/ 812800 w 1625600"/>
              <a:gd name="connsiteY0" fmla="*/ 0 h 812800"/>
              <a:gd name="connsiteX1" fmla="*/ 1625600 w 1625600"/>
              <a:gd name="connsiteY1" fmla="*/ 812800 h 812800"/>
              <a:gd name="connsiteX2" fmla="*/ 1219200 w 1625600"/>
              <a:gd name="connsiteY2" fmla="*/ 812800 h 812800"/>
              <a:gd name="connsiteX3" fmla="*/ 812800 w 1625600"/>
              <a:gd name="connsiteY3" fmla="*/ 406400 h 812800"/>
              <a:gd name="connsiteX4" fmla="*/ 406400 w 1625600"/>
              <a:gd name="connsiteY4" fmla="*/ 812800 h 812800"/>
              <a:gd name="connsiteX5" fmla="*/ 0 w 1625600"/>
              <a:gd name="connsiteY5" fmla="*/ 812800 h 812800"/>
              <a:gd name="connsiteX6" fmla="*/ 812800 w 1625600"/>
              <a:gd name="connsiteY6" fmla="*/ 0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5600" h="812800">
                <a:moveTo>
                  <a:pt x="812800" y="0"/>
                </a:moveTo>
                <a:cubicBezTo>
                  <a:pt x="1261697" y="0"/>
                  <a:pt x="1625600" y="363903"/>
                  <a:pt x="1625600" y="812800"/>
                </a:cubicBezTo>
                <a:lnTo>
                  <a:pt x="1219200" y="812800"/>
                </a:lnTo>
                <a:cubicBezTo>
                  <a:pt x="1219200" y="588351"/>
                  <a:pt x="1037249" y="406400"/>
                  <a:pt x="812800" y="406400"/>
                </a:cubicBezTo>
                <a:cubicBezTo>
                  <a:pt x="588351" y="406400"/>
                  <a:pt x="406400" y="588351"/>
                  <a:pt x="406400" y="812800"/>
                </a:cubicBezTo>
                <a:lnTo>
                  <a:pt x="0" y="812800"/>
                </a:lnTo>
                <a:cubicBezTo>
                  <a:pt x="0" y="363903"/>
                  <a:pt x="363903" y="0"/>
                  <a:pt x="8128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AABE71CD-65E2-44F1-A3BA-097E5929FDBE}"/>
              </a:ext>
            </a:extLst>
          </p:cNvPr>
          <p:cNvGrpSpPr/>
          <p:nvPr/>
        </p:nvGrpSpPr>
        <p:grpSpPr>
          <a:xfrm flipH="1">
            <a:off x="10936161" y="0"/>
            <a:ext cx="1255839" cy="1255839"/>
            <a:chOff x="0" y="0"/>
            <a:chExt cx="1255839" cy="1255839"/>
          </a:xfrm>
        </p:grpSpPr>
        <p:grpSp>
          <p:nvGrpSpPr>
            <p:cNvPr id="20" name="Group 19">
              <a:extLst>
                <a:ext uri="{FF2B5EF4-FFF2-40B4-BE49-F238E27FC236}">
                  <a16:creationId xmlns:a16="http://schemas.microsoft.com/office/drawing/2014/main" id="{5ED2A4E8-BC18-4CFA-A5BF-3EF2A38F10EF}"/>
                </a:ext>
              </a:extLst>
            </p:cNvPr>
            <p:cNvGrpSpPr/>
            <p:nvPr/>
          </p:nvGrpSpPr>
          <p:grpSpPr>
            <a:xfrm flipH="1">
              <a:off x="0" y="0"/>
              <a:ext cx="1014412" cy="1014349"/>
              <a:chOff x="11177587" y="0"/>
              <a:chExt cx="1014412" cy="1014349"/>
            </a:xfrm>
            <a:solidFill>
              <a:schemeClr val="accent2"/>
            </a:solidFill>
          </p:grpSpPr>
          <p:sp>
            <p:nvSpPr>
              <p:cNvPr id="22" name="Freeform: Shape 21">
                <a:extLst>
                  <a:ext uri="{FF2B5EF4-FFF2-40B4-BE49-F238E27FC236}">
                    <a16:creationId xmlns:a16="http://schemas.microsoft.com/office/drawing/2014/main" id="{12A25884-9DE0-48F5-A596-8124F967B9D0}"/>
                  </a:ext>
                </a:extLst>
              </p:cNvPr>
              <p:cNvSpPr/>
              <p:nvPr/>
            </p:nvSpPr>
            <p:spPr>
              <a:xfrm>
                <a:off x="11177587" y="0"/>
                <a:ext cx="1014412" cy="1014349"/>
              </a:xfrm>
              <a:custGeom>
                <a:avLst/>
                <a:gdLst>
                  <a:gd name="connsiteX0" fmla="*/ 0 w 1014412"/>
                  <a:gd name="connsiteY0" fmla="*/ 0 h 1014349"/>
                  <a:gd name="connsiteX1" fmla="*/ 1014413 w 1014412"/>
                  <a:gd name="connsiteY1" fmla="*/ 1014349 h 1014349"/>
                  <a:gd name="connsiteX2" fmla="*/ 1014413 w 1014412"/>
                  <a:gd name="connsiteY2" fmla="*/ 0 h 1014349"/>
                  <a:gd name="connsiteX3" fmla="*/ 0 w 1014412"/>
                  <a:gd name="connsiteY3" fmla="*/ 0 h 1014349"/>
                </a:gdLst>
                <a:ahLst/>
                <a:cxnLst>
                  <a:cxn ang="0">
                    <a:pos x="connsiteX0" y="connsiteY0"/>
                  </a:cxn>
                  <a:cxn ang="0">
                    <a:pos x="connsiteX1" y="connsiteY1"/>
                  </a:cxn>
                  <a:cxn ang="0">
                    <a:pos x="connsiteX2" y="connsiteY2"/>
                  </a:cxn>
                  <a:cxn ang="0">
                    <a:pos x="connsiteX3" y="connsiteY3"/>
                  </a:cxn>
                </a:cxnLst>
                <a:rect l="l" t="t" r="r" b="b"/>
                <a:pathLst>
                  <a:path w="1014412" h="1014349">
                    <a:moveTo>
                      <a:pt x="0" y="0"/>
                    </a:moveTo>
                    <a:cubicBezTo>
                      <a:pt x="0" y="560197"/>
                      <a:pt x="454152" y="1014349"/>
                      <a:pt x="1014413" y="1014349"/>
                    </a:cubicBezTo>
                    <a:lnTo>
                      <a:pt x="1014413" y="0"/>
                    </a:lnTo>
                    <a:lnTo>
                      <a:pt x="0" y="0"/>
                    </a:lnTo>
                    <a:close/>
                  </a:path>
                </a:pathLst>
              </a:custGeom>
              <a:noFill/>
              <a:ln w="38100" cap="flat">
                <a:solidFill>
                  <a:schemeClr val="accent2"/>
                </a:solid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951929C5-197D-4A0B-A2B5-804D12F44C92}"/>
                  </a:ext>
                </a:extLst>
              </p:cNvPr>
              <p:cNvSpPr/>
              <p:nvPr/>
            </p:nvSpPr>
            <p:spPr>
              <a:xfrm>
                <a:off x="11557634" y="0"/>
                <a:ext cx="634365" cy="634365"/>
              </a:xfrm>
              <a:custGeom>
                <a:avLst/>
                <a:gdLst>
                  <a:gd name="connsiteX0" fmla="*/ 0 w 634365"/>
                  <a:gd name="connsiteY0" fmla="*/ 0 h 634365"/>
                  <a:gd name="connsiteX1" fmla="*/ 634365 w 634365"/>
                  <a:gd name="connsiteY1" fmla="*/ 634365 h 634365"/>
                  <a:gd name="connsiteX2" fmla="*/ 634365 w 634365"/>
                  <a:gd name="connsiteY2" fmla="*/ 0 h 634365"/>
                  <a:gd name="connsiteX3" fmla="*/ 0 w 634365"/>
                  <a:gd name="connsiteY3" fmla="*/ 0 h 634365"/>
                </a:gdLst>
                <a:ahLst/>
                <a:cxnLst>
                  <a:cxn ang="0">
                    <a:pos x="connsiteX0" y="connsiteY0"/>
                  </a:cxn>
                  <a:cxn ang="0">
                    <a:pos x="connsiteX1" y="connsiteY1"/>
                  </a:cxn>
                  <a:cxn ang="0">
                    <a:pos x="connsiteX2" y="connsiteY2"/>
                  </a:cxn>
                  <a:cxn ang="0">
                    <a:pos x="connsiteX3" y="connsiteY3"/>
                  </a:cxn>
                </a:cxnLst>
                <a:rect l="l" t="t" r="r" b="b"/>
                <a:pathLst>
                  <a:path w="634365" h="634365">
                    <a:moveTo>
                      <a:pt x="0" y="0"/>
                    </a:moveTo>
                    <a:cubicBezTo>
                      <a:pt x="0" y="350330"/>
                      <a:pt x="284035" y="634365"/>
                      <a:pt x="634365" y="634365"/>
                    </a:cubicBezTo>
                    <a:lnTo>
                      <a:pt x="634365" y="0"/>
                    </a:lnTo>
                    <a:lnTo>
                      <a:pt x="0" y="0"/>
                    </a:lnTo>
                    <a:close/>
                  </a:path>
                </a:pathLst>
              </a:custGeom>
              <a:solidFill>
                <a:schemeClr val="accent2"/>
              </a:solidFill>
              <a:ln w="6350" cap="flat">
                <a:noFill/>
                <a:prstDash val="solid"/>
                <a:miter/>
              </a:ln>
            </p:spPr>
            <p:txBody>
              <a:bodyPr rtlCol="0" anchor="ctr"/>
              <a:lstStyle/>
              <a:p>
                <a:endParaRPr lang="en-US" dirty="0"/>
              </a:p>
            </p:txBody>
          </p:sp>
        </p:grpSp>
        <p:sp>
          <p:nvSpPr>
            <p:cNvPr id="21" name="Freeform: Shape 20">
              <a:extLst>
                <a:ext uri="{FF2B5EF4-FFF2-40B4-BE49-F238E27FC236}">
                  <a16:creationId xmlns:a16="http://schemas.microsoft.com/office/drawing/2014/main" id="{EC9C01DF-90D2-4BFC-B9CE-9888DC94B9A3}"/>
                </a:ext>
              </a:extLst>
            </p:cNvPr>
            <p:cNvSpPr/>
            <p:nvPr/>
          </p:nvSpPr>
          <p:spPr>
            <a:xfrm flipH="1">
              <a:off x="0" y="0"/>
              <a:ext cx="1255839" cy="1255839"/>
            </a:xfrm>
            <a:custGeom>
              <a:avLst/>
              <a:gdLst>
                <a:gd name="connsiteX0" fmla="*/ 147193 w 1255839"/>
                <a:gd name="connsiteY0" fmla="*/ 0 h 1255839"/>
                <a:gd name="connsiteX1" fmla="*/ 0 w 1255839"/>
                <a:gd name="connsiteY1" fmla="*/ 0 h 1255839"/>
                <a:gd name="connsiteX2" fmla="*/ 1255840 w 1255839"/>
                <a:gd name="connsiteY2" fmla="*/ 1255840 h 1255839"/>
                <a:gd name="connsiteX3" fmla="*/ 1255840 w 1255839"/>
                <a:gd name="connsiteY3" fmla="*/ 1108647 h 1255839"/>
                <a:gd name="connsiteX4" fmla="*/ 147193 w 1255839"/>
                <a:gd name="connsiteY4" fmla="*/ 0 h 125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839" h="1255839">
                  <a:moveTo>
                    <a:pt x="147193" y="0"/>
                  </a:moveTo>
                  <a:lnTo>
                    <a:pt x="0" y="0"/>
                  </a:lnTo>
                  <a:cubicBezTo>
                    <a:pt x="0" y="692468"/>
                    <a:pt x="563372" y="1255840"/>
                    <a:pt x="1255840" y="1255840"/>
                  </a:cubicBezTo>
                  <a:lnTo>
                    <a:pt x="1255840" y="1108647"/>
                  </a:lnTo>
                  <a:cubicBezTo>
                    <a:pt x="644525" y="1108647"/>
                    <a:pt x="147193" y="611315"/>
                    <a:pt x="147193" y="0"/>
                  </a:cubicBezTo>
                  <a:close/>
                </a:path>
              </a:pathLst>
            </a:custGeom>
            <a:solidFill>
              <a:schemeClr val="accent1">
                <a:lumMod val="60000"/>
                <a:lumOff val="40000"/>
              </a:schemeClr>
            </a:solidFill>
            <a:ln w="635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63727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1334</TotalTime>
  <Words>528</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 Black</vt:lpstr>
      <vt:lpstr>Calibri</vt:lpstr>
      <vt:lpstr>Calibri Light</vt:lpstr>
      <vt:lpstr>Josefin Sans Bold Roman</vt:lpstr>
      <vt:lpstr>Poppins Light</vt:lpstr>
      <vt:lpstr>Segoe UI</vt:lpstr>
      <vt:lpstr>Segoe UI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CARNOT</cp:lastModifiedBy>
  <cp:revision>18</cp:revision>
  <dcterms:created xsi:type="dcterms:W3CDTF">2021-12-28T15:11:28Z</dcterms:created>
  <dcterms:modified xsi:type="dcterms:W3CDTF">2022-07-22T14:03:14Z</dcterms:modified>
</cp:coreProperties>
</file>