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51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75D7F-7B15-A34C-AE54-A5824FED6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259E2F-E836-A541-AFE1-1988CAF6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8E44B-6475-D146-8863-6C31B267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D6392-C768-DC4E-B8A7-3D083582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31E6198-CFF4-CA41-B366-B72393156F3A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4289FF80-9803-3F4E-AE59-C40FA1EC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EAC0D594-1088-D74E-8C54-C44221CE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5777D-46FF-044F-B230-A8B946B0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EE5A69-B155-C348-9B55-B87ECC3EF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897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6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717214-3661-3A43-B5D3-3761BB59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468322-A1A8-0347-949E-D9CA5129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A10ECC-174C-BF4A-AA8F-319ACDD7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CBE4FD-A82F-D94B-92D1-BDAA408D820F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4306E69-728C-464B-8998-66B4F1AC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21EF6F0D-FDD6-7342-A129-99956C2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21820-C440-4247-BBA4-EEDFCB3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F4696-BBAB-BE41-A1D7-1FD2A65F5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DABE8-699C-1C45-B70B-B813092F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6B725-05D7-D844-8633-D2397A7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547D34E-FB1A-EB4D-8ED2-088A6D5B7C8A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817A386E-E054-8548-9A84-6F50CC32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295D4B6-62CF-F344-8DBF-E2F875B1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0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4860DB-6EF3-E04E-AC92-C78E8BCE4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0DAE9-7F2B-D042-9980-23DB42E7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C0F36-0745-6C48-B5C9-94AE5310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CFF35-9ACB-A349-8805-8989C880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6B09BDF-4245-A249-B8CC-812C5083E8DA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EE2F7F97-4DF9-C943-88CF-3DCFBBFD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2CA43223-2FE1-9E41-82E5-4E0F558F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AA59C4B-1A8D-F741-B0E0-2A7DB827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B92308-1E70-E641-9A05-5C938D19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5059"/>
            <a:ext cx="7886700" cy="489928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1E9CB3-045B-A943-8AEA-BC476ED76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6395"/>
            <a:ext cx="7886700" cy="4321074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C014C2-3916-7246-82ED-B477882B93AC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551A7208-BBC8-4C48-8F99-51D2EE53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6D607662-2B30-494C-BEF7-3868C2B2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64827FE-8277-2540-833F-DF614C1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9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92308-1E70-E641-9A05-5C938D19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0355"/>
            <a:ext cx="7886700" cy="4899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1E9CB3-045B-A943-8AEA-BC476ED76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3" y="826395"/>
            <a:ext cx="3862667" cy="432107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A14C2-DD47-9547-A831-4727E4A2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96B26-98E2-0746-AC24-CE690725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C014C2-3916-7246-82ED-B477882B93AC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A0389D0-95AB-C14F-93FA-3AA78B68C5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9490" y="826395"/>
            <a:ext cx="3876115" cy="432107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5791D28-5F97-B341-952F-CC8C5C54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B2727777-9B4E-434E-87E6-E14EB3E4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62733-E39F-F74D-BB59-677C401C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31077-A045-1F4A-9D81-BDA8CBCC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E6024-F5E2-334B-B2B3-68488630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EB017-E3AA-6F40-B520-6C2E5805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2F9A6A6-C732-A84F-A798-2A5E25B6AED0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AE49FAA2-0E6A-7D4E-BBD8-9329B174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55965C52-3455-5944-95B8-A00F4187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1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00F9-F2DF-3F49-9235-FF180E5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68B552-FB89-5240-8E72-2BEBE59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BD39B7-45BC-8945-B93B-18C9CE84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DE4C3-A531-5044-B3BB-C2E6D65D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AA7C1A-0DF9-674E-9319-D7AEE45E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B937C5B-5E45-9848-A99E-CFFF7885FF53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AC72AA8-4C37-B745-AA3A-911A46C9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2454E2A1-2EB4-7148-9DD1-20A175C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06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55986-5796-E04A-A42B-12918BD5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7AE52C-7DE3-9A46-B207-93FC092A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E627B6-CB02-E84B-B265-CE836F20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632C82-2F57-734F-9428-17E63AD3D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217F4F-3C83-B34D-A67B-9B404EE6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087564"/>
            <a:ext cx="3887391" cy="307049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73A102-D8A6-EF45-8BEF-74272017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55807A-9FF7-6A45-9897-810A807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5C6257-27A6-6544-9ED1-207F760E07E7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056E2A4-2B2B-7C4F-B9C9-B948E37C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2BFE2B04-D427-5B4B-BF73-E9F4239B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3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6B077-D9FA-3E46-B9B6-EA423819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B89FEE-B087-2D43-AF72-2BAC5E97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1B3D0C-F1EE-C145-A101-1ECBD656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F64B94A-0B3B-9F4C-8515-02CA3973B667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FA0EB534-2F38-DD4E-B043-7F10E454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0E3B14A-C724-CA4F-B113-53ED70BF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5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083D2C-8EFE-CF47-9050-02E6644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AAFE1C-C3C7-5E4A-82A7-59E66486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4BBF9A-255A-A24C-AB16-728A646F7199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B73B4BBD-B0BA-7041-9420-738F9C64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D2EE903E-693C-7446-BBF1-251F9D0B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0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1FEF9-7DC3-2A41-88F7-FB90A150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20339-C00F-3041-9624-43B208BB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8D1AE8-D145-EF4F-BB76-CF0BCDE4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6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B39E0-A35D-1944-A0F9-9E177CB9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2F140A-9760-B941-B9EE-BF19AE8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3CC720-BB6C-2449-924E-EAD5AD35C9E7}"/>
              </a:ext>
            </a:extLst>
          </p:cNvPr>
          <p:cNvCxnSpPr>
            <a:cxnSpLocks/>
          </p:cNvCxnSpPr>
          <p:nvPr/>
        </p:nvCxnSpPr>
        <p:spPr>
          <a:xfrm>
            <a:off x="0" y="708338"/>
            <a:ext cx="9144000" cy="0"/>
          </a:xfrm>
          <a:prstGeom prst="line">
            <a:avLst/>
          </a:prstGeom>
          <a:ln w="508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6CCC0507-F0AC-414D-893F-4A682221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79" y="76202"/>
            <a:ext cx="446067" cy="545193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ECA048C-D78A-3442-BC44-0651AF4A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46" y="76239"/>
            <a:ext cx="504729" cy="43109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C4A7889-09D1-DB44-91D8-85A27916A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92E29B-2D7B-084D-A859-4812EF3C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BA6FCC-7097-EE4B-8E9B-A101DE65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451EB9-9D95-D241-9470-6E48DDC6B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FDEC610C-E6BD-DB4C-AC4B-5DC723343FDB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84F94-8431-1147-8A75-CF74A21A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C7BED8-3234-1440-A377-487B42376541}"/>
              </a:ext>
            </a:extLst>
          </p:cNvPr>
          <p:cNvSpPr txBox="1"/>
          <p:nvPr/>
        </p:nvSpPr>
        <p:spPr>
          <a:xfrm>
            <a:off x="6719777" y="5296960"/>
            <a:ext cx="2289470" cy="28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22">
                <a:latin typeface="Meiryo UI" panose="020B0604030504040204" pitchFamily="34" charset="-128"/>
                <a:ea typeface="Meiryo UI" panose="020B0604030504040204" pitchFamily="34" charset="-128"/>
              </a:rPr>
              <a:t>花菱国際ビジネスコンサルティング</a:t>
            </a:r>
          </a:p>
        </p:txBody>
      </p:sp>
    </p:spTree>
    <p:extLst>
      <p:ext uri="{BB962C8B-B14F-4D97-AF65-F5344CB8AC3E}">
        <p14:creationId xmlns:p14="http://schemas.microsoft.com/office/powerpoint/2010/main" val="38204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rn/7f3mpj5d1gl66gdtdm37b4mm0000gn/T/com.microsoft.Word/WebArchiveCopyPasteTempFiles/img_itiran06.png" TargetMode="External"/><Relationship Id="rId7" Type="http://schemas.openxmlformats.org/officeDocument/2006/relationships/image" Target="file:////var/folders/rn/7f3mpj5d1gl66gdtdm37b4mm0000gn/T/com.microsoft.Word/WebArchiveCopyPasteTempFiles/9k=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file:////var/folders/rn/7f3mpj5d1gl66gdtdm37b4mm0000gn/T/com.microsoft.Word/WebArchiveCopyPasteTempFiles/mamedai1612.jpg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C138F-2EBD-2641-B18C-7F2E8AF7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ホームページのタイトルとサイトの説明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52B82-ED12-BF43-A277-A5FCED6A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2" y="826395"/>
            <a:ext cx="6719207" cy="4464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5100" dirty="0">
                <a:latin typeface="Meiryo UI" panose="020B0604030504040204" pitchFamily="34" charset="-128"/>
                <a:ea typeface="Meiryo UI" panose="020B0604030504040204" pitchFamily="34" charset="-128"/>
              </a:rPr>
              <a:t>Kanji</a:t>
            </a:r>
            <a:r>
              <a:rPr kumimoji="1" lang="ja-JP" altLang="en-US" sz="51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5100" dirty="0">
                <a:latin typeface="Meiryo UI" panose="020B0604030504040204" pitchFamily="34" charset="-128"/>
                <a:ea typeface="Meiryo UI" panose="020B0604030504040204" pitchFamily="34" charset="-128"/>
              </a:rPr>
              <a:t>Japan</a:t>
            </a:r>
          </a:p>
          <a:p>
            <a:pPr marL="0" indent="0">
              <a:buNone/>
            </a:pPr>
            <a:r>
              <a:rPr lang="en-US" altLang="ja-JP" sz="2800" dirty="0"/>
              <a:t>Different experience in Japan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By using kanji and its cultural background, we introduce Japan highlights from a different perspective from usual Japan guidebook.</a:t>
            </a:r>
            <a:endParaRPr kumimoji="1" lang="ja-JP" altLang="en-US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D4D10DC1-2C4D-C944-B571-FF4A1CE4A0E9}"/>
              </a:ext>
            </a:extLst>
          </p:cNvPr>
          <p:cNvSpPr/>
          <p:nvPr/>
        </p:nvSpPr>
        <p:spPr>
          <a:xfrm>
            <a:off x="1578428" y="903515"/>
            <a:ext cx="217714" cy="1086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E76B2-8C9F-EA42-9159-5EFF7CFC9E74}"/>
              </a:ext>
            </a:extLst>
          </p:cNvPr>
          <p:cNvSpPr txBox="1"/>
          <p:nvPr/>
        </p:nvSpPr>
        <p:spPr>
          <a:xfrm>
            <a:off x="348343" y="1066800"/>
            <a:ext cx="113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行で一つのタイトル</a:t>
            </a:r>
            <a:endParaRPr kumimoji="1" lang="en-US" altLang="ja-JP" dirty="0"/>
          </a:p>
          <a:p>
            <a:r>
              <a:rPr kumimoji="1" lang="ja-JP" altLang="en-US"/>
              <a:t>ヘッダー直下に配置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76015E-485A-B343-B3FF-5EAE047C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5" name="図 4" descr="キーホルダーの商品一覧">
            <a:extLst>
              <a:ext uri="{FF2B5EF4-FFF2-40B4-BE49-F238E27FC236}">
                <a16:creationId xmlns:a16="http://schemas.microsoft.com/office/drawing/2014/main" id="{63173236-52CB-7F40-9AFF-A6860AB4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5" y="2302776"/>
            <a:ext cx="22098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E301C687-9282-0045-9A0C-0FC987EE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186" y="2302776"/>
            <a:ext cx="711309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7" name="図 4" descr="食品, テーブル, 座る, クリーム が含まれている画像&#10;&#10;自動的に生成された説明">
            <a:extLst>
              <a:ext uri="{FF2B5EF4-FFF2-40B4-BE49-F238E27FC236}">
                <a16:creationId xmlns:a16="http://schemas.microsoft.com/office/drawing/2014/main" id="{257BF60E-6CF8-C342-9E0B-E528449D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6" y="2302776"/>
            <a:ext cx="2618014" cy="16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CF26BC20-864B-3A43-896B-2932BB59509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47082" y="1650950"/>
            <a:ext cx="63280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1" name="図 6" descr="雷門｜聖観音宗 あさくさかんのん 浅草寺 公式サイト">
            <a:extLst>
              <a:ext uri="{FF2B5EF4-FFF2-40B4-BE49-F238E27FC236}">
                <a16:creationId xmlns:a16="http://schemas.microsoft.com/office/drawing/2014/main" id="{027D3AC6-E3D4-EF49-9364-FD4CF2C3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4" y="2272797"/>
            <a:ext cx="2794905" cy="139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D1932D33-805A-644D-AC5D-3CDF08EDE1CA}"/>
              </a:ext>
            </a:extLst>
          </p:cNvPr>
          <p:cNvSpPr/>
          <p:nvPr/>
        </p:nvSpPr>
        <p:spPr>
          <a:xfrm>
            <a:off x="1578428" y="2431979"/>
            <a:ext cx="217714" cy="1086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C65DAE-E1EE-794E-9D83-E21AEFA0D573}"/>
              </a:ext>
            </a:extLst>
          </p:cNvPr>
          <p:cNvSpPr txBox="1"/>
          <p:nvPr/>
        </p:nvSpPr>
        <p:spPr>
          <a:xfrm>
            <a:off x="293912" y="2246920"/>
            <a:ext cx="12300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ブログや協賛店舗紹介の写真を流す</a:t>
            </a:r>
            <a:endParaRPr kumimoji="1" lang="en-US" altLang="ja-JP" dirty="0"/>
          </a:p>
          <a:p>
            <a:r>
              <a:rPr lang="en-US" altLang="ja-JP" dirty="0"/>
              <a:t>About us</a:t>
            </a:r>
            <a:r>
              <a:rPr lang="ja-JP" altLang="en-US"/>
              <a:t>の</a:t>
            </a:r>
            <a:r>
              <a:rPr lang="en-US" altLang="ja-JP" dirty="0" err="1"/>
              <a:t>Hachisen</a:t>
            </a:r>
            <a:r>
              <a:rPr lang="ja-JP" altLang="en-US"/>
              <a:t>紹介とリンクも流したい</a:t>
            </a:r>
            <a:endParaRPr lang="en-US" altLang="ja-JP" dirty="0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F1173801-624D-4444-B2F0-5582978741DB}"/>
              </a:ext>
            </a:extLst>
          </p:cNvPr>
          <p:cNvSpPr/>
          <p:nvPr/>
        </p:nvSpPr>
        <p:spPr>
          <a:xfrm>
            <a:off x="1567543" y="3960443"/>
            <a:ext cx="217714" cy="9707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A5AA47-504A-6647-990E-B4E15C13F97D}"/>
              </a:ext>
            </a:extLst>
          </p:cNvPr>
          <p:cNvSpPr txBox="1"/>
          <p:nvPr/>
        </p:nvSpPr>
        <p:spPr>
          <a:xfrm>
            <a:off x="337458" y="4123728"/>
            <a:ext cx="11321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このサイトの趣旨説明</a:t>
            </a:r>
            <a:endParaRPr kumimoji="1" lang="en-US" altLang="ja-JP" dirty="0"/>
          </a:p>
          <a:p>
            <a:r>
              <a:rPr lang="ja-JP" altLang="en-US"/>
              <a:t>配置</a:t>
            </a:r>
            <a:endParaRPr kumimoji="1"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2E47CF73-DBDB-8042-91BF-6D07DEF2BAF4}"/>
              </a:ext>
            </a:extLst>
          </p:cNvPr>
          <p:cNvSpPr/>
          <p:nvPr/>
        </p:nvSpPr>
        <p:spPr>
          <a:xfrm>
            <a:off x="4060371" y="5018314"/>
            <a:ext cx="1426029" cy="27214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ja-JP" altLang="en-US" b="1" u="sng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E4A0541-7964-F747-9A2B-8314AFF9FA55}"/>
              </a:ext>
            </a:extLst>
          </p:cNvPr>
          <p:cNvSpPr txBox="1"/>
          <p:nvPr/>
        </p:nvSpPr>
        <p:spPr>
          <a:xfrm>
            <a:off x="2819407" y="5358153"/>
            <a:ext cx="3526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この下は</a:t>
            </a:r>
            <a:r>
              <a:rPr lang="en-US" altLang="ja-JP" dirty="0"/>
              <a:t>NEW BLOG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2404634"/>
      </p:ext>
    </p:extLst>
  </p:cSld>
  <p:clrMapOvr>
    <a:masterClrMapping/>
  </p:clrMapOvr>
</p:sld>
</file>

<file path=ppt/theme/theme1.xml><?xml version="1.0" encoding="utf-8"?>
<a:theme xmlns:a="http://schemas.openxmlformats.org/drawingml/2006/main" name="1_災害対応指針（印刷用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rtlCol="0" anchor="ctr"/>
      <a:lstStyle>
        <a:defPPr algn="l">
          <a:defRPr b="1" u="sng"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花菱国際.potx" id="{6D814928-B090-8D41-8469-19A2C503874B}" vid="{D34ABB93-D0E1-7D4D-B1CF-F23ECDAA46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ミズホ金属様210219</Template>
  <TotalTime>49</TotalTime>
  <Words>73</Words>
  <Application>Microsoft Macintosh PowerPoint</Application>
  <PresentationFormat>画面に合わせる (16:10)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游ゴシック</vt:lpstr>
      <vt:lpstr>Arial</vt:lpstr>
      <vt:lpstr>1_災害対応指針（印刷用）</vt:lpstr>
      <vt:lpstr>ホームページのタイトルとサイトの説明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ホームページのタイトルとサイトの説明</dc:title>
  <dc:creator>高橋 弘明</dc:creator>
  <cp:lastModifiedBy>高橋 弘明</cp:lastModifiedBy>
  <cp:revision>2</cp:revision>
  <dcterms:created xsi:type="dcterms:W3CDTF">2021-12-27T13:44:29Z</dcterms:created>
  <dcterms:modified xsi:type="dcterms:W3CDTF">2021-12-27T14:33:36Z</dcterms:modified>
</cp:coreProperties>
</file>