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DBE7D-1B1D-7298-3788-ECB5AC5D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FDB5D2-9890-81B5-A098-E7EA4930E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CF413-D58A-5B49-D08E-71AC9B9D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82309-D77B-7FB9-59CC-00BFA136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390C2-B85D-7091-35FF-4AF3E119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29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66DD9-A996-336F-3336-5869E295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6A8171-40EE-264F-87D0-79120C936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D65F2B-20A0-06E9-08FF-E60723AA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D0B9F-0C4E-7108-8247-8808E3ED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AC9232-B911-92FE-5300-38552A8D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4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DAAAAA-7160-B7ED-8BD3-BA8F352ED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F0A043-274C-2475-B812-B7A94B9B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36FCC-FAF1-C4F7-0925-83C09033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A751-4DD3-9F91-4021-7D7BDC26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8A064-C909-27F9-3692-55DEC221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9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C5852-190A-7522-6B89-610CA604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00D2B7-A8A4-0FFA-699F-38936C45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BA012-8FFA-B5DA-596A-979B27B3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B06A6C-56EB-94DE-1E81-0E01F359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FFA3E-3D09-4731-0D72-D22C9C6F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9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25F62-A076-0799-A9B2-18FED968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ACF03D-3B11-C2A2-B92A-9B89273F5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A25F1-8299-F334-0A32-C1EC9E32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9BF92-1885-762D-5614-F7F0C6A1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DD0C91-61B7-8AEA-2676-CAB3EDCB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5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1683B-2413-2261-573E-07037D5D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551DF-58FD-5B70-D004-AB6622C9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E31ADE-ED32-F969-AA4A-1F53B244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932C33-77F0-51C6-095D-60979686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57FC5-3EF8-5877-44D2-E9B8BC78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3C47F8-838F-659B-7773-78D89498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16432-8AAD-CB36-4987-3A32A94D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8DCA46-D52D-7C6E-600F-C7E2AB49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CDC726-7BD1-571A-B0DD-9762AD1F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88398E-8C0C-9482-BDFC-2D11F3E6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229A29-4877-19F7-76F4-E31959A6C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7E5464-2CB8-D615-E71B-832B78B6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717407-7600-FF1C-6438-26004FAA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6B2D18-90A6-83FE-1F0D-12498B9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6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66C15-45B5-9F47-BF34-3C1BD168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0D6E7C-8834-1FA4-5634-DA1342CC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545A77-8D35-C61E-C975-5B09068D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DB1813-603F-40C9-1D90-F1DF124A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3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731F3F-BD4E-C6EC-7129-A952F2E7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E0542E-D52E-7006-567C-A294F90F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3B181F-74D2-1BFA-7EC1-0B378627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2D1D5-9736-06EF-9032-41CCB477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8212BC-DB09-3761-E976-3FE68FBC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6E364A-CD48-A82A-ABD9-4001C94B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C716E9-E0A3-49C8-9364-7BDC5FA1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DB052-4942-CEC0-6005-4EF6B1A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E3EE4A-4805-7891-13FC-BF410FD3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5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C1307-205A-A000-238A-40148CB2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B015C5-E5CE-0276-4A0F-B6EE10BE4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371671-72DB-188E-B940-C0A57BE8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9122AE-7C70-AB31-55CD-66092D3E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205782-8B0E-ABAC-DE05-01EAC49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5202DC-6868-D3FD-2D3A-A85D5D1D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03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09699B-2C48-2327-6B4C-EDA70068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B206BA-2D32-233C-688C-4548A33B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356468-DBAC-8ECA-B6BB-CED4BE16E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3E326-D563-46AF-9D39-86897EEEE040}" type="datetimeFigureOut">
              <a:rPr kumimoji="1" lang="ja-JP" altLang="en-US" smtClean="0"/>
              <a:t>2024/6/9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1324D-4573-273A-D3A3-331DD8DC6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37AF6-56C8-5FA2-F514-63377B93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3296-F23E-48F4-B09C-495000E38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5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9FCB2-C6E5-97E0-04BD-B2596BAFB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B4FF1D-DCCF-D163-5738-8A2CE9AC1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8F2FBA-5CC8-DBC2-F5D5-B7259561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80" y="0"/>
            <a:ext cx="6330462" cy="6858000"/>
          </a:xfrm>
          <a:prstGeom prst="rect">
            <a:avLst/>
          </a:prstGeom>
        </p:spPr>
      </p:pic>
      <p:pic>
        <p:nvPicPr>
          <p:cNvPr id="7" name="図 6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9429BB91-04DE-8F31-8E36-1B019594A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216" y="126830"/>
            <a:ext cx="6096313" cy="66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4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A6C138B-24B6-BC40-D145-A1016513E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68"/>
          <a:stretch/>
        </p:blipFill>
        <p:spPr>
          <a:xfrm>
            <a:off x="2693540" y="372879"/>
            <a:ext cx="6330462" cy="4549037"/>
          </a:xfrm>
          <a:prstGeom prst="rect">
            <a:avLst/>
          </a:prstGeom>
        </p:spPr>
      </p:pic>
      <p:pic>
        <p:nvPicPr>
          <p:cNvPr id="4" name="図 3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7161037E-C55F-AE35-61EC-08D0F2F89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553" b="60961"/>
          <a:stretch/>
        </p:blipFill>
        <p:spPr>
          <a:xfrm>
            <a:off x="-1026216" y="126831"/>
            <a:ext cx="3563041" cy="257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Hiroaki T</dc:creator>
  <cp:lastModifiedBy>Hiroaki T</cp:lastModifiedBy>
  <cp:revision>2</cp:revision>
  <dcterms:created xsi:type="dcterms:W3CDTF">2024-06-03T16:14:01Z</dcterms:created>
  <dcterms:modified xsi:type="dcterms:W3CDTF">2024-06-09T03:42:25Z</dcterms:modified>
</cp:coreProperties>
</file>