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4" r:id="rId4"/>
    <p:sldId id="258" r:id="rId5"/>
    <p:sldId id="261" r:id="rId6"/>
    <p:sldId id="260" r:id="rId7"/>
    <p:sldId id="265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3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DB35B-7E26-44ED-B26C-4EF921617007}" type="doc">
      <dgm:prSet loTypeId="urn:microsoft.com/office/officeart/2005/8/layout/hProcess4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AD74C64-040C-4624-9DF6-5A78CAFBC8D3}">
      <dgm:prSet phldrT="[Text]"/>
      <dgm:spPr/>
      <dgm:t>
        <a:bodyPr/>
        <a:lstStyle/>
        <a:p>
          <a:r>
            <a:rPr lang="en-US" dirty="0" smtClean="0"/>
            <a:t>Select title and Supervisor</a:t>
          </a:r>
          <a:endParaRPr lang="en-US" dirty="0"/>
        </a:p>
      </dgm:t>
    </dgm:pt>
    <dgm:pt modelId="{5C1CD5C9-BB57-4453-903F-4B10B7FCBA73}" type="parTrans" cxnId="{3BB4C3E2-A3F9-487B-B48E-45472D364EA2}">
      <dgm:prSet/>
      <dgm:spPr/>
      <dgm:t>
        <a:bodyPr/>
        <a:lstStyle/>
        <a:p>
          <a:endParaRPr lang="en-US"/>
        </a:p>
      </dgm:t>
    </dgm:pt>
    <dgm:pt modelId="{DB2A780B-39F3-4410-BC23-8CC89F2A059C}" type="sibTrans" cxnId="{3BB4C3E2-A3F9-487B-B48E-45472D364EA2}">
      <dgm:prSet/>
      <dgm:spPr/>
      <dgm:t>
        <a:bodyPr/>
        <a:lstStyle/>
        <a:p>
          <a:endParaRPr lang="en-US"/>
        </a:p>
      </dgm:t>
    </dgm:pt>
    <dgm:pt modelId="{1365448E-74BA-4502-B542-28DF08C3188D}">
      <dgm:prSet phldrT="[Text]"/>
      <dgm:spPr/>
      <dgm:t>
        <a:bodyPr/>
        <a:lstStyle/>
        <a:p>
          <a:r>
            <a:rPr lang="en-US" dirty="0" smtClean="0"/>
            <a:t>Brainstorming idea</a:t>
          </a:r>
          <a:endParaRPr lang="en-US" dirty="0"/>
        </a:p>
      </dgm:t>
    </dgm:pt>
    <dgm:pt modelId="{ED995394-C2A7-4880-A408-DB65E23F91A8}" type="parTrans" cxnId="{03E12F73-450E-4672-AA98-8346B42625BC}">
      <dgm:prSet/>
      <dgm:spPr/>
      <dgm:t>
        <a:bodyPr/>
        <a:lstStyle/>
        <a:p>
          <a:endParaRPr lang="en-US"/>
        </a:p>
      </dgm:t>
    </dgm:pt>
    <dgm:pt modelId="{2A87F458-34E2-46AB-93B9-ABE6EB9E6119}" type="sibTrans" cxnId="{03E12F73-450E-4672-AA98-8346B42625BC}">
      <dgm:prSet/>
      <dgm:spPr/>
      <dgm:t>
        <a:bodyPr/>
        <a:lstStyle/>
        <a:p>
          <a:endParaRPr lang="en-US"/>
        </a:p>
      </dgm:t>
    </dgm:pt>
    <dgm:pt modelId="{4BC83BE6-FD0E-4C7B-BCE8-60195BC36928}">
      <dgm:prSet phldrT="[Text]"/>
      <dgm:spPr/>
      <dgm:t>
        <a:bodyPr/>
        <a:lstStyle/>
        <a:p>
          <a:r>
            <a:rPr lang="en-US" dirty="0" smtClean="0"/>
            <a:t>Progress Meeting With Supervisor &amp; Project Development </a:t>
          </a:r>
          <a:endParaRPr lang="en-US" dirty="0"/>
        </a:p>
      </dgm:t>
    </dgm:pt>
    <dgm:pt modelId="{A6BDFDCA-F8D0-45B3-8F0D-8B4FE8846BA3}" type="parTrans" cxnId="{A4B6C35C-859A-48B5-A014-2F1BFFC09295}">
      <dgm:prSet/>
      <dgm:spPr/>
      <dgm:t>
        <a:bodyPr/>
        <a:lstStyle/>
        <a:p>
          <a:endParaRPr lang="en-US"/>
        </a:p>
      </dgm:t>
    </dgm:pt>
    <dgm:pt modelId="{1E3E7C70-3532-4CFA-8081-DB52F6637B7D}" type="sibTrans" cxnId="{A4B6C35C-859A-48B5-A014-2F1BFFC09295}">
      <dgm:prSet/>
      <dgm:spPr/>
      <dgm:t>
        <a:bodyPr/>
        <a:lstStyle/>
        <a:p>
          <a:endParaRPr lang="en-US"/>
        </a:p>
      </dgm:t>
    </dgm:pt>
    <dgm:pt modelId="{B5A90CDA-0113-4DBA-B357-79C06996FBE8}">
      <dgm:prSet phldrT="[Text]"/>
      <dgm:spPr/>
      <dgm:t>
        <a:bodyPr/>
        <a:lstStyle/>
        <a:p>
          <a:r>
            <a:rPr lang="en-US" dirty="0" smtClean="0"/>
            <a:t>Project development</a:t>
          </a:r>
          <a:endParaRPr lang="en-US" dirty="0"/>
        </a:p>
      </dgm:t>
    </dgm:pt>
    <dgm:pt modelId="{EBED0D67-2A17-4F86-8F56-678E8EFBFA04}" type="parTrans" cxnId="{2C553872-78A9-401F-B313-FA91919A5F39}">
      <dgm:prSet/>
      <dgm:spPr/>
      <dgm:t>
        <a:bodyPr/>
        <a:lstStyle/>
        <a:p>
          <a:endParaRPr lang="en-US"/>
        </a:p>
      </dgm:t>
    </dgm:pt>
    <dgm:pt modelId="{FEF12E32-DBE5-4915-AAE3-B1470882571A}" type="sibTrans" cxnId="{2C553872-78A9-401F-B313-FA91919A5F39}">
      <dgm:prSet/>
      <dgm:spPr/>
      <dgm:t>
        <a:bodyPr/>
        <a:lstStyle/>
        <a:p>
          <a:endParaRPr lang="en-US"/>
        </a:p>
      </dgm:t>
    </dgm:pt>
    <dgm:pt modelId="{43F0420A-06DE-49D4-862D-CFF39431BEF2}">
      <dgm:prSet phldrT="[Text]"/>
      <dgm:spPr/>
      <dgm:t>
        <a:bodyPr/>
        <a:lstStyle/>
        <a:p>
          <a:r>
            <a:rPr lang="en-US" dirty="0" smtClean="0"/>
            <a:t>Submit first draft and prepare the presentation / demo</a:t>
          </a:r>
          <a:endParaRPr lang="en-US" dirty="0"/>
        </a:p>
      </dgm:t>
    </dgm:pt>
    <dgm:pt modelId="{90F9B507-7157-4F91-A74E-5C35883459AB}" type="parTrans" cxnId="{B45A19EA-CAE1-4384-B30D-2B5F6A69E00A}">
      <dgm:prSet/>
      <dgm:spPr/>
      <dgm:t>
        <a:bodyPr/>
        <a:lstStyle/>
        <a:p>
          <a:endParaRPr lang="en-US"/>
        </a:p>
      </dgm:t>
    </dgm:pt>
    <dgm:pt modelId="{69475936-FB29-4F91-B831-FAEAEC2E7E47}" type="sibTrans" cxnId="{B45A19EA-CAE1-4384-B30D-2B5F6A69E00A}">
      <dgm:prSet/>
      <dgm:spPr/>
      <dgm:t>
        <a:bodyPr/>
        <a:lstStyle/>
        <a:p>
          <a:endParaRPr lang="en-US"/>
        </a:p>
      </dgm:t>
    </dgm:pt>
    <dgm:pt modelId="{CF1DC33F-080A-4BF7-915B-5D2F37D6C4DB}">
      <dgm:prSet phldrT="[Text]"/>
      <dgm:spPr/>
      <dgm:t>
        <a:bodyPr/>
        <a:lstStyle/>
        <a:p>
          <a:r>
            <a:rPr lang="en-US" dirty="0" smtClean="0"/>
            <a:t>Submit first draft report chapter 1 – 5 to supervisor</a:t>
          </a:r>
          <a:endParaRPr lang="en-US" dirty="0"/>
        </a:p>
      </dgm:t>
    </dgm:pt>
    <dgm:pt modelId="{DBB21D7C-54E7-4435-846F-50BD346B2D36}" type="parTrans" cxnId="{A5B6E0D1-0E45-4C53-BB4A-2012594BB4C6}">
      <dgm:prSet/>
      <dgm:spPr/>
      <dgm:t>
        <a:bodyPr/>
        <a:lstStyle/>
        <a:p>
          <a:endParaRPr lang="en-US"/>
        </a:p>
      </dgm:t>
    </dgm:pt>
    <dgm:pt modelId="{90B14809-5D0B-4824-A50B-F758BEEE79AC}" type="sibTrans" cxnId="{A5B6E0D1-0E45-4C53-BB4A-2012594BB4C6}">
      <dgm:prSet/>
      <dgm:spPr/>
      <dgm:t>
        <a:bodyPr/>
        <a:lstStyle/>
        <a:p>
          <a:endParaRPr lang="en-US"/>
        </a:p>
      </dgm:t>
    </dgm:pt>
    <dgm:pt modelId="{26E87AB9-B852-4F0C-A333-69A7F230040F}">
      <dgm:prSet phldrT="[Text]"/>
      <dgm:spPr/>
      <dgm:t>
        <a:bodyPr/>
        <a:lstStyle/>
        <a:p>
          <a:r>
            <a:rPr lang="en-US" dirty="0" smtClean="0"/>
            <a:t>Decide project title  </a:t>
          </a:r>
          <a:endParaRPr lang="en-US" dirty="0"/>
        </a:p>
      </dgm:t>
    </dgm:pt>
    <dgm:pt modelId="{D2E8B98A-67D7-41C9-9E19-2B05C07289C5}" type="parTrans" cxnId="{309141AC-53E7-421C-A48F-B4A7CC0548AC}">
      <dgm:prSet/>
      <dgm:spPr/>
      <dgm:t>
        <a:bodyPr/>
        <a:lstStyle/>
        <a:p>
          <a:endParaRPr lang="en-US"/>
        </a:p>
      </dgm:t>
    </dgm:pt>
    <dgm:pt modelId="{CED4A866-8C26-43ED-BDE1-EBB502F6F6C4}" type="sibTrans" cxnId="{309141AC-53E7-421C-A48F-B4A7CC0548AC}">
      <dgm:prSet/>
      <dgm:spPr/>
      <dgm:t>
        <a:bodyPr/>
        <a:lstStyle/>
        <a:p>
          <a:endParaRPr lang="en-US"/>
        </a:p>
      </dgm:t>
    </dgm:pt>
    <dgm:pt modelId="{70D5C2A2-0CF6-4615-9AB5-EDC035D8F97A}">
      <dgm:prSet phldrT="[Text]"/>
      <dgm:spPr/>
      <dgm:t>
        <a:bodyPr/>
        <a:lstStyle/>
        <a:p>
          <a:r>
            <a:rPr lang="en-US" dirty="0" smtClean="0"/>
            <a:t>Submit the proposal</a:t>
          </a:r>
          <a:endParaRPr lang="en-US" dirty="0"/>
        </a:p>
      </dgm:t>
    </dgm:pt>
    <dgm:pt modelId="{0635EA28-1D87-4278-9DD6-298FD705AB34}" type="parTrans" cxnId="{5294D503-EFDB-458A-B0C9-2BC9020CD83D}">
      <dgm:prSet/>
      <dgm:spPr/>
      <dgm:t>
        <a:bodyPr/>
        <a:lstStyle/>
        <a:p>
          <a:endParaRPr lang="en-US"/>
        </a:p>
      </dgm:t>
    </dgm:pt>
    <dgm:pt modelId="{105B14C5-D3E7-473B-AEBD-A164DC33061F}" type="sibTrans" cxnId="{5294D503-EFDB-458A-B0C9-2BC9020CD83D}">
      <dgm:prSet/>
      <dgm:spPr/>
      <dgm:t>
        <a:bodyPr/>
        <a:lstStyle/>
        <a:p>
          <a:endParaRPr lang="en-US"/>
        </a:p>
      </dgm:t>
    </dgm:pt>
    <dgm:pt modelId="{8E841A6B-E143-4371-9525-48ABC83961F7}">
      <dgm:prSet phldrT="[Text]"/>
      <dgm:spPr/>
      <dgm:t>
        <a:bodyPr/>
        <a:lstStyle/>
        <a:p>
          <a:r>
            <a:rPr lang="en-US" dirty="0" smtClean="0"/>
            <a:t>Once approved by the supervisor confirm </a:t>
          </a:r>
          <a:r>
            <a:rPr lang="en-US" dirty="0" smtClean="0"/>
            <a:t>tittle to the </a:t>
          </a:r>
          <a:r>
            <a:rPr lang="en-US" dirty="0" smtClean="0"/>
            <a:t>coordinator</a:t>
          </a:r>
          <a:endParaRPr lang="en-US" dirty="0"/>
        </a:p>
      </dgm:t>
    </dgm:pt>
    <dgm:pt modelId="{E35DF576-C9D1-4EDB-A7DB-C83AEF87C5D4}" type="parTrans" cxnId="{869FFC3A-5040-4A05-AE34-A8D95ADF810E}">
      <dgm:prSet/>
      <dgm:spPr/>
      <dgm:t>
        <a:bodyPr/>
        <a:lstStyle/>
        <a:p>
          <a:endParaRPr lang="en-US"/>
        </a:p>
      </dgm:t>
    </dgm:pt>
    <dgm:pt modelId="{2906E28E-2AA3-4BE3-A6B0-2AC0D0FE15EF}" type="sibTrans" cxnId="{869FFC3A-5040-4A05-AE34-A8D95ADF810E}">
      <dgm:prSet/>
      <dgm:spPr/>
      <dgm:t>
        <a:bodyPr/>
        <a:lstStyle/>
        <a:p>
          <a:endParaRPr lang="en-US"/>
        </a:p>
      </dgm:t>
    </dgm:pt>
    <dgm:pt modelId="{93457ED6-851B-4017-98CD-6F1116454CDC}">
      <dgm:prSet phldrT="[Text]"/>
      <dgm:spPr/>
      <dgm:t>
        <a:bodyPr/>
        <a:lstStyle/>
        <a:p>
          <a:r>
            <a:rPr lang="en-US" dirty="0" smtClean="0"/>
            <a:t>Meet the supervisor regularly and report the progress</a:t>
          </a:r>
          <a:endParaRPr lang="en-US" dirty="0"/>
        </a:p>
      </dgm:t>
    </dgm:pt>
    <dgm:pt modelId="{10F4A6B0-357F-460A-AB42-AA076164194E}" type="parTrans" cxnId="{7D49F0F7-DB86-4CDF-86BA-E5C9D30D0AE1}">
      <dgm:prSet/>
      <dgm:spPr/>
      <dgm:t>
        <a:bodyPr/>
        <a:lstStyle/>
        <a:p>
          <a:endParaRPr lang="en-US"/>
        </a:p>
      </dgm:t>
    </dgm:pt>
    <dgm:pt modelId="{CF32AA94-5CEB-4C84-9BD1-F6A0F2096FDE}" type="sibTrans" cxnId="{7D49F0F7-DB86-4CDF-86BA-E5C9D30D0AE1}">
      <dgm:prSet/>
      <dgm:spPr/>
      <dgm:t>
        <a:bodyPr/>
        <a:lstStyle/>
        <a:p>
          <a:endParaRPr lang="en-US"/>
        </a:p>
      </dgm:t>
    </dgm:pt>
    <dgm:pt modelId="{68669EEF-3E9A-453A-A015-8FBC7E9BFA1D}">
      <dgm:prSet phldrT="[Text]"/>
      <dgm:spPr/>
      <dgm:t>
        <a:bodyPr/>
        <a:lstStyle/>
        <a:p>
          <a:r>
            <a:rPr lang="en-US" dirty="0" smtClean="0"/>
            <a:t>Ask the advice</a:t>
          </a:r>
          <a:endParaRPr lang="en-US" dirty="0"/>
        </a:p>
      </dgm:t>
    </dgm:pt>
    <dgm:pt modelId="{7BA98135-9020-420F-ADD0-8F138F6FD347}" type="parTrans" cxnId="{5F705457-BCA3-4DB6-890A-341DA68BE78B}">
      <dgm:prSet/>
      <dgm:spPr/>
      <dgm:t>
        <a:bodyPr/>
        <a:lstStyle/>
        <a:p>
          <a:endParaRPr lang="en-US"/>
        </a:p>
      </dgm:t>
    </dgm:pt>
    <dgm:pt modelId="{9F9CA9B7-793D-49E7-8902-7CEADA52E5CD}" type="sibTrans" cxnId="{5F705457-BCA3-4DB6-890A-341DA68BE78B}">
      <dgm:prSet/>
      <dgm:spPr/>
      <dgm:t>
        <a:bodyPr/>
        <a:lstStyle/>
        <a:p>
          <a:endParaRPr lang="en-US"/>
        </a:p>
      </dgm:t>
    </dgm:pt>
    <dgm:pt modelId="{CF8925DB-79FA-4421-B3F4-DA26F260517E}">
      <dgm:prSet phldrT="[Text]"/>
      <dgm:spPr/>
      <dgm:t>
        <a:bodyPr/>
        <a:lstStyle/>
        <a:p>
          <a:r>
            <a:rPr lang="en-US" dirty="0" smtClean="0"/>
            <a:t>Record the meeting in progress meeting report.	</a:t>
          </a:r>
          <a:endParaRPr lang="en-US" dirty="0"/>
        </a:p>
      </dgm:t>
    </dgm:pt>
    <dgm:pt modelId="{E58B1F18-5100-4FEC-B3ED-2368E65298D7}" type="parTrans" cxnId="{9AD0A5C6-17B2-425A-8CE0-7E68EA46E546}">
      <dgm:prSet/>
      <dgm:spPr/>
      <dgm:t>
        <a:bodyPr/>
        <a:lstStyle/>
        <a:p>
          <a:endParaRPr lang="en-US"/>
        </a:p>
      </dgm:t>
    </dgm:pt>
    <dgm:pt modelId="{1972CBBE-E53E-459D-95B4-A7107917482D}" type="sibTrans" cxnId="{9AD0A5C6-17B2-425A-8CE0-7E68EA46E546}">
      <dgm:prSet/>
      <dgm:spPr/>
      <dgm:t>
        <a:bodyPr/>
        <a:lstStyle/>
        <a:p>
          <a:endParaRPr lang="en-US"/>
        </a:p>
      </dgm:t>
    </dgm:pt>
    <dgm:pt modelId="{401175AF-96F4-4793-A20D-65B40F6E1A6D}">
      <dgm:prSet phldrT="[Text]"/>
      <dgm:spPr/>
      <dgm:t>
        <a:bodyPr/>
        <a:lstStyle/>
        <a:p>
          <a:r>
            <a:rPr lang="en-US" dirty="0" smtClean="0"/>
            <a:t>Presentation and demonstration  </a:t>
          </a:r>
        </a:p>
        <a:p>
          <a:endParaRPr lang="en-US" dirty="0"/>
        </a:p>
      </dgm:t>
    </dgm:pt>
    <dgm:pt modelId="{F211103A-DE25-40DD-8547-A86D11B30A4B}" type="parTrans" cxnId="{25426EEA-78BD-447C-85BC-49E4EE8766D3}">
      <dgm:prSet/>
      <dgm:spPr/>
      <dgm:t>
        <a:bodyPr/>
        <a:lstStyle/>
        <a:p>
          <a:endParaRPr lang="en-US"/>
        </a:p>
      </dgm:t>
    </dgm:pt>
    <dgm:pt modelId="{25AA2E5C-691B-48B5-ACF5-EBCFB5864ACD}" type="sibTrans" cxnId="{25426EEA-78BD-447C-85BC-49E4EE8766D3}">
      <dgm:prSet/>
      <dgm:spPr/>
      <dgm:t>
        <a:bodyPr/>
        <a:lstStyle/>
        <a:p>
          <a:endParaRPr lang="en-US"/>
        </a:p>
      </dgm:t>
    </dgm:pt>
    <dgm:pt modelId="{F2902A4A-78FD-4E29-801C-270DB4EA9BCE}" type="pres">
      <dgm:prSet presAssocID="{9DCDB35B-7E26-44ED-B26C-4EF9216170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DCB14-067D-4CF5-90D7-797BBC420E8A}" type="pres">
      <dgm:prSet presAssocID="{9DCDB35B-7E26-44ED-B26C-4EF921617007}" presName="tSp" presStyleCnt="0"/>
      <dgm:spPr/>
    </dgm:pt>
    <dgm:pt modelId="{5CC76EFA-F465-4583-B02B-A8E0648B1CEA}" type="pres">
      <dgm:prSet presAssocID="{9DCDB35B-7E26-44ED-B26C-4EF921617007}" presName="bSp" presStyleCnt="0"/>
      <dgm:spPr/>
    </dgm:pt>
    <dgm:pt modelId="{B47DD555-781E-43D7-8500-6BB4BBCB73AC}" type="pres">
      <dgm:prSet presAssocID="{9DCDB35B-7E26-44ED-B26C-4EF921617007}" presName="process" presStyleCnt="0"/>
      <dgm:spPr/>
    </dgm:pt>
    <dgm:pt modelId="{9EAD778F-5571-438D-8C21-CB343B987C72}" type="pres">
      <dgm:prSet presAssocID="{5AD74C64-040C-4624-9DF6-5A78CAFBC8D3}" presName="composite1" presStyleCnt="0"/>
      <dgm:spPr/>
    </dgm:pt>
    <dgm:pt modelId="{ECE3B255-0846-4A85-BFAB-A07B425947D3}" type="pres">
      <dgm:prSet presAssocID="{5AD74C64-040C-4624-9DF6-5A78CAFBC8D3}" presName="dummyNode1" presStyleLbl="node1" presStyleIdx="0" presStyleCnt="3"/>
      <dgm:spPr/>
    </dgm:pt>
    <dgm:pt modelId="{B7CA8F57-556A-49A7-8661-0B088BA7DBF7}" type="pres">
      <dgm:prSet presAssocID="{5AD74C64-040C-4624-9DF6-5A78CAFBC8D3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8A769-D081-4FBA-83C8-1F6BB4138B16}" type="pres">
      <dgm:prSet presAssocID="{5AD74C64-040C-4624-9DF6-5A78CAFBC8D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49AC8-5E75-4690-A867-209C05EAFF32}" type="pres">
      <dgm:prSet presAssocID="{5AD74C64-040C-4624-9DF6-5A78CAFBC8D3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D25A4-6B86-4D8E-BA95-D8C064292DE3}" type="pres">
      <dgm:prSet presAssocID="{5AD74C64-040C-4624-9DF6-5A78CAFBC8D3}" presName="connSite1" presStyleCnt="0"/>
      <dgm:spPr/>
    </dgm:pt>
    <dgm:pt modelId="{CEA4DA7D-4B4E-434F-B8BB-612AB56B90C4}" type="pres">
      <dgm:prSet presAssocID="{DB2A780B-39F3-4410-BC23-8CC89F2A059C}" presName="Name9" presStyleLbl="sibTrans2D1" presStyleIdx="0" presStyleCnt="2"/>
      <dgm:spPr/>
      <dgm:t>
        <a:bodyPr/>
        <a:lstStyle/>
        <a:p>
          <a:endParaRPr lang="en-US"/>
        </a:p>
      </dgm:t>
    </dgm:pt>
    <dgm:pt modelId="{5CA36219-2590-4A7C-9FD7-6ED780E1C80E}" type="pres">
      <dgm:prSet presAssocID="{4BC83BE6-FD0E-4C7B-BCE8-60195BC36928}" presName="composite2" presStyleCnt="0"/>
      <dgm:spPr/>
    </dgm:pt>
    <dgm:pt modelId="{54C591C9-482E-4332-BA1C-6A990D6B366A}" type="pres">
      <dgm:prSet presAssocID="{4BC83BE6-FD0E-4C7B-BCE8-60195BC36928}" presName="dummyNode2" presStyleLbl="node1" presStyleIdx="0" presStyleCnt="3"/>
      <dgm:spPr/>
    </dgm:pt>
    <dgm:pt modelId="{0EC2DDE2-EA76-4C13-9226-228571DFC50D}" type="pres">
      <dgm:prSet presAssocID="{4BC83BE6-FD0E-4C7B-BCE8-60195BC3692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CAA5E-A9F5-4CA1-B5EB-EB74A3E76296}" type="pres">
      <dgm:prSet presAssocID="{4BC83BE6-FD0E-4C7B-BCE8-60195BC3692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B1D62-084C-4CF3-89D2-F3E86CDFD776}" type="pres">
      <dgm:prSet presAssocID="{4BC83BE6-FD0E-4C7B-BCE8-60195BC3692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182D0-AE67-4F20-B059-56DF6D6F69C8}" type="pres">
      <dgm:prSet presAssocID="{4BC83BE6-FD0E-4C7B-BCE8-60195BC36928}" presName="connSite2" presStyleCnt="0"/>
      <dgm:spPr/>
    </dgm:pt>
    <dgm:pt modelId="{3740CF8C-91A2-42B3-9A4F-F342469E3601}" type="pres">
      <dgm:prSet presAssocID="{1E3E7C70-3532-4CFA-8081-DB52F6637B7D}" presName="Name18" presStyleLbl="sibTrans2D1" presStyleIdx="1" presStyleCnt="2"/>
      <dgm:spPr/>
      <dgm:t>
        <a:bodyPr/>
        <a:lstStyle/>
        <a:p>
          <a:endParaRPr lang="en-US"/>
        </a:p>
      </dgm:t>
    </dgm:pt>
    <dgm:pt modelId="{95EBFC6C-435E-466C-B7B1-8A9B6511814B}" type="pres">
      <dgm:prSet presAssocID="{43F0420A-06DE-49D4-862D-CFF39431BEF2}" presName="composite1" presStyleCnt="0"/>
      <dgm:spPr/>
    </dgm:pt>
    <dgm:pt modelId="{046BE97A-58A8-4DB2-9507-1F1DC9B9A2F5}" type="pres">
      <dgm:prSet presAssocID="{43F0420A-06DE-49D4-862D-CFF39431BEF2}" presName="dummyNode1" presStyleLbl="node1" presStyleIdx="1" presStyleCnt="3"/>
      <dgm:spPr/>
    </dgm:pt>
    <dgm:pt modelId="{EA0CDBA1-2F92-4810-883E-312CAA87306D}" type="pres">
      <dgm:prSet presAssocID="{43F0420A-06DE-49D4-862D-CFF39431BEF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27F3F-E7A3-4157-A104-F1F345F834D1}" type="pres">
      <dgm:prSet presAssocID="{43F0420A-06DE-49D4-862D-CFF39431BEF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DD1E-08B3-4748-BD7F-FDB59C31B41E}" type="pres">
      <dgm:prSet presAssocID="{43F0420A-06DE-49D4-862D-CFF39431BEF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38313-BB82-49C6-B99C-859EB92C08E1}" type="pres">
      <dgm:prSet presAssocID="{43F0420A-06DE-49D4-862D-CFF39431BEF2}" presName="connSite1" presStyleCnt="0"/>
      <dgm:spPr/>
    </dgm:pt>
  </dgm:ptLst>
  <dgm:cxnLst>
    <dgm:cxn modelId="{C3D31A92-9893-41E5-911A-17BEAB41B3D3}" type="presOf" srcId="{93457ED6-851B-4017-98CD-6F1116454CDC}" destId="{BDCCAA5E-A9F5-4CA1-B5EB-EB74A3E76296}" srcOrd="1" destOrd="1" presId="urn:microsoft.com/office/officeart/2005/8/layout/hProcess4"/>
    <dgm:cxn modelId="{7D49F0F7-DB86-4CDF-86BA-E5C9D30D0AE1}" srcId="{4BC83BE6-FD0E-4C7B-BCE8-60195BC36928}" destId="{93457ED6-851B-4017-98CD-6F1116454CDC}" srcOrd="1" destOrd="0" parTransId="{10F4A6B0-357F-460A-AB42-AA076164194E}" sibTransId="{CF32AA94-5CEB-4C84-9BD1-F6A0F2096FDE}"/>
    <dgm:cxn modelId="{E6145772-DA99-4A40-AC4F-D767B48789A3}" type="presOf" srcId="{68669EEF-3E9A-453A-A015-8FBC7E9BFA1D}" destId="{0EC2DDE2-EA76-4C13-9226-228571DFC50D}" srcOrd="0" destOrd="2" presId="urn:microsoft.com/office/officeart/2005/8/layout/hProcess4"/>
    <dgm:cxn modelId="{F9831CDF-12D7-461A-A7D0-3180F48C3B26}" type="presOf" srcId="{401175AF-96F4-4793-A20D-65B40F6E1A6D}" destId="{EA0CDBA1-2F92-4810-883E-312CAA87306D}" srcOrd="0" destOrd="1" presId="urn:microsoft.com/office/officeart/2005/8/layout/hProcess4"/>
    <dgm:cxn modelId="{03E12F73-450E-4672-AA98-8346B42625BC}" srcId="{5AD74C64-040C-4624-9DF6-5A78CAFBC8D3}" destId="{1365448E-74BA-4502-B542-28DF08C3188D}" srcOrd="0" destOrd="0" parTransId="{ED995394-C2A7-4880-A408-DB65E23F91A8}" sibTransId="{2A87F458-34E2-46AB-93B9-ABE6EB9E6119}"/>
    <dgm:cxn modelId="{A4B6C35C-859A-48B5-A014-2F1BFFC09295}" srcId="{9DCDB35B-7E26-44ED-B26C-4EF921617007}" destId="{4BC83BE6-FD0E-4C7B-BCE8-60195BC36928}" srcOrd="1" destOrd="0" parTransId="{A6BDFDCA-F8D0-45B3-8F0D-8B4FE8846BA3}" sibTransId="{1E3E7C70-3532-4CFA-8081-DB52F6637B7D}"/>
    <dgm:cxn modelId="{2C553872-78A9-401F-B313-FA91919A5F39}" srcId="{4BC83BE6-FD0E-4C7B-BCE8-60195BC36928}" destId="{B5A90CDA-0113-4DBA-B357-79C06996FBE8}" srcOrd="0" destOrd="0" parTransId="{EBED0D67-2A17-4F86-8F56-678E8EFBFA04}" sibTransId="{FEF12E32-DBE5-4915-AAE3-B1470882571A}"/>
    <dgm:cxn modelId="{42F8D4E9-4125-4A33-8835-96D34F83240A}" type="presOf" srcId="{9DCDB35B-7E26-44ED-B26C-4EF921617007}" destId="{F2902A4A-78FD-4E29-801C-270DB4EA9BCE}" srcOrd="0" destOrd="0" presId="urn:microsoft.com/office/officeart/2005/8/layout/hProcess4"/>
    <dgm:cxn modelId="{3BB4C3E2-A3F9-487B-B48E-45472D364EA2}" srcId="{9DCDB35B-7E26-44ED-B26C-4EF921617007}" destId="{5AD74C64-040C-4624-9DF6-5A78CAFBC8D3}" srcOrd="0" destOrd="0" parTransId="{5C1CD5C9-BB57-4453-903F-4B10B7FCBA73}" sibTransId="{DB2A780B-39F3-4410-BC23-8CC89F2A059C}"/>
    <dgm:cxn modelId="{A5B6E0D1-0E45-4C53-BB4A-2012594BB4C6}" srcId="{43F0420A-06DE-49D4-862D-CFF39431BEF2}" destId="{CF1DC33F-080A-4BF7-915B-5D2F37D6C4DB}" srcOrd="0" destOrd="0" parTransId="{DBB21D7C-54E7-4435-846F-50BD346B2D36}" sibTransId="{90B14809-5D0B-4824-A50B-F758BEEE79AC}"/>
    <dgm:cxn modelId="{92187660-DD44-4E9D-B8C6-AFDAB35D5CE5}" type="presOf" srcId="{93457ED6-851B-4017-98CD-6F1116454CDC}" destId="{0EC2DDE2-EA76-4C13-9226-228571DFC50D}" srcOrd="0" destOrd="1" presId="urn:microsoft.com/office/officeart/2005/8/layout/hProcess4"/>
    <dgm:cxn modelId="{D58F70E6-8381-41D0-9D17-FFC5B6B69A46}" type="presOf" srcId="{B5A90CDA-0113-4DBA-B357-79C06996FBE8}" destId="{BDCCAA5E-A9F5-4CA1-B5EB-EB74A3E76296}" srcOrd="1" destOrd="0" presId="urn:microsoft.com/office/officeart/2005/8/layout/hProcess4"/>
    <dgm:cxn modelId="{71A7637F-CD96-4B3F-BA43-BBC2126A503B}" type="presOf" srcId="{1E3E7C70-3532-4CFA-8081-DB52F6637B7D}" destId="{3740CF8C-91A2-42B3-9A4F-F342469E3601}" srcOrd="0" destOrd="0" presId="urn:microsoft.com/office/officeart/2005/8/layout/hProcess4"/>
    <dgm:cxn modelId="{309141AC-53E7-421C-A48F-B4A7CC0548AC}" srcId="{5AD74C64-040C-4624-9DF6-5A78CAFBC8D3}" destId="{26E87AB9-B852-4F0C-A333-69A7F230040F}" srcOrd="1" destOrd="0" parTransId="{D2E8B98A-67D7-41C9-9E19-2B05C07289C5}" sibTransId="{CED4A866-8C26-43ED-BDE1-EBB502F6F6C4}"/>
    <dgm:cxn modelId="{D4A701EA-2D04-41D0-9E26-C7ED00A0A7EB}" type="presOf" srcId="{B5A90CDA-0113-4DBA-B357-79C06996FBE8}" destId="{0EC2DDE2-EA76-4C13-9226-228571DFC50D}" srcOrd="0" destOrd="0" presId="urn:microsoft.com/office/officeart/2005/8/layout/hProcess4"/>
    <dgm:cxn modelId="{137517C5-7424-4A0C-B292-506576B6C551}" type="presOf" srcId="{CF8925DB-79FA-4421-B3F4-DA26F260517E}" destId="{BDCCAA5E-A9F5-4CA1-B5EB-EB74A3E76296}" srcOrd="1" destOrd="3" presId="urn:microsoft.com/office/officeart/2005/8/layout/hProcess4"/>
    <dgm:cxn modelId="{2467EC6A-AF99-4D12-A150-190252B68036}" type="presOf" srcId="{4BC83BE6-FD0E-4C7B-BCE8-60195BC36928}" destId="{FBFB1D62-084C-4CF3-89D2-F3E86CDFD776}" srcOrd="0" destOrd="0" presId="urn:microsoft.com/office/officeart/2005/8/layout/hProcess4"/>
    <dgm:cxn modelId="{1D28C0FB-2887-4C3A-B40C-41C720049295}" type="presOf" srcId="{1365448E-74BA-4502-B542-28DF08C3188D}" destId="{B7CA8F57-556A-49A7-8661-0B088BA7DBF7}" srcOrd="0" destOrd="0" presId="urn:microsoft.com/office/officeart/2005/8/layout/hProcess4"/>
    <dgm:cxn modelId="{96A9A103-4332-4E2E-870F-41EA0913A5DD}" type="presOf" srcId="{401175AF-96F4-4793-A20D-65B40F6E1A6D}" destId="{28627F3F-E7A3-4157-A104-F1F345F834D1}" srcOrd="1" destOrd="1" presId="urn:microsoft.com/office/officeart/2005/8/layout/hProcess4"/>
    <dgm:cxn modelId="{0D7F958F-7672-4166-B7ED-8D7105587576}" type="presOf" srcId="{8E841A6B-E143-4371-9525-48ABC83961F7}" destId="{6098A769-D081-4FBA-83C8-1F6BB4138B16}" srcOrd="1" destOrd="3" presId="urn:microsoft.com/office/officeart/2005/8/layout/hProcess4"/>
    <dgm:cxn modelId="{B45A19EA-CAE1-4384-B30D-2B5F6A69E00A}" srcId="{9DCDB35B-7E26-44ED-B26C-4EF921617007}" destId="{43F0420A-06DE-49D4-862D-CFF39431BEF2}" srcOrd="2" destOrd="0" parTransId="{90F9B507-7157-4F91-A74E-5C35883459AB}" sibTransId="{69475936-FB29-4F91-B831-FAEAEC2E7E47}"/>
    <dgm:cxn modelId="{5294D503-EFDB-458A-B0C9-2BC9020CD83D}" srcId="{5AD74C64-040C-4624-9DF6-5A78CAFBC8D3}" destId="{70D5C2A2-0CF6-4615-9AB5-EDC035D8F97A}" srcOrd="2" destOrd="0" parTransId="{0635EA28-1D87-4278-9DD6-298FD705AB34}" sibTransId="{105B14C5-D3E7-473B-AEBD-A164DC33061F}"/>
    <dgm:cxn modelId="{17FB4BB0-F217-4BF5-85C4-8652E3FD43A8}" type="presOf" srcId="{CF8925DB-79FA-4421-B3F4-DA26F260517E}" destId="{0EC2DDE2-EA76-4C13-9226-228571DFC50D}" srcOrd="0" destOrd="3" presId="urn:microsoft.com/office/officeart/2005/8/layout/hProcess4"/>
    <dgm:cxn modelId="{9AD0A5C6-17B2-425A-8CE0-7E68EA46E546}" srcId="{4BC83BE6-FD0E-4C7B-BCE8-60195BC36928}" destId="{CF8925DB-79FA-4421-B3F4-DA26F260517E}" srcOrd="3" destOrd="0" parTransId="{E58B1F18-5100-4FEC-B3ED-2368E65298D7}" sibTransId="{1972CBBE-E53E-459D-95B4-A7107917482D}"/>
    <dgm:cxn modelId="{63C36741-7F47-45E9-9BC0-219830EAA0E1}" type="presOf" srcId="{26E87AB9-B852-4F0C-A333-69A7F230040F}" destId="{B7CA8F57-556A-49A7-8661-0B088BA7DBF7}" srcOrd="0" destOrd="1" presId="urn:microsoft.com/office/officeart/2005/8/layout/hProcess4"/>
    <dgm:cxn modelId="{A57829C3-A21A-42B7-AAF8-40A167F92379}" type="presOf" srcId="{8E841A6B-E143-4371-9525-48ABC83961F7}" destId="{B7CA8F57-556A-49A7-8661-0B088BA7DBF7}" srcOrd="0" destOrd="3" presId="urn:microsoft.com/office/officeart/2005/8/layout/hProcess4"/>
    <dgm:cxn modelId="{5F705457-BCA3-4DB6-890A-341DA68BE78B}" srcId="{4BC83BE6-FD0E-4C7B-BCE8-60195BC36928}" destId="{68669EEF-3E9A-453A-A015-8FBC7E9BFA1D}" srcOrd="2" destOrd="0" parTransId="{7BA98135-9020-420F-ADD0-8F138F6FD347}" sibTransId="{9F9CA9B7-793D-49E7-8902-7CEADA52E5CD}"/>
    <dgm:cxn modelId="{C46616C0-9549-4DC8-95F1-AC58FCAB969D}" type="presOf" srcId="{43F0420A-06DE-49D4-862D-CFF39431BEF2}" destId="{87D9DD1E-08B3-4748-BD7F-FDB59C31B41E}" srcOrd="0" destOrd="0" presId="urn:microsoft.com/office/officeart/2005/8/layout/hProcess4"/>
    <dgm:cxn modelId="{869FFC3A-5040-4A05-AE34-A8D95ADF810E}" srcId="{5AD74C64-040C-4624-9DF6-5A78CAFBC8D3}" destId="{8E841A6B-E143-4371-9525-48ABC83961F7}" srcOrd="3" destOrd="0" parTransId="{E35DF576-C9D1-4EDB-A7DB-C83AEF87C5D4}" sibTransId="{2906E28E-2AA3-4BE3-A6B0-2AC0D0FE15EF}"/>
    <dgm:cxn modelId="{AD08FF71-1E12-41D3-92E3-8C5345D129BC}" type="presOf" srcId="{5AD74C64-040C-4624-9DF6-5A78CAFBC8D3}" destId="{82849AC8-5E75-4690-A867-209C05EAFF32}" srcOrd="0" destOrd="0" presId="urn:microsoft.com/office/officeart/2005/8/layout/hProcess4"/>
    <dgm:cxn modelId="{18875B17-1DC9-4C42-A6AF-B49F64869490}" type="presOf" srcId="{CF1DC33F-080A-4BF7-915B-5D2F37D6C4DB}" destId="{28627F3F-E7A3-4157-A104-F1F345F834D1}" srcOrd="1" destOrd="0" presId="urn:microsoft.com/office/officeart/2005/8/layout/hProcess4"/>
    <dgm:cxn modelId="{5C82A363-73C3-4BC6-B24C-3CEA46FEAF57}" type="presOf" srcId="{70D5C2A2-0CF6-4615-9AB5-EDC035D8F97A}" destId="{B7CA8F57-556A-49A7-8661-0B088BA7DBF7}" srcOrd="0" destOrd="2" presId="urn:microsoft.com/office/officeart/2005/8/layout/hProcess4"/>
    <dgm:cxn modelId="{DB9300BD-CECD-4BBE-A96B-3C417178A72C}" type="presOf" srcId="{68669EEF-3E9A-453A-A015-8FBC7E9BFA1D}" destId="{BDCCAA5E-A9F5-4CA1-B5EB-EB74A3E76296}" srcOrd="1" destOrd="2" presId="urn:microsoft.com/office/officeart/2005/8/layout/hProcess4"/>
    <dgm:cxn modelId="{24386E62-4582-4363-A5D8-512EB96CB571}" type="presOf" srcId="{CF1DC33F-080A-4BF7-915B-5D2F37D6C4DB}" destId="{EA0CDBA1-2F92-4810-883E-312CAA87306D}" srcOrd="0" destOrd="0" presId="urn:microsoft.com/office/officeart/2005/8/layout/hProcess4"/>
    <dgm:cxn modelId="{F04B7D84-C6CB-40AE-B401-7BCC778D67C9}" type="presOf" srcId="{26E87AB9-B852-4F0C-A333-69A7F230040F}" destId="{6098A769-D081-4FBA-83C8-1F6BB4138B16}" srcOrd="1" destOrd="1" presId="urn:microsoft.com/office/officeart/2005/8/layout/hProcess4"/>
    <dgm:cxn modelId="{5E125463-3FC8-411F-ABED-EFB201AF2049}" type="presOf" srcId="{DB2A780B-39F3-4410-BC23-8CC89F2A059C}" destId="{CEA4DA7D-4B4E-434F-B8BB-612AB56B90C4}" srcOrd="0" destOrd="0" presId="urn:microsoft.com/office/officeart/2005/8/layout/hProcess4"/>
    <dgm:cxn modelId="{BDD3BBEE-78B8-4A76-8D3C-71942B2BC5BA}" type="presOf" srcId="{70D5C2A2-0CF6-4615-9AB5-EDC035D8F97A}" destId="{6098A769-D081-4FBA-83C8-1F6BB4138B16}" srcOrd="1" destOrd="2" presId="urn:microsoft.com/office/officeart/2005/8/layout/hProcess4"/>
    <dgm:cxn modelId="{25426EEA-78BD-447C-85BC-49E4EE8766D3}" srcId="{43F0420A-06DE-49D4-862D-CFF39431BEF2}" destId="{401175AF-96F4-4793-A20D-65B40F6E1A6D}" srcOrd="1" destOrd="0" parTransId="{F211103A-DE25-40DD-8547-A86D11B30A4B}" sibTransId="{25AA2E5C-691B-48B5-ACF5-EBCFB5864ACD}"/>
    <dgm:cxn modelId="{C97807AD-56B8-4B44-91E8-DBD3244BA5AD}" type="presOf" srcId="{1365448E-74BA-4502-B542-28DF08C3188D}" destId="{6098A769-D081-4FBA-83C8-1F6BB4138B16}" srcOrd="1" destOrd="0" presId="urn:microsoft.com/office/officeart/2005/8/layout/hProcess4"/>
    <dgm:cxn modelId="{DD2BD196-87D2-4C2D-BFDB-5026113B2C91}" type="presParOf" srcId="{F2902A4A-78FD-4E29-801C-270DB4EA9BCE}" destId="{B69DCB14-067D-4CF5-90D7-797BBC420E8A}" srcOrd="0" destOrd="0" presId="urn:microsoft.com/office/officeart/2005/8/layout/hProcess4"/>
    <dgm:cxn modelId="{F9B37EBE-E85B-45DA-A14F-3AD78FB056D5}" type="presParOf" srcId="{F2902A4A-78FD-4E29-801C-270DB4EA9BCE}" destId="{5CC76EFA-F465-4583-B02B-A8E0648B1CEA}" srcOrd="1" destOrd="0" presId="urn:microsoft.com/office/officeart/2005/8/layout/hProcess4"/>
    <dgm:cxn modelId="{CFD4F1CF-2371-47E2-ADF5-093BE7827BA2}" type="presParOf" srcId="{F2902A4A-78FD-4E29-801C-270DB4EA9BCE}" destId="{B47DD555-781E-43D7-8500-6BB4BBCB73AC}" srcOrd="2" destOrd="0" presId="urn:microsoft.com/office/officeart/2005/8/layout/hProcess4"/>
    <dgm:cxn modelId="{FA212EA4-7473-4970-B599-A559369C98E8}" type="presParOf" srcId="{B47DD555-781E-43D7-8500-6BB4BBCB73AC}" destId="{9EAD778F-5571-438D-8C21-CB343B987C72}" srcOrd="0" destOrd="0" presId="urn:microsoft.com/office/officeart/2005/8/layout/hProcess4"/>
    <dgm:cxn modelId="{00DD85CC-126B-4A36-B95B-C2C846FC244A}" type="presParOf" srcId="{9EAD778F-5571-438D-8C21-CB343B987C72}" destId="{ECE3B255-0846-4A85-BFAB-A07B425947D3}" srcOrd="0" destOrd="0" presId="urn:microsoft.com/office/officeart/2005/8/layout/hProcess4"/>
    <dgm:cxn modelId="{2B0BB128-DEAF-49EF-9C06-EF488238C780}" type="presParOf" srcId="{9EAD778F-5571-438D-8C21-CB343B987C72}" destId="{B7CA8F57-556A-49A7-8661-0B088BA7DBF7}" srcOrd="1" destOrd="0" presId="urn:microsoft.com/office/officeart/2005/8/layout/hProcess4"/>
    <dgm:cxn modelId="{842758B0-9757-4CE4-BEDF-E5D79C91A09A}" type="presParOf" srcId="{9EAD778F-5571-438D-8C21-CB343B987C72}" destId="{6098A769-D081-4FBA-83C8-1F6BB4138B16}" srcOrd="2" destOrd="0" presId="urn:microsoft.com/office/officeart/2005/8/layout/hProcess4"/>
    <dgm:cxn modelId="{C07D4D00-CDCE-44B3-B203-63DB099B1124}" type="presParOf" srcId="{9EAD778F-5571-438D-8C21-CB343B987C72}" destId="{82849AC8-5E75-4690-A867-209C05EAFF32}" srcOrd="3" destOrd="0" presId="urn:microsoft.com/office/officeart/2005/8/layout/hProcess4"/>
    <dgm:cxn modelId="{E2C1AE7D-C8EE-4051-BC8A-8F4024A58400}" type="presParOf" srcId="{9EAD778F-5571-438D-8C21-CB343B987C72}" destId="{483D25A4-6B86-4D8E-BA95-D8C064292DE3}" srcOrd="4" destOrd="0" presId="urn:microsoft.com/office/officeart/2005/8/layout/hProcess4"/>
    <dgm:cxn modelId="{8301B3D0-5CB4-4F4C-A086-845544DF7489}" type="presParOf" srcId="{B47DD555-781E-43D7-8500-6BB4BBCB73AC}" destId="{CEA4DA7D-4B4E-434F-B8BB-612AB56B90C4}" srcOrd="1" destOrd="0" presId="urn:microsoft.com/office/officeart/2005/8/layout/hProcess4"/>
    <dgm:cxn modelId="{048AFF67-9C0C-4D87-8FFA-EF864FEC274E}" type="presParOf" srcId="{B47DD555-781E-43D7-8500-6BB4BBCB73AC}" destId="{5CA36219-2590-4A7C-9FD7-6ED780E1C80E}" srcOrd="2" destOrd="0" presId="urn:microsoft.com/office/officeart/2005/8/layout/hProcess4"/>
    <dgm:cxn modelId="{D33E42A1-4B4A-465F-8B65-944BDE549CD0}" type="presParOf" srcId="{5CA36219-2590-4A7C-9FD7-6ED780E1C80E}" destId="{54C591C9-482E-4332-BA1C-6A990D6B366A}" srcOrd="0" destOrd="0" presId="urn:microsoft.com/office/officeart/2005/8/layout/hProcess4"/>
    <dgm:cxn modelId="{78D990B9-0504-4111-9E3B-BE20F47A5632}" type="presParOf" srcId="{5CA36219-2590-4A7C-9FD7-6ED780E1C80E}" destId="{0EC2DDE2-EA76-4C13-9226-228571DFC50D}" srcOrd="1" destOrd="0" presId="urn:microsoft.com/office/officeart/2005/8/layout/hProcess4"/>
    <dgm:cxn modelId="{3D6439BF-D5D1-46F8-B0E2-BC1DE6FADEA7}" type="presParOf" srcId="{5CA36219-2590-4A7C-9FD7-6ED780E1C80E}" destId="{BDCCAA5E-A9F5-4CA1-B5EB-EB74A3E76296}" srcOrd="2" destOrd="0" presId="urn:microsoft.com/office/officeart/2005/8/layout/hProcess4"/>
    <dgm:cxn modelId="{23D88858-635A-4647-AB80-1C624E91276E}" type="presParOf" srcId="{5CA36219-2590-4A7C-9FD7-6ED780E1C80E}" destId="{FBFB1D62-084C-4CF3-89D2-F3E86CDFD776}" srcOrd="3" destOrd="0" presId="urn:microsoft.com/office/officeart/2005/8/layout/hProcess4"/>
    <dgm:cxn modelId="{1CD9D8AE-36FD-47C3-8817-1C1F7249C119}" type="presParOf" srcId="{5CA36219-2590-4A7C-9FD7-6ED780E1C80E}" destId="{C63182D0-AE67-4F20-B059-56DF6D6F69C8}" srcOrd="4" destOrd="0" presId="urn:microsoft.com/office/officeart/2005/8/layout/hProcess4"/>
    <dgm:cxn modelId="{1250552D-27DE-4799-953C-1300BCAB442E}" type="presParOf" srcId="{B47DD555-781E-43D7-8500-6BB4BBCB73AC}" destId="{3740CF8C-91A2-42B3-9A4F-F342469E3601}" srcOrd="3" destOrd="0" presId="urn:microsoft.com/office/officeart/2005/8/layout/hProcess4"/>
    <dgm:cxn modelId="{E9AB04A2-FDF7-461D-B08C-D8410ADF84A6}" type="presParOf" srcId="{B47DD555-781E-43D7-8500-6BB4BBCB73AC}" destId="{95EBFC6C-435E-466C-B7B1-8A9B6511814B}" srcOrd="4" destOrd="0" presId="urn:microsoft.com/office/officeart/2005/8/layout/hProcess4"/>
    <dgm:cxn modelId="{0EF25907-3FE0-4399-AB95-3219CA294E69}" type="presParOf" srcId="{95EBFC6C-435E-466C-B7B1-8A9B6511814B}" destId="{046BE97A-58A8-4DB2-9507-1F1DC9B9A2F5}" srcOrd="0" destOrd="0" presId="urn:microsoft.com/office/officeart/2005/8/layout/hProcess4"/>
    <dgm:cxn modelId="{FE1ED1C3-EB90-45F8-8D9A-5E2BEE3776FD}" type="presParOf" srcId="{95EBFC6C-435E-466C-B7B1-8A9B6511814B}" destId="{EA0CDBA1-2F92-4810-883E-312CAA87306D}" srcOrd="1" destOrd="0" presId="urn:microsoft.com/office/officeart/2005/8/layout/hProcess4"/>
    <dgm:cxn modelId="{E69E47AD-DC14-456A-9752-5F8FD6E85154}" type="presParOf" srcId="{95EBFC6C-435E-466C-B7B1-8A9B6511814B}" destId="{28627F3F-E7A3-4157-A104-F1F345F834D1}" srcOrd="2" destOrd="0" presId="urn:microsoft.com/office/officeart/2005/8/layout/hProcess4"/>
    <dgm:cxn modelId="{F7DD9E40-74A2-417E-A2E8-3AA1CEB920DC}" type="presParOf" srcId="{95EBFC6C-435E-466C-B7B1-8A9B6511814B}" destId="{87D9DD1E-08B3-4748-BD7F-FDB59C31B41E}" srcOrd="3" destOrd="0" presId="urn:microsoft.com/office/officeart/2005/8/layout/hProcess4"/>
    <dgm:cxn modelId="{CDD26C98-A37E-48BB-B4AD-4BF85548AA82}" type="presParOf" srcId="{95EBFC6C-435E-466C-B7B1-8A9B6511814B}" destId="{65A38313-BB82-49C6-B99C-859EB92C08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A8F57-556A-49A7-8661-0B088BA7DBF7}">
      <dsp:nvSpPr>
        <dsp:cNvPr id="0" name=""/>
        <dsp:cNvSpPr/>
      </dsp:nvSpPr>
      <dsp:spPr>
        <a:xfrm>
          <a:off x="3484" y="1159577"/>
          <a:ext cx="2065455" cy="1703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Brainstorming idea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Decide project title 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Submit the proposal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Once approved by the supervisor confirm </a:t>
          </a:r>
          <a:r>
            <a:rPr lang="en-US" sz="1100" kern="1200" dirty="0" smtClean="0"/>
            <a:t>tittle to the </a:t>
          </a:r>
          <a:r>
            <a:rPr lang="en-US" sz="1100" kern="1200" dirty="0" smtClean="0"/>
            <a:t>coordinator</a:t>
          </a:r>
          <a:endParaRPr lang="en-US" sz="1100" kern="1200" dirty="0"/>
        </a:p>
      </dsp:txBody>
      <dsp:txXfrm>
        <a:off x="42688" y="1198781"/>
        <a:ext cx="1987047" cy="1260110"/>
      </dsp:txXfrm>
    </dsp:sp>
    <dsp:sp modelId="{CEA4DA7D-4B4E-434F-B8BB-612AB56B90C4}">
      <dsp:nvSpPr>
        <dsp:cNvPr id="0" name=""/>
        <dsp:cNvSpPr/>
      </dsp:nvSpPr>
      <dsp:spPr>
        <a:xfrm>
          <a:off x="1169103" y="1582867"/>
          <a:ext cx="2251884" cy="2251884"/>
        </a:xfrm>
        <a:prstGeom prst="leftCircularArrow">
          <a:avLst>
            <a:gd name="adj1" fmla="val 3040"/>
            <a:gd name="adj2" fmla="val 373107"/>
            <a:gd name="adj3" fmla="val 2148618"/>
            <a:gd name="adj4" fmla="val 9024489"/>
            <a:gd name="adj5" fmla="val 354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849AC8-5E75-4690-A867-209C05EAFF32}">
      <dsp:nvSpPr>
        <dsp:cNvPr id="0" name=""/>
        <dsp:cNvSpPr/>
      </dsp:nvSpPr>
      <dsp:spPr>
        <a:xfrm>
          <a:off x="462474" y="2498096"/>
          <a:ext cx="1835960" cy="73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title and Supervisor</a:t>
          </a:r>
          <a:endParaRPr lang="en-US" sz="1500" kern="1200" dirty="0"/>
        </a:p>
      </dsp:txBody>
      <dsp:txXfrm>
        <a:off x="483858" y="2519480"/>
        <a:ext cx="1793192" cy="687333"/>
      </dsp:txXfrm>
    </dsp:sp>
    <dsp:sp modelId="{0EC2DDE2-EA76-4C13-9226-228571DFC50D}">
      <dsp:nvSpPr>
        <dsp:cNvPr id="0" name=""/>
        <dsp:cNvSpPr/>
      </dsp:nvSpPr>
      <dsp:spPr>
        <a:xfrm>
          <a:off x="2624424" y="1159577"/>
          <a:ext cx="2065455" cy="1703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822717"/>
              <a:satOff val="3566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 development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Meet the supervisor regularly and report the progress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Ask the advice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Record the meeting in progress meeting report.	</a:t>
          </a:r>
          <a:endParaRPr lang="en-US" sz="1100" kern="1200" dirty="0"/>
        </a:p>
      </dsp:txBody>
      <dsp:txXfrm>
        <a:off x="2663628" y="1563832"/>
        <a:ext cx="1987047" cy="1260110"/>
      </dsp:txXfrm>
    </dsp:sp>
    <dsp:sp modelId="{3740CF8C-91A2-42B3-9A4F-F342469E3601}">
      <dsp:nvSpPr>
        <dsp:cNvPr id="0" name=""/>
        <dsp:cNvSpPr/>
      </dsp:nvSpPr>
      <dsp:spPr>
        <a:xfrm>
          <a:off x="3772831" y="121177"/>
          <a:ext cx="2515804" cy="2515804"/>
        </a:xfrm>
        <a:prstGeom prst="circularArrow">
          <a:avLst>
            <a:gd name="adj1" fmla="val 2721"/>
            <a:gd name="adj2" fmla="val 331480"/>
            <a:gd name="adj3" fmla="val 19493009"/>
            <a:gd name="adj4" fmla="val 12575511"/>
            <a:gd name="adj5" fmla="val 3175"/>
          </a:avLst>
        </a:prstGeom>
        <a:gradFill rotWithShape="0">
          <a:gsLst>
            <a:gs pos="0">
              <a:schemeClr val="accent4">
                <a:hueOff val="1645434"/>
                <a:satOff val="7132"/>
                <a:lumOff val="470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645434"/>
                <a:satOff val="7132"/>
                <a:lumOff val="470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645434"/>
                <a:satOff val="7132"/>
                <a:lumOff val="470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FB1D62-084C-4CF3-89D2-F3E86CDFD776}">
      <dsp:nvSpPr>
        <dsp:cNvPr id="0" name=""/>
        <dsp:cNvSpPr/>
      </dsp:nvSpPr>
      <dsp:spPr>
        <a:xfrm>
          <a:off x="3083414" y="794527"/>
          <a:ext cx="1835960" cy="73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22717"/>
                <a:satOff val="3566"/>
                <a:lumOff val="235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822717"/>
                <a:satOff val="3566"/>
                <a:lumOff val="235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822717"/>
                <a:satOff val="3566"/>
                <a:lumOff val="235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Progress Meeting With Supervisor &amp; Project Development </a:t>
          </a:r>
          <a:endParaRPr lang="en-US" sz="1500" kern="1200" dirty="0"/>
        </a:p>
      </dsp:txBody>
      <dsp:txXfrm>
        <a:off x="3104798" y="815911"/>
        <a:ext cx="1793192" cy="687333"/>
      </dsp:txXfrm>
    </dsp:sp>
    <dsp:sp modelId="{EA0CDBA1-2F92-4810-883E-312CAA87306D}">
      <dsp:nvSpPr>
        <dsp:cNvPr id="0" name=""/>
        <dsp:cNvSpPr/>
      </dsp:nvSpPr>
      <dsp:spPr>
        <a:xfrm>
          <a:off x="5245364" y="1159577"/>
          <a:ext cx="2065455" cy="1703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1645434"/>
              <a:satOff val="7132"/>
              <a:lumOff val="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Submit first draft report chapter 1 – 5 to supervisor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Presentation and demonstration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5284568" y="1198781"/>
        <a:ext cx="1987047" cy="1260110"/>
      </dsp:txXfrm>
    </dsp:sp>
    <dsp:sp modelId="{87D9DD1E-08B3-4748-BD7F-FDB59C31B41E}">
      <dsp:nvSpPr>
        <dsp:cNvPr id="0" name=""/>
        <dsp:cNvSpPr/>
      </dsp:nvSpPr>
      <dsp:spPr>
        <a:xfrm>
          <a:off x="5704355" y="2498096"/>
          <a:ext cx="1835960" cy="73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645434"/>
                <a:satOff val="7132"/>
                <a:lumOff val="470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645434"/>
                <a:satOff val="7132"/>
                <a:lumOff val="470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645434"/>
                <a:satOff val="7132"/>
                <a:lumOff val="470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Submit first draft and prepare the presentation / demo</a:t>
          </a:r>
          <a:endParaRPr lang="en-US" sz="1500" kern="1200" dirty="0"/>
        </a:p>
      </dsp:txBody>
      <dsp:txXfrm>
        <a:off x="5725739" y="2519480"/>
        <a:ext cx="1793192" cy="68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8290-E001-443A-9303-A9CCE4CD1AE7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EB16A-A5C4-40D4-84A5-E1F5926A6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0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6F0E7-15A3-411C-8F31-45C5E8B653FA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3C25C-B887-4ACD-BE0E-43E35D5FB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(6) -  refer to</a:t>
            </a:r>
            <a:r>
              <a:rPr lang="en-US" baseline="0" dirty="0" smtClean="0"/>
              <a:t> number of students, can be </a:t>
            </a:r>
            <a:r>
              <a:rPr lang="en-US" baseline="0" smtClean="0"/>
              <a:t>3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C25C-B887-4ACD-BE0E-43E35D5FB5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41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0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69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8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1FA0A61-4A24-4873-A178-44F73A56585E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29997FF-3332-4399-866F-A0D31D8967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7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943" y="2362200"/>
            <a:ext cx="7772400" cy="1981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DIPLOMA FINAL PROJECT BRIEFING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tse3214/FYP3014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(Computing Project)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343400"/>
            <a:ext cx="6803136" cy="8415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PROJECT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828800"/>
            <a:ext cx="7680960" cy="420624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100" dirty="0"/>
              <a:t>Plagiarism</a:t>
            </a:r>
          </a:p>
          <a:p>
            <a:r>
              <a:rPr lang="en-US" altLang="en-US" sz="2100" dirty="0"/>
              <a:t>Poor time management</a:t>
            </a:r>
          </a:p>
          <a:p>
            <a:pPr lvl="1"/>
            <a:r>
              <a:rPr lang="en-GB" altLang="en-US" sz="2400" dirty="0"/>
              <a:t>Unrealistic planning</a:t>
            </a:r>
          </a:p>
          <a:p>
            <a:pPr lvl="1"/>
            <a:r>
              <a:rPr lang="en-GB" altLang="en-US" sz="2400" dirty="0"/>
              <a:t>No planning</a:t>
            </a:r>
          </a:p>
          <a:p>
            <a:pPr lvl="1"/>
            <a:r>
              <a:rPr lang="en-GB" altLang="en-US" sz="2400" dirty="0"/>
              <a:t>Not keeping to schedule</a:t>
            </a:r>
          </a:p>
          <a:p>
            <a:pPr lvl="1"/>
            <a:r>
              <a:rPr lang="en-GB" altLang="en-US" sz="2400" dirty="0"/>
              <a:t>Last minute problems (esp. programming)</a:t>
            </a:r>
          </a:p>
          <a:p>
            <a:r>
              <a:rPr lang="en-US" altLang="en-US" sz="2200" dirty="0"/>
              <a:t>Lack of effort</a:t>
            </a:r>
          </a:p>
          <a:p>
            <a:r>
              <a:rPr lang="en-US" altLang="en-US" sz="2200" dirty="0"/>
              <a:t>Lack of supervisor contact</a:t>
            </a:r>
          </a:p>
          <a:p>
            <a:pPr lvl="1"/>
            <a:r>
              <a:rPr lang="en-US" altLang="en-US" sz="2000" dirty="0"/>
              <a:t>Or not taking advice</a:t>
            </a:r>
          </a:p>
          <a:p>
            <a:r>
              <a:rPr lang="en-US" altLang="en-US" sz="2200" dirty="0"/>
              <a:t>Not anticipating risks</a:t>
            </a:r>
          </a:p>
          <a:p>
            <a:pPr lvl="1"/>
            <a:r>
              <a:rPr lang="en-GB" altLang="en-US" sz="2000" dirty="0"/>
              <a:t>Hardware/software failures</a:t>
            </a:r>
          </a:p>
          <a:p>
            <a:pPr lvl="1"/>
            <a:r>
              <a:rPr lang="en-GB" altLang="en-US" sz="2000" dirty="0"/>
              <a:t>Unavailability of clients, etc.</a:t>
            </a:r>
          </a:p>
          <a:p>
            <a:pPr lvl="1"/>
            <a:r>
              <a:rPr lang="en-GB" altLang="en-US" sz="2000" dirty="0"/>
              <a:t>No leeway for unforeseen problems</a:t>
            </a:r>
          </a:p>
          <a:p>
            <a:r>
              <a:rPr lang="en-GB" altLang="en-US" sz="2200" dirty="0"/>
              <a:t>Straying from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PROJECT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05000"/>
            <a:ext cx="7680960" cy="4130040"/>
          </a:xfrm>
        </p:spPr>
        <p:txBody>
          <a:bodyPr/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dirty="0"/>
              <a:t> Over-ambition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Lack of focus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Lack of technical content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Lack of business content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Lack of analysis / evaluation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Lack of originality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PROJECT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dirty="0"/>
              <a:t>Don’t fall behind</a:t>
            </a:r>
          </a:p>
          <a:p>
            <a:pPr lvl="1"/>
            <a:r>
              <a:rPr lang="en-US" altLang="en-US" sz="2400" dirty="0"/>
              <a:t>Plan, monitor and control your project</a:t>
            </a:r>
          </a:p>
          <a:p>
            <a:r>
              <a:rPr lang="en-US" altLang="en-US" sz="2100" dirty="0"/>
              <a:t>Keep in contact with your supervisor and client</a:t>
            </a:r>
          </a:p>
          <a:p>
            <a:r>
              <a:rPr lang="en-US" altLang="en-US" sz="2100" dirty="0"/>
              <a:t>Find a client</a:t>
            </a:r>
          </a:p>
          <a:p>
            <a:r>
              <a:rPr lang="en-US" altLang="en-US" sz="2100" dirty="0"/>
              <a:t>Keep references</a:t>
            </a:r>
          </a:p>
          <a:p>
            <a:r>
              <a:rPr lang="en-US" altLang="en-US" sz="2100" dirty="0"/>
              <a:t>Be original</a:t>
            </a:r>
            <a:endParaRPr lang="en-GB" alt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72" y="1905000"/>
            <a:ext cx="4022725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4191000"/>
            <a:ext cx="6077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tellar" panose="020A0402060406010301" pitchFamily="18" charset="0"/>
              </a:rPr>
              <a:t>ALL THE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tellar" panose="020A0402060406010301" pitchFamily="18" charset="0"/>
              </a:rPr>
              <a:t>BEST !!!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</a:t>
            </a:r>
            <a:r>
              <a:rPr lang="en-US" b="1" dirty="0"/>
              <a:t>DIPLOMA IN COMPUTER SCIENCE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CODE:</a:t>
            </a:r>
            <a:r>
              <a:rPr lang="en-US" b="1" dirty="0" smtClean="0"/>
              <a:t>TSE3214/FYP3014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NAME:</a:t>
            </a:r>
            <a:r>
              <a:rPr lang="en-US" b="1" dirty="0" smtClean="0"/>
              <a:t>COMPUTING </a:t>
            </a:r>
            <a:r>
              <a:rPr lang="en-US" b="1" dirty="0"/>
              <a:t>PROJECT</a:t>
            </a:r>
            <a:endParaRPr lang="en-US" dirty="0"/>
          </a:p>
          <a:p>
            <a:r>
              <a:rPr lang="en-US" dirty="0"/>
              <a:t>CREDIT VALUE: </a:t>
            </a:r>
            <a:r>
              <a:rPr lang="en-US" b="1" dirty="0"/>
              <a:t>4</a:t>
            </a:r>
            <a:endParaRPr lang="en-US" dirty="0"/>
          </a:p>
          <a:p>
            <a:r>
              <a:rPr lang="en-US" dirty="0"/>
              <a:t>STATUS: </a:t>
            </a:r>
            <a:r>
              <a:rPr lang="en-US" b="1" dirty="0"/>
              <a:t>CORE</a:t>
            </a:r>
          </a:p>
          <a:p>
            <a:r>
              <a:rPr lang="en-US" dirty="0"/>
              <a:t>SEMESTER: </a:t>
            </a:r>
            <a:r>
              <a:rPr lang="en-US" b="1" dirty="0"/>
              <a:t>6</a:t>
            </a:r>
            <a:endParaRPr lang="en-US" dirty="0"/>
          </a:p>
          <a:p>
            <a:r>
              <a:rPr lang="en-US" dirty="0"/>
              <a:t>PRE-REQUISITE: Final Semester Standing</a:t>
            </a:r>
          </a:p>
          <a:p>
            <a:r>
              <a:rPr lang="en-US" dirty="0"/>
              <a:t>COORDINATOR: </a:t>
            </a:r>
            <a:r>
              <a:rPr lang="en-US" b="1" dirty="0"/>
              <a:t>SHUHADAH BINTI OTHMAN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40281"/>
            <a:ext cx="7680960" cy="3931920"/>
          </a:xfrm>
        </p:spPr>
        <p:txBody>
          <a:bodyPr/>
          <a:lstStyle/>
          <a:p>
            <a:r>
              <a:rPr lang="en-US" sz="2000" dirty="0" smtClean="0"/>
              <a:t>By SUPERVISOR &amp; EXAMINER </a:t>
            </a:r>
          </a:p>
          <a:p>
            <a:pPr lvl="1"/>
            <a:r>
              <a:rPr lang="en-US" dirty="0" smtClean="0"/>
              <a:t>Proposal  + </a:t>
            </a:r>
            <a:r>
              <a:rPr lang="en-US" dirty="0"/>
              <a:t>Progress Report (</a:t>
            </a:r>
            <a:r>
              <a:rPr lang="en-US" dirty="0" smtClean="0"/>
              <a:t>20%)</a:t>
            </a:r>
            <a:endParaRPr lang="en-US" dirty="0"/>
          </a:p>
          <a:p>
            <a:pPr lvl="1"/>
            <a:r>
              <a:rPr lang="en-US" sz="2000" dirty="0"/>
              <a:t>Presentation (</a:t>
            </a:r>
            <a:r>
              <a:rPr lang="en-US" sz="2000" dirty="0" smtClean="0"/>
              <a:t>50%)</a:t>
            </a:r>
            <a:endParaRPr lang="en-US" sz="2000" dirty="0"/>
          </a:p>
          <a:p>
            <a:pPr lvl="1"/>
            <a:r>
              <a:rPr lang="en-US" sz="2000" dirty="0"/>
              <a:t>Report (</a:t>
            </a:r>
            <a:r>
              <a:rPr lang="en-US" sz="2000" dirty="0" smtClean="0"/>
              <a:t>30%)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0702" y="1139399"/>
            <a:ext cx="4040188" cy="533399"/>
          </a:xfrm>
        </p:spPr>
        <p:txBody>
          <a:bodyPr/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1" y="1746723"/>
            <a:ext cx="4040188" cy="4297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Identify number of students</a:t>
            </a:r>
          </a:p>
          <a:p>
            <a:r>
              <a:rPr lang="en-US" sz="1600" dirty="0" smtClean="0"/>
              <a:t>Make sure students are qualify to enroll this course</a:t>
            </a:r>
          </a:p>
          <a:p>
            <a:r>
              <a:rPr lang="en-US" sz="1600" dirty="0" smtClean="0"/>
              <a:t>Relevance FYP title</a:t>
            </a:r>
          </a:p>
          <a:p>
            <a:r>
              <a:rPr lang="en-US" sz="1600" dirty="0" smtClean="0"/>
              <a:t>Plan for briefing and guideline</a:t>
            </a:r>
          </a:p>
          <a:p>
            <a:r>
              <a:rPr lang="en-US" sz="1600" dirty="0" smtClean="0"/>
              <a:t>Identify supervisor</a:t>
            </a:r>
          </a:p>
          <a:p>
            <a:r>
              <a:rPr lang="en-US" sz="1600" dirty="0" smtClean="0"/>
              <a:t>Assign supervisor</a:t>
            </a:r>
          </a:p>
          <a:p>
            <a:r>
              <a:rPr lang="en-US" sz="1600" dirty="0" smtClean="0"/>
              <a:t>Monitor supervisor </a:t>
            </a:r>
          </a:p>
          <a:p>
            <a:r>
              <a:rPr lang="en-US" sz="1600" dirty="0" smtClean="0"/>
              <a:t>Collect &amp; compile marks</a:t>
            </a:r>
          </a:p>
          <a:p>
            <a:r>
              <a:rPr lang="en-US" sz="1600" dirty="0" smtClean="0"/>
              <a:t>Key-in mark &amp; preparing report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099213"/>
            <a:ext cx="4041775" cy="533400"/>
          </a:xfrm>
        </p:spPr>
        <p:txBody>
          <a:bodyPr/>
          <a:lstStyle/>
          <a:p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41661" y="1571304"/>
            <a:ext cx="4268787" cy="4648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gain an understanding of the tasks/projects being undertaken by the student.</a:t>
            </a:r>
          </a:p>
          <a:p>
            <a:r>
              <a:rPr lang="en-US" sz="1600" dirty="0" smtClean="0"/>
              <a:t>make an initial evaluation of the student's performance</a:t>
            </a:r>
          </a:p>
          <a:p>
            <a:r>
              <a:rPr lang="en-US" sz="1600" dirty="0" smtClean="0"/>
              <a:t>Progress Monitoring</a:t>
            </a:r>
          </a:p>
          <a:p>
            <a:r>
              <a:rPr lang="en-US" sz="1600" dirty="0" smtClean="0"/>
              <a:t>Assessment</a:t>
            </a:r>
          </a:p>
          <a:p>
            <a:r>
              <a:rPr lang="en-US" sz="1600" dirty="0" smtClean="0"/>
              <a:t>advise the student in the choice of subject-specific knowledge and skills training required</a:t>
            </a:r>
          </a:p>
          <a:p>
            <a:r>
              <a:rPr lang="en-US" sz="1600" dirty="0" smtClean="0"/>
              <a:t>guidance on the nature of the research and the standard expected-topic, planning, timing</a:t>
            </a:r>
          </a:p>
          <a:p>
            <a:r>
              <a:rPr lang="en-US" sz="1600" dirty="0" smtClean="0"/>
              <a:t>ensure that the student has a clear understanding in general terms</a:t>
            </a:r>
          </a:p>
          <a:p>
            <a:r>
              <a:rPr lang="en-US" sz="1600" dirty="0" smtClean="0"/>
              <a:t>set a target date for Confirmation Review and a target submission date 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1" y="228600"/>
            <a:ext cx="8308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Coordinator vs Supervisor</a:t>
            </a:r>
            <a:endParaRPr lang="en-US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11" y="533400"/>
            <a:ext cx="8257578" cy="1371600"/>
          </a:xfrm>
        </p:spPr>
        <p:txBody>
          <a:bodyPr/>
          <a:lstStyle/>
          <a:p>
            <a:r>
              <a:rPr lang="en-US" dirty="0" smtClean="0"/>
              <a:t>List of Supervisor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00200"/>
            <a:ext cx="3657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9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981200"/>
            <a:ext cx="3657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700" y="5562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**subject </a:t>
            </a:r>
            <a:r>
              <a:rPr lang="en-US" dirty="0" smtClean="0"/>
              <a:t>to availability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5776"/>
              </p:ext>
            </p:extLst>
          </p:nvPr>
        </p:nvGraphicFramePr>
        <p:xfrm>
          <a:off x="1027872" y="1825520"/>
          <a:ext cx="4076700" cy="381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201"/>
                <a:gridCol w="3392499"/>
              </a:tblGrid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Zurina binti Jusoh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 Shamshillah binti Kamarzaman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Harlinawati binti Abdul Kadir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Anis Juanita binti Mohd Zainudin</a:t>
                      </a:r>
                      <a:endParaRPr lang="fi-FI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 Azura binti Salleh @ Omar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Shuhadah binti Othman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Aslimariah binti Ahmad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 Zakiah binti Lamin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Amnah binti Osman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 Hafiza binti Abd Samad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Raznida binti Isa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Roziyah binti Darus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Rukhiyah binti Adnan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Wan Asiah binti Wan Muhamad Tahir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Wan Nor Asnida binti Wan Jusoh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Eliza Suraiya binti Tahir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Farah Farzana binti Abdul Aziz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Mohd Akmal bin Mohd Azmer</a:t>
                      </a:r>
                      <a:endParaRPr lang="de-DE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Nurshafinas binti Roslan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Nuri Surina binti Abdul Halim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  <a:tr h="181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Siti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Faizah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binti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Miserom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1" marR="10691" marT="10691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988440" y="3885950"/>
            <a:ext cx="3048000" cy="167640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833924" y="2899100"/>
            <a:ext cx="3527946" cy="206340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988440" y="1924050"/>
            <a:ext cx="4076700" cy="167640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30" y="509602"/>
            <a:ext cx="7680960" cy="899280"/>
          </a:xfrm>
        </p:spPr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4690" y="229375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Development/Mobile Apps (With database)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7534" y="341200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Multimedia Project (Interactive KIOSK / Games / Courseware)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60425" y="4319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Apps (Without Database)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2025" y="1057467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A</a:t>
            </a:r>
            <a:endParaRPr lang="en-US" sz="9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53934" y="2230833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B</a:t>
            </a:r>
            <a:endParaRPr lang="en-US" sz="9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30350" y="44577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C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idea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" y="2014194"/>
            <a:ext cx="3822700" cy="38227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Relevant topic</a:t>
            </a:r>
          </a:p>
          <a:p>
            <a:pPr lvl="1"/>
            <a:r>
              <a:rPr lang="en-US" dirty="0" smtClean="0"/>
              <a:t>Produce a product (System, Apps)</a:t>
            </a:r>
          </a:p>
          <a:p>
            <a:r>
              <a:rPr lang="en-US" dirty="0" smtClean="0"/>
              <a:t>Real target user</a:t>
            </a:r>
          </a:p>
          <a:p>
            <a:r>
              <a:rPr lang="en-US" dirty="0" smtClean="0"/>
              <a:t>Significant project</a:t>
            </a:r>
          </a:p>
          <a:p>
            <a:r>
              <a:rPr lang="en-US" dirty="0" smtClean="0"/>
              <a:t>Have a contribution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FYP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6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Meeting with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GB" altLang="en-US" dirty="0" smtClean="0"/>
              <a:t>Need </a:t>
            </a:r>
            <a:r>
              <a:rPr lang="en-GB" altLang="en-US" dirty="0"/>
              <a:t>to form a working relationship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 smtClean="0"/>
              <a:t> Always ask advice and opinion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 smtClean="0"/>
              <a:t> May </a:t>
            </a:r>
            <a:r>
              <a:rPr lang="en-GB" altLang="en-US" dirty="0"/>
              <a:t>not be easy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/>
              <a:t> “People-handling”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/>
              <a:t> Problems – see project coordinator</a:t>
            </a:r>
          </a:p>
        </p:txBody>
      </p:sp>
    </p:spTree>
    <p:extLst>
      <p:ext uri="{BB962C8B-B14F-4D97-AF65-F5344CB8AC3E}">
        <p14:creationId xmlns:p14="http://schemas.microsoft.com/office/powerpoint/2010/main" val="1948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827</TotalTime>
  <Words>574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Castellar</vt:lpstr>
      <vt:lpstr>Franklin Gothic Book</vt:lpstr>
      <vt:lpstr>Wingdings</vt:lpstr>
      <vt:lpstr>Crop</vt:lpstr>
      <vt:lpstr>DIPLOMA FINAL PROJECT BRIEFING  tse3214/FYP3014  (Computing Project)</vt:lpstr>
      <vt:lpstr>Course Information</vt:lpstr>
      <vt:lpstr>Assessment </vt:lpstr>
      <vt:lpstr>PowerPoint Presentation</vt:lpstr>
      <vt:lpstr>List of Supervisor</vt:lpstr>
      <vt:lpstr>Category</vt:lpstr>
      <vt:lpstr>Brainstorming idea</vt:lpstr>
      <vt:lpstr>YOUR FYP PROCESS</vt:lpstr>
      <vt:lpstr>Progress Meeting with supervisor</vt:lpstr>
      <vt:lpstr>WHY PROJECT FAIL</vt:lpstr>
      <vt:lpstr>WHY PROJECT FAIL</vt:lpstr>
      <vt:lpstr>MAKING YOUR PROJECT SUCCEED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FINAL PROJECT BRIEFING 1</dc:title>
  <dc:creator>Nor Hafiza</dc:creator>
  <cp:lastModifiedBy>Shuhadah Othman</cp:lastModifiedBy>
  <cp:revision>56</cp:revision>
  <dcterms:created xsi:type="dcterms:W3CDTF">2014-01-15T03:27:44Z</dcterms:created>
  <dcterms:modified xsi:type="dcterms:W3CDTF">2021-07-26T03:03:35Z</dcterms:modified>
</cp:coreProperties>
</file>