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4" r:id="rId4"/>
    <p:sldId id="262" r:id="rId5"/>
    <p:sldId id="263" r:id="rId6"/>
    <p:sldId id="264" r:id="rId7"/>
    <p:sldId id="265" r:id="rId8"/>
    <p:sldId id="275" r:id="rId9"/>
    <p:sldId id="273" r:id="rId10"/>
    <p:sldId id="266" r:id="rId11"/>
    <p:sldId id="268" r:id="rId12"/>
    <p:sldId id="267" r:id="rId13"/>
    <p:sldId id="269" r:id="rId14"/>
    <p:sldId id="271" r:id="rId15"/>
    <p:sldId id="270" r:id="rId16"/>
    <p:sldId id="272" r:id="rId17"/>
    <p:sldId id="259" r:id="rId18"/>
    <p:sldId id="261" r:id="rId19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D4789-5A5C-4147-A500-E76560EDFF11}" type="datetimeFigureOut">
              <a:rPr lang="ms-MY" smtClean="0"/>
              <a:t>01/12/2020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4F1A2-3571-4BFC-B40A-0A82FEC6B6ED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483537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E1D5F-C01F-4A0D-BD04-0116942F05F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4188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FC49D-1DFA-46B9-8260-0EF4B12C9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FC49D-1DFA-46B9-8260-0EF4B12C96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0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FC49D-1DFA-46B9-8260-0EF4B12C96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2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22-A191-4243-BF23-71747F6BD3C2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7889-48F8-4288-A75D-C535A8639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2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22-A191-4243-BF23-71747F6BD3C2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7889-48F8-4288-A75D-C535A8639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4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22-A191-4243-BF23-71747F6BD3C2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7889-48F8-4288-A75D-C535A8639A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1335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22-A191-4243-BF23-71747F6BD3C2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7889-48F8-4288-A75D-C535A8639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22-A191-4243-BF23-71747F6BD3C2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7889-48F8-4288-A75D-C535A8639A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76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22-A191-4243-BF23-71747F6BD3C2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7889-48F8-4288-A75D-C535A8639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34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22-A191-4243-BF23-71747F6BD3C2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7889-48F8-4288-A75D-C535A8639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18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22-A191-4243-BF23-71747F6BD3C2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7889-48F8-4288-A75D-C535A8639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22-A191-4243-BF23-71747F6BD3C2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7889-48F8-4288-A75D-C535A8639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8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22-A191-4243-BF23-71747F6BD3C2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7889-48F8-4288-A75D-C535A8639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3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22-A191-4243-BF23-71747F6BD3C2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7889-48F8-4288-A75D-C535A8639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22-A191-4243-BF23-71747F6BD3C2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7889-48F8-4288-A75D-C535A8639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9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22-A191-4243-BF23-71747F6BD3C2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7889-48F8-4288-A75D-C535A8639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4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22-A191-4243-BF23-71747F6BD3C2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7889-48F8-4288-A75D-C535A8639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6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22-A191-4243-BF23-71747F6BD3C2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7889-48F8-4288-A75D-C535A8639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EE22-A191-4243-BF23-71747F6BD3C2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7889-48F8-4288-A75D-C535A8639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DEE22-A191-4243-BF23-71747F6BD3C2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E37889-48F8-4288-A75D-C535A8639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3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143000"/>
          </a:xfrm>
        </p:spPr>
        <p:txBody>
          <a:bodyPr/>
          <a:lstStyle/>
          <a:p>
            <a:r>
              <a:rPr lang="en-US" dirty="0" smtClean="0"/>
              <a:t>PROPOSAL WRITING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TSE3214 </a:t>
            </a:r>
            <a:endParaRPr lang="en-US" dirty="0"/>
          </a:p>
          <a:p>
            <a:r>
              <a:rPr lang="en-US" dirty="0" smtClean="0"/>
              <a:t>COMPUTING PROJECT</a:t>
            </a:r>
          </a:p>
        </p:txBody>
      </p:sp>
      <p:sp>
        <p:nvSpPr>
          <p:cNvPr id="6148" name="AutoShape 4" descr="data:image/jpeg;base64,/9j/4AAQSkZJRgABAQAAAQABAAD/2wCEAAkGBw8QDw0NDw8NDw8NDQ0NDQ0PDQ8NDQ0NFBEWFhQRFBQYHCggGBolGxQUITEhJSkrLjouFyAzODMsNygtLisBCgoKDg0OGRAQGiwkICQtLCwsLCwsLCwsLSwsLCwsLCwsLCwsLCwsLCwrLCwsLCwsLiwsLCwsLCw4Lzc0LCwsK//AABEIALcBEwMBIgACEQEDEQH/xAAcAAACAgMBAQAAAAAAAAAAAAAAAQIEAwUGBwj/xAA3EAABAwIEBAMGBgICAwAAAAABAAIDBBEFEiExBhNBUSJhcQcUMmKBkRUjM0JSoUPRJLE0gpL/xAAaAQEAAwEBAQAAAAAAAAAAAAAAAQMEAgUG/8QALREAAgIBAwMCBAYDAAAAAAAAAAECEQMEEiExQVET8CKxwdEUI2Fx4fEFMqH/2gAMAwEAAhEDEQA/APVgFIBATCk6GApAICdkAwE7ICkEAWTAQmgEAmgKSAVkJoQAhOyLIBITshAKySkhARSspWQgIkKDyAC47AEn0WQrW41UhrOWPik09G9VxkmoRcmdQjukka2V5eS49dfQdlrsS0A8leL7BafEp9CvFk7ts9XHHmjLTzDQrYOqARuuLgxTlyZH/C46Hsey23PNvCd/skZieKmXKoX2VCRllkFT06qTIr+J32XXqeDpOipyi5Y5iG6KzVVDWiwWgrsQGqWXQTYVdRvqtNU1KxVdbdayaoVkUdNGeSdV5JlUkmVZ9RZWqJTOaRcMiFrDVhCs9NlPrRPqwJhIKQW48okFIJBSCAAFIITCAEwEJhAJNCdkAIRZOyAEJoQCQmhCBIsmhARQmkgEuRxWrLpiT0uG+l7BdeuF4kjLJvqftuFk1iew16NJz5CWo0Wmr6jQrM+bRc9jFXYFeW0enFUaTH6oa6qphHGYYRFMdBoH9Lea0eOV9yWjdaJw+rj/AEt2LTKUfiMup1W11E9posahcMzXNPoQrMuMstoQvH58ArYKWLEHNdDBPI6OFxkDHyObuQy9yPOy14xKcf5X/dHoX2ZUtZF9UeqYjiwN9Vz9XX9b77ea4eSsld8T3n6q5QYkWgRv8TQbi52PZPwjiruyyOuTdVRsKnF2gka6fRa6TFnk+ELHis3MfmADelgq8ca0wxxS6GbJqMjdWWXVjz1UcxO5SDFMNXfC6FdyfUaSlZNQdUfXACkAkFIK4zkgpBRAUwEAJoTQAmElJACYQmgAoQhACE7IQCQhCAEIQgEhNJAJabiTC+fHmYPzGDQdXDt6rdJELmUVJUzqMnF2jyapzNBB6XB9VxXE9bkBvudAOpK9u4vNFDTy1NU0eFpyltmyyPto1p6n1XzLjWIOmldI61yTlYPhY3oAsS0lT68G16z4eFyUJpCSSdXFddwVw1EY5MWxElmH0puQdH1kw1bBH3v1VfgrhgVTpKuqdyaCkHMq6g6C3SNvdx2AVPjnis18jIoW8mgpQY6KmGgYzq93d53JW5Kjz222V+MOKZsSn5slmRRjl01M3SKnhGzWjv3K0ICAFNjHOIa0EucbADclGwkQKvUuFSP1ILR/a6jAeFwwCSbV51Ddw1dAcPaAseTVJOom7FpL5kcL+GW3180xQrramiHRa2anLb21C4WVs0PBFdDRGkWN0K2xaq8rQrFNnDxo12RCzlqF3ZXtPrAKQUQpBajCSCkFEKagDCEJoATCAnZACaAhACaEwgBFkJoBIsmkgEhNCAihNJAJVMUxCKmifPM4MjjFyTuT0A7krNWVUcMb5pXBkcbS57jsAvnj2k8dPrpTHGS2njJEbO/zO8ygKftC40lr5iblsTCWxRA6Nb/s9StZwlwxJWvdI97YaWFpkqqp5tFBE3cnz7Ba/CMKkqpAxtgLFz5HG0cMY+J7z0AC2HFvE4kijw2jJbQwZc7soY+vnbpz5AP2/wAW/U67QjkONeKmVAZQUTTBhtKfyY9n1Mg0NRL3ceg6Bcq1vdDW9SpISkC7zhHAeW0TSC8rxpf9je3qsnDPAUnun4nVAsaXRikgOjpCXfqv7Ntew67rrIYg0ADssWqyP/VHoaPCm9zMTYgAsMpVqQ2VKVyxpHqUqKsxCpy2Kz1Dx0VdzlYitxNVWRgG4WukctnWndadx1KugUTVESUJWQrSg+rwphQCmFrPOJBSUQpIBhNJMIBhNRTQEk0k0AJpJoBoSQoA0k0kAIQhAJRc4AEnQAEk+QUiV51intFhdWto4zljFiJXjwVDiLgD5bbdyeirzZPTg5dSzHj3yo4f2q8cSVEjqWMPjhidbI4Fj3u/m4H+gvOKSlfK4AC5J9A3zJ6L23F+DY8QBmqXCKaQ/wDGc0fpsb8XMtuP6Gll5LxT/wAV0lDHpY2mlFvzbHQNI3aqNLq4Z1x1XVfY6z4HifleSri2KsbF7nTG0envEwveqkHbtGOg679lo2t6ptb1KkNVrKEhbr1v2Vezfm8vEa5n5Is+mp3D9Y9JHj+HYdfTc9lfs25vLxGvZaEWfT07hrOej3j+HYdfTf2w6aDQDQDoFB0cxx1MBFFH/KTNbyA0/wC1yFtF1HGHiliH8WE/2uaqiAvP1DuZ7Gjj+WipM5a+ocs08ioTSKlGpowSFQBUXlRzLs4ZSrhutM/QlbmrK01X5b3VuMoy9LK7phdCtR4dcAlCtuJlqR9VhSCgFMLWYCQTSTCAYTSCkgBNJSCAAmhCAaEIQDQhCAEISQDSQsVROGAE3JJs1rRdzj2AUNqKthKyNYwOjkaXmMOY9vMBAcy4PiBPUbr5xmw/3arqKaYiaOkdNI+ojcxj4hHctdEXbv0H5Z3uBbqvZ8exCqmlhp6QXa2VvvRjli5jI8wAJBdq0XJLetu2h0eIUWG/hk76ovdAyQ8+R8ZZPNWtuHNhz65yQRm1tc28vLlrFlkowVr3z+n1NUMWxbm+Ti+IOP6kUxo3FueQjl1kIDI6imO3hv4H2sD9Vw1Fhj6kPzEhjbhrjqc3RoVcOsXh4kFNK9+S/wCYYxmuLbXI+nVbvh6tILaUuacxJinHw5Ru0E7Ert4vRg/TXPv3Rdhcck0snTx7+ZytVSSRyGJ4s5p27juF6x7KvZpzeXiFcz8nR1PTuH6x6PeP4dh19N+n4Y4Gp5+TU1MAyRPzwh/xz+b/AJL6262HTf0jQabAaAdAFsxSlOKclRkywjCbUXaMbxbQaAaAdgq73KxIVQnfa5VjKzmuI9ZgflXNVgW5xOpzyu7DRamqG68vNK5s93SrbBWaOpKpOV6raqBXCZpaMbgsMisuVSdy7sqaKNS5a4jM9o81Yq5N0YXDmOc/RXR4VmfJy6NgyM2CFcDUKDmj6FCmFjBUwV6J45IKSiFFswLzHqHAB2o0IPbugMoTSCkCgBMIBQUBJCQKAgJISTQDQkhACV0XVHGsRbTQPnILiMrWMGpfI42aPuVEmoq2Sk26Rmq6xkQGbckCwtoOpPYbrnp8SfUh7Y8zfFynEGxaPFd2h2GUjQ72v2XIz19RWMdTw3aWva/EqzOJMriC1zWAHQNJI00AIt1K6PA4Keicyka9z3PjbK0P1dFlGpftkGv31tuvntZqZZXtvjsvq/sehjxKCb7mwwXDGxz1MjchzRRAlrb1Dzu9xI0DLBoaLdD0XlXHUzsQxM08csjaWFokna9jo4oAy4JygkE5LWcOjha/XLx7xZkcaeinfmke5887bskkOzAT2AsANLWGi2vCGBTTct5uySctrJpnwExOcJGEwPaCLeFxs2+/orcUZRS2rl8Lz+7/AGJUYuTlN8Lr9jFg/Bwrwad0MtLTsdFM3mU4LKmmeHtzsla7SbwNdb9osCDchbPhr2Rw00/OqKj3iOKYSQQhmVrgNuZfz6DQ217L0Oho4aeJsEDGxxMzFrG3sC5xc469ySfqh8y9jHijCO0xZc0sktzMznLE6RYHzqu+oHdWFRbdItLjVVkYe5WeSrHdaDiCe4CqyzqLZfhhumkacTakqvUPvdRJWGaReWfQRhSNfUnUqhIrNS/VUnvUo7lwJztFTncsz3qlUyaLtFDNfUNLnBoW5ooMoAVXCoMzi5bsw2C7lLsUuHcxJqJaU1FkbT6ACkFAKYXqHhkgtNxNhxeIaqMPdJSOL+Wxxa+WEiz2tI/dbUeYt1W5CaA1+H1xtGXOEsUwBgqmjRwOzZB+13ntfTQ6LaLQyj3OR8o/8Od5dOy2lLM46zD5HH4h0Jzd1sqqWWM5w0yxaB7GD86P52j94+XftfZAXQmsNNUMkaJI3B7TexHcbg9iOoWZACahISGktGZwBs2+XMegv0VPC8VjnzsAdHNFYT00gDZoie42LT0cLg90BfQlfzGu3mmgGhK6LoAK4zjWQzyspRIIo6dhnqZbgcvMQG69DlJ/+l2L32BPYXsNyuUmbJqQA7nCd0jWutLLJYZQx+zGt18TtF5f+T1ChFY0+X8v7NekVSc/Hv5FOkihiLKdscobGwysiawlsxDmnPI8gAuGVrrXHUnoBquKeJIMPbM6ZkNXUVLXMMWsTvlzEZgGAftvfxC1rFb3EKV7nSOgsyWSONj6rVkYDb2Av4pLXOu2p2XLycBUj3iWrmqaqQCxJk5TLXJsA3UC5PXqsek0k5S3TXH69/4L8mWCjw+fkef8MU766uaWMj5zi8sjazJFGLjNI4WIytDrgeg00X0DQQsp4xG036vebZpH2sXG3p/QC5fCaCkog4UkEcOf43C5e/1cbkq0+tceq9iGOMXu7/QyTySlFR7fXyb6WtHdayXEDfRU2Mc7e6tw0attsqpIwPqnlY7uO91svcVmjolFMncjUthJWpx/whoXZNpQFy/GVLYNcFVnj8DL9NP81HMFyq1DlY6KnNdYKPoEyhOqUpVyYbqjKVKRzKVleV6oTEuIHcq0+5NhqTsr8OFloBcPEbE+Xkul5KW0uC3hFJlaFemFlnpIw1g9FGdq4RL5NaWoWYtQps5o9ytfQ7HQhVZKDXPC90TutvHG7ycw6fax81aCmF6588V21Mjf1Yyfniu8euX4h9LrI2tiP+RgP8ScrvsdVmCMgO4H2QGGoqIS1zXuY4OaWuYDnLwRYtyjUqGBRyMpoGSgh7WZbOOZ4aD4A49XZbX81ba0DYAegspBAVJ6AZnSxO5MzrZngXZLYacxn7vXQ9iENrnM0njLOnMjvLC76gZm/wDsLeZVxMIDE2thOoliI7iRv+1pMUw5lXV0c0YcPdebzKtjnRkscwhsTHj4jms7qNCOtlvzG3ctbfvYEqd0BqMQwJtQIWVMjpmQysna1zI2udI29szmgaa9AFZbRyR25Mri0f4ZyZmW7NefG36lw8ldQgKjqpzQOZDIB1dERM1vnYWefo1c299ZU4oY4at8NJTMgmewMA52a+ZgJb3bYgm4uuwSugNLilc173U7XFpic0yWOXPcHw36N7n6DVYxOxjcsUYcbAEtZYG23rbotoMPhzumEbOY+2d+UZnW2uVlLB6LNHTRWR5Zct/8XhFkslxUV0ObmbUPJ8JCxfh0p3K6csUSxaKK7OcbhDupKtwYS0brbFqWVKQtmCOmYOiygAdFIhKykBdIlCRCgBmWtxqk5sTh1A0WwIUXKGrVHSdOzy2WMtc5hFiDsVTqGr0zEMLhk8TmC/dcvi2DRi+Q28ljlga6Hp4tYnwzipQqMzSTYC5K6STCbn4lKGhjZra57lcLGy6Wpj2NdhOFBtnvHiOw7K7VgA2WfOLj1Vet+NMipUV4Zb52yV9FXlkUnP0VOV6ro3AXIVcvQoo5PegVMFYwpBesfOGQKQUAmCgJhMhRCldANSUAndASuhK6d0IBCEkBK6SSEA1FNJAJRKmkUBCyRCkkUBEhRsplRJQkiQokKZKiVAIFQIWUqJQFWqHhK5avLiTobLr3hUp6JrlzJWWQlRxUoVOYFddUYYqMmF+Sr2lykjleU64PmjE2WIcum/DPJUcWw/wKvJjtFuLJtlZzZdcKpOskt2mxWKRwWdHpKSasrkoUSUlNDcfQAUgoXUgvTPnSYUgVAKSAmE1EJoCQTUUwoJJJqKEIJEqKaSAaEkIBpFNCASRQkUAJFCRQCSTUSgEkU0kJEVEqRUVAIFYnrK5QcEBWcsbmqw4LC4KCbK7mKnX02dhaN1sXBYXNSjtM4yo4fe660tbgE7b2XpDgsEjFU8SL45pI8odg9Vfb+k16cYW9ghR6SO/xMjrAVMJIWkwEwUwUIQEgVJJCAkE0IQkaaEIAukhCAE0IQCui6EIKEkhCgCSQhAIpFCEAkkIQCSKEICJUHIQoBjcsTghCEmNwWJyEISjE4LE9qEIdGItQhCg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data:image/jpeg;base64,/9j/4AAQSkZJRgABAQAAAQABAAD/2wCEAAkGBw8QDw0NDw8NDw8NDQ0NDQ0PDQ8NDQ0NFBEWFhQRFBQYHCggGBolGxQUITEhJSkrLjouFyAzODMsNygtLisBCgoKDg0OGRAQGiwkICQtLCwsLCwsLCwsLSwsLCwsLCwsLCwsLCwsLCwrLCwsLCwsLiwsLCwsLCw4Lzc0LCwsK//AABEIALcBEwMBIgACEQEDEQH/xAAcAAACAgMBAQAAAAAAAAAAAAAAAQIEAwUGBwj/xAA3EAABAwIEBAMGBgICAwAAAAABAAIDBBEFEiExBhNBUSJhcQcUMmKBkRUjM0JSoUPRJLE0gpL/xAAaAQEAAwEBAQAAAAAAAAAAAAAAAQMEAgUG/8QALREAAgIBAwMCBAYDAAAAAAAAAAECEQMEEiExQVET8CKxwdEUI2Fx4fEFMqH/2gAMAwEAAhEDEQA/APVgFIBATCk6GApAICdkAwE7ICkEAWTAQmgEAmgKSAVkJoQAhOyLIBITshAKySkhARSspWQgIkKDyAC47AEn0WQrW41UhrOWPik09G9VxkmoRcmdQjukka2V5eS49dfQdlrsS0A8leL7BafEp9CvFk7ts9XHHmjLTzDQrYOqARuuLgxTlyZH/C46Hsey23PNvCd/skZieKmXKoX2VCRllkFT06qTIr+J32XXqeDpOipyi5Y5iG6KzVVDWiwWgrsQGqWXQTYVdRvqtNU1KxVdbdayaoVkUdNGeSdV5JlUkmVZ9RZWqJTOaRcMiFrDVhCs9NlPrRPqwJhIKQW48okFIJBSCAAFIITCAEwEJhAJNCdkAIRZOyAEJoQCQmhCBIsmhARQmkgEuRxWrLpiT0uG+l7BdeuF4kjLJvqftuFk1iew16NJz5CWo0Wmr6jQrM+bRc9jFXYFeW0enFUaTH6oa6qphHGYYRFMdBoH9Lea0eOV9yWjdaJw+rj/AEt2LTKUfiMup1W11E9posahcMzXNPoQrMuMstoQvH58ArYKWLEHNdDBPI6OFxkDHyObuQy9yPOy14xKcf5X/dHoX2ZUtZF9UeqYjiwN9Vz9XX9b77ea4eSsld8T3n6q5QYkWgRv8TQbi52PZPwjiruyyOuTdVRsKnF2gka6fRa6TFnk+ELHis3MfmADelgq8ca0wxxS6GbJqMjdWWXVjz1UcxO5SDFMNXfC6FdyfUaSlZNQdUfXACkAkFIK4zkgpBRAUwEAJoTQAmElJACYQmgAoQhACE7IQCQhCAEIQgEhNJAJabiTC+fHmYPzGDQdXDt6rdJELmUVJUzqMnF2jyapzNBB6XB9VxXE9bkBvudAOpK9u4vNFDTy1NU0eFpyltmyyPto1p6n1XzLjWIOmldI61yTlYPhY3oAsS0lT68G16z4eFyUJpCSSdXFddwVw1EY5MWxElmH0puQdH1kw1bBH3v1VfgrhgVTpKuqdyaCkHMq6g6C3SNvdx2AVPjnis18jIoW8mgpQY6KmGgYzq93d53JW5Kjz222V+MOKZsSn5slmRRjl01M3SKnhGzWjv3K0ICAFNjHOIa0EucbADclGwkQKvUuFSP1ILR/a6jAeFwwCSbV51Ddw1dAcPaAseTVJOom7FpL5kcL+GW3180xQrramiHRa2anLb21C4WVs0PBFdDRGkWN0K2xaq8rQrFNnDxo12RCzlqF3ZXtPrAKQUQpBajCSCkFEKagDCEJoATCAnZACaAhACaEwgBFkJoBIsmkgEhNCAihNJAJVMUxCKmifPM4MjjFyTuT0A7krNWVUcMb5pXBkcbS57jsAvnj2k8dPrpTHGS2njJEbO/zO8ygKftC40lr5iblsTCWxRA6Nb/s9StZwlwxJWvdI97YaWFpkqqp5tFBE3cnz7Ba/CMKkqpAxtgLFz5HG0cMY+J7z0AC2HFvE4kijw2jJbQwZc7soY+vnbpz5AP2/wAW/U67QjkONeKmVAZQUTTBhtKfyY9n1Mg0NRL3ceg6Bcq1vdDW9SpISkC7zhHAeW0TSC8rxpf9je3qsnDPAUnun4nVAsaXRikgOjpCXfqv7Ntew67rrIYg0ADssWqyP/VHoaPCm9zMTYgAsMpVqQ2VKVyxpHqUqKsxCpy2Kz1Dx0VdzlYitxNVWRgG4WukctnWndadx1KugUTVESUJWQrSg+rwphQCmFrPOJBSUQpIBhNJMIBhNRTQEk0k0AJpJoBoSQoA0k0kAIQhAJRc4AEnQAEk+QUiV51intFhdWto4zljFiJXjwVDiLgD5bbdyeirzZPTg5dSzHj3yo4f2q8cSVEjqWMPjhidbI4Fj3u/m4H+gvOKSlfK4AC5J9A3zJ6L23F+DY8QBmqXCKaQ/wDGc0fpsb8XMtuP6Gll5LxT/wAV0lDHpY2mlFvzbHQNI3aqNLq4Z1x1XVfY6z4HifleSri2KsbF7nTG0envEwveqkHbtGOg679lo2t6ptb1KkNVrKEhbr1v2Vezfm8vEa5n5Is+mp3D9Y9JHj+HYdfTc9lfs25vLxGvZaEWfT07hrOej3j+HYdfTf2w6aDQDQDoFB0cxx1MBFFH/KTNbyA0/wC1yFtF1HGHiliH8WE/2uaqiAvP1DuZ7Gjj+WipM5a+ocs08ioTSKlGpowSFQBUXlRzLs4ZSrhutM/QlbmrK01X5b3VuMoy9LK7phdCtR4dcAlCtuJlqR9VhSCgFMLWYCQTSTCAYTSCkgBNJSCAAmhCAaEIQDQhCAEISQDSQsVROGAE3JJs1rRdzj2AUNqKthKyNYwOjkaXmMOY9vMBAcy4PiBPUbr5xmw/3arqKaYiaOkdNI+ojcxj4hHctdEXbv0H5Z3uBbqvZ8exCqmlhp6QXa2VvvRjli5jI8wAJBdq0XJLetu2h0eIUWG/hk76ovdAyQ8+R8ZZPNWtuHNhz65yQRm1tc28vLlrFlkowVr3z+n1NUMWxbm+Ti+IOP6kUxo3FueQjl1kIDI6imO3hv4H2sD9Vw1Fhj6kPzEhjbhrjqc3RoVcOsXh4kFNK9+S/wCYYxmuLbXI+nVbvh6tILaUuacxJinHw5Ru0E7Ert4vRg/TXPv3Rdhcck0snTx7+ZytVSSRyGJ4s5p27juF6x7KvZpzeXiFcz8nR1PTuH6x6PeP4dh19N+n4Y4Gp5+TU1MAyRPzwh/xz+b/AJL6262HTf0jQabAaAdAFsxSlOKclRkywjCbUXaMbxbQaAaAdgq73KxIVQnfa5VjKzmuI9ZgflXNVgW5xOpzyu7DRamqG68vNK5s93SrbBWaOpKpOV6raqBXCZpaMbgsMisuVSdy7sqaKNS5a4jM9o81Yq5N0YXDmOc/RXR4VmfJy6NgyM2CFcDUKDmj6FCmFjBUwV6J45IKSiFFswLzHqHAB2o0IPbugMoTSCkCgBMIBQUBJCQKAgJISTQDQkhACV0XVHGsRbTQPnILiMrWMGpfI42aPuVEmoq2Sk26Rmq6xkQGbckCwtoOpPYbrnp8SfUh7Y8zfFynEGxaPFd2h2GUjQ72v2XIz19RWMdTw3aWva/EqzOJMriC1zWAHQNJI00AIt1K6PA4Keicyka9z3PjbK0P1dFlGpftkGv31tuvntZqZZXtvjsvq/sehjxKCb7mwwXDGxz1MjchzRRAlrb1Dzu9xI0DLBoaLdD0XlXHUzsQxM08csjaWFokna9jo4oAy4JygkE5LWcOjha/XLx7xZkcaeinfmke5887bskkOzAT2AsANLWGi2vCGBTTct5uySctrJpnwExOcJGEwPaCLeFxs2+/orcUZRS2rl8Lz+7/AGJUYuTlN8Lr9jFg/Bwrwad0MtLTsdFM3mU4LKmmeHtzsla7SbwNdb9osCDchbPhr2Rw00/OqKj3iOKYSQQhmVrgNuZfz6DQ217L0Oho4aeJsEDGxxMzFrG3sC5xc469ySfqh8y9jHijCO0xZc0sktzMznLE6RYHzqu+oHdWFRbdItLjVVkYe5WeSrHdaDiCe4CqyzqLZfhhumkacTakqvUPvdRJWGaReWfQRhSNfUnUqhIrNS/VUnvUo7lwJztFTncsz3qlUyaLtFDNfUNLnBoW5ooMoAVXCoMzi5bsw2C7lLsUuHcxJqJaU1FkbT6ACkFAKYXqHhkgtNxNhxeIaqMPdJSOL+Wxxa+WEiz2tI/dbUeYt1W5CaA1+H1xtGXOEsUwBgqmjRwOzZB+13ntfTQ6LaLQyj3OR8o/8Od5dOy2lLM46zD5HH4h0Jzd1sqqWWM5w0yxaB7GD86P52j94+XftfZAXQmsNNUMkaJI3B7TexHcbg9iOoWZACahISGktGZwBs2+XMegv0VPC8VjnzsAdHNFYT00gDZoie42LT0cLg90BfQlfzGu3mmgGhK6LoAK4zjWQzyspRIIo6dhnqZbgcvMQG69DlJ/+l2L32BPYXsNyuUmbJqQA7nCd0jWutLLJYZQx+zGt18TtF5f+T1ChFY0+X8v7NekVSc/Hv5FOkihiLKdscobGwysiawlsxDmnPI8gAuGVrrXHUnoBquKeJIMPbM6ZkNXUVLXMMWsTvlzEZgGAftvfxC1rFb3EKV7nSOgsyWSONj6rVkYDb2Av4pLXOu2p2XLycBUj3iWrmqaqQCxJk5TLXJsA3UC5PXqsek0k5S3TXH69/4L8mWCjw+fkef8MU766uaWMj5zi8sjazJFGLjNI4WIytDrgeg00X0DQQsp4xG036vebZpH2sXG3p/QC5fCaCkog4UkEcOf43C5e/1cbkq0+tceq9iGOMXu7/QyTySlFR7fXyb6WtHdayXEDfRU2Mc7e6tw0attsqpIwPqnlY7uO91svcVmjolFMncjUthJWpx/whoXZNpQFy/GVLYNcFVnj8DL9NP81HMFyq1DlY6KnNdYKPoEyhOqUpVyYbqjKVKRzKVleV6oTEuIHcq0+5NhqTsr8OFloBcPEbE+Xkul5KW0uC3hFJlaFemFlnpIw1g9FGdq4RL5NaWoWYtQps5o9ytfQ7HQhVZKDXPC90TutvHG7ycw6fax81aCmF6588V21Mjf1Yyfniu8euX4h9LrI2tiP+RgP8ScrvsdVmCMgO4H2QGGoqIS1zXuY4OaWuYDnLwRYtyjUqGBRyMpoGSgh7WZbOOZ4aD4A49XZbX81ba0DYAegspBAVJ6AZnSxO5MzrZngXZLYacxn7vXQ9iENrnM0njLOnMjvLC76gZm/wDsLeZVxMIDE2thOoliI7iRv+1pMUw5lXV0c0YcPdebzKtjnRkscwhsTHj4jms7qNCOtlvzG3ctbfvYEqd0BqMQwJtQIWVMjpmQysna1zI2udI29szmgaa9AFZbRyR25Mri0f4ZyZmW7NefG36lw8ldQgKjqpzQOZDIB1dERM1vnYWefo1c299ZU4oY4at8NJTMgmewMA52a+ZgJb3bYgm4uuwSugNLilc173U7XFpic0yWOXPcHw36N7n6DVYxOxjcsUYcbAEtZYG23rbotoMPhzumEbOY+2d+UZnW2uVlLB6LNHTRWR5Zct/8XhFkslxUV0ObmbUPJ8JCxfh0p3K6csUSxaKK7OcbhDupKtwYS0brbFqWVKQtmCOmYOiygAdFIhKykBdIlCRCgBmWtxqk5sTh1A0WwIUXKGrVHSdOzy2WMtc5hFiDsVTqGr0zEMLhk8TmC/dcvi2DRi+Q28ljlga6Hp4tYnwzipQqMzSTYC5K6STCbn4lKGhjZra57lcLGy6Wpj2NdhOFBtnvHiOw7K7VgA2WfOLj1Vet+NMipUV4Zb52yV9FXlkUnP0VOV6ro3AXIVcvQoo5PegVMFYwpBesfOGQKQUAmCgJhMhRCldANSUAndASuhK6d0IBCEkBK6SSEA1FNJAJRKmkUBCyRCkkUBEhRsplRJQkiQokKZKiVAIFQIWUqJQFWqHhK5avLiTobLr3hUp6JrlzJWWQlRxUoVOYFddUYYqMmF+Sr2lykjleU64PmjE2WIcum/DPJUcWw/wKvJjtFuLJtlZzZdcKpOskt2mxWKRwWdHpKSasrkoUSUlNDcfQAUgoXUgvTPnSYUgVAKSAmE1EJoCQTUUwoJJJqKEIJEqKaSAaEkIBpFNCASRQkUAJFCRQCSTUSgEkU0kJEVEqRUVAIFYnrK5QcEBWcsbmqw4LC4KCbK7mKnX02dhaN1sXBYXNSjtM4yo4fe660tbgE7b2XpDgsEjFU8SL45pI8odg9Vfb+k16cYW9ghR6SO/xMjrAVMJIWkwEwUwUIQEgVJJCAkE0IQkaaEIAukhCAE0IQCui6EIKEkhCgCSQhAIpFCEAkkIQCSKEICJUHIQoBjcsTghCEmNwWJyEISjE4LE9qEIdGItQhCg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2" name="Picture 8" descr="https://encrypted-tbn2.gstatic.com/images?q=tbn:ANd9GcTg9sVJyW5QWBlFJLR3L5cANiVS1GYXcmKcFB_jrA9uasq7gwb7j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81000"/>
            <a:ext cx="2105025" cy="21717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Project Scope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9897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Scope is all the work required and the only work required to complete the project successfully</a:t>
            </a:r>
          </a:p>
          <a:p>
            <a:r>
              <a:rPr lang="en-US" dirty="0" smtClean="0"/>
              <a:t>Scope is primarily concerned with defining and controlling what is and is not included in the project</a:t>
            </a:r>
          </a:p>
          <a:p>
            <a:r>
              <a:rPr lang="en-US" dirty="0" smtClean="0"/>
              <a:t>Scopes can be divided into to </a:t>
            </a:r>
          </a:p>
          <a:p>
            <a:pPr lvl="1"/>
            <a:r>
              <a:rPr lang="en-US" dirty="0" smtClean="0"/>
              <a:t>Product scope</a:t>
            </a:r>
          </a:p>
          <a:p>
            <a:pPr lvl="2"/>
            <a:r>
              <a:rPr lang="en-US" dirty="0" smtClean="0"/>
              <a:t>Features and functions that characterize the product, service or result</a:t>
            </a:r>
          </a:p>
          <a:p>
            <a:pPr lvl="2"/>
            <a:r>
              <a:rPr lang="en-US" dirty="0" smtClean="0"/>
              <a:t>Is more oriented toward functional requirements </a:t>
            </a:r>
          </a:p>
          <a:p>
            <a:pPr lvl="1"/>
            <a:r>
              <a:rPr lang="en-US" dirty="0" smtClean="0"/>
              <a:t>Project scope</a:t>
            </a:r>
          </a:p>
          <a:p>
            <a:pPr lvl="2"/>
            <a:r>
              <a:rPr lang="en-US" dirty="0" smtClean="0"/>
              <a:t>The work that needs to be accomplished to deliver the product, service or result with the specified product scope.  </a:t>
            </a:r>
          </a:p>
          <a:p>
            <a:pPr lvl="2"/>
            <a:r>
              <a:rPr lang="en-US" dirty="0" smtClean="0"/>
              <a:t>Is more work-oriented – the how</a:t>
            </a:r>
          </a:p>
          <a:p>
            <a:r>
              <a:rPr lang="en-US" dirty="0" smtClean="0"/>
              <a:t>Specify the area of research</a:t>
            </a:r>
          </a:p>
          <a:p>
            <a:r>
              <a:rPr lang="en-US" dirty="0" smtClean="0"/>
              <a:t>Specify the features of your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Target User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the users of your system?</a:t>
            </a:r>
          </a:p>
          <a:p>
            <a:r>
              <a:rPr lang="en-US" dirty="0" smtClean="0"/>
              <a:t>If more than one, state the difference.</a:t>
            </a:r>
          </a:p>
          <a:p>
            <a:r>
              <a:rPr lang="en-US" dirty="0" smtClean="0"/>
              <a:t>It is important to know your user – for data gathering and  testing purposes</a:t>
            </a:r>
          </a:p>
          <a:p>
            <a:r>
              <a:rPr lang="en-US" dirty="0" smtClean="0"/>
              <a:t>Normally users can be determined based on your project scope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3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Project Requirement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933" y="1934949"/>
            <a:ext cx="6347714" cy="3880773"/>
          </a:xfrm>
        </p:spPr>
        <p:txBody>
          <a:bodyPr/>
          <a:lstStyle/>
          <a:p>
            <a:r>
              <a:rPr lang="en-US" dirty="0" smtClean="0"/>
              <a:t>Hardware and software requirement</a:t>
            </a:r>
          </a:p>
          <a:p>
            <a:r>
              <a:rPr lang="en-US" dirty="0" smtClean="0"/>
              <a:t>User requirement **</a:t>
            </a:r>
          </a:p>
          <a:p>
            <a:r>
              <a:rPr lang="en-US" dirty="0" smtClean="0"/>
              <a:t>Data gathering to get user requirements**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** Explain in the project report.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Project Planning / Methodology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 your methodology with a clear description of what you were doing.</a:t>
            </a:r>
          </a:p>
          <a:p>
            <a:pPr lvl="1"/>
            <a:r>
              <a:rPr lang="en-US" dirty="0" smtClean="0"/>
              <a:t>Describe the proposed solution to solve your problem</a:t>
            </a:r>
          </a:p>
          <a:p>
            <a:pPr lvl="1"/>
            <a:r>
              <a:rPr lang="en-US" dirty="0" smtClean="0"/>
              <a:t>Describe the implementation scheme of your proposed solution</a:t>
            </a:r>
          </a:p>
          <a:p>
            <a:pPr lvl="1"/>
            <a:r>
              <a:rPr lang="en-US" dirty="0" smtClean="0"/>
              <a:t>How do you plan to test the implementation of your project?</a:t>
            </a:r>
          </a:p>
          <a:p>
            <a:pPr lvl="1"/>
            <a:r>
              <a:rPr lang="en-US" dirty="0" smtClean="0"/>
              <a:t>How are you going to evaluate the results of your project?</a:t>
            </a:r>
          </a:p>
          <a:p>
            <a:r>
              <a:rPr lang="en-US" dirty="0" smtClean="0"/>
              <a:t>In system development you can use an existing methodology to complete your project. E.g.: Agile methodology, Rapid Application Development (RAD) methodology and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ms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conclusion about your proposal. </a:t>
            </a:r>
          </a:p>
          <a:p>
            <a:r>
              <a:rPr lang="en-US" dirty="0" smtClean="0"/>
              <a:t>Write a summary to describe the overall content of the proposal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2105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Gantt Chart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detail schedule for the successful completion of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ms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76400"/>
            <a:ext cx="6347714" cy="3880773"/>
          </a:xfrm>
        </p:spPr>
        <p:txBody>
          <a:bodyPr/>
          <a:lstStyle/>
          <a:p>
            <a:r>
              <a:rPr lang="en-US" dirty="0" smtClean="0"/>
              <a:t>Throughout the proposal, you must provide citations whenever you paraphrase others ideas or quote someone else’s sentences. </a:t>
            </a:r>
          </a:p>
          <a:p>
            <a:r>
              <a:rPr lang="en-US" dirty="0" smtClean="0"/>
              <a:t>List all the reference that you use in the proposal.</a:t>
            </a:r>
          </a:p>
          <a:p>
            <a:r>
              <a:rPr lang="en-US" dirty="0" smtClean="0"/>
              <a:t>User </a:t>
            </a:r>
            <a:r>
              <a:rPr lang="en-US" b="1" dirty="0" smtClean="0"/>
              <a:t>Harvard Reference Style </a:t>
            </a:r>
          </a:p>
        </p:txBody>
      </p:sp>
    </p:spTree>
    <p:extLst>
      <p:ext uri="{BB962C8B-B14F-4D97-AF65-F5344CB8AC3E}">
        <p14:creationId xmlns:p14="http://schemas.microsoft.com/office/powerpoint/2010/main" val="31179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5715000" cy="944562"/>
          </a:xfrm>
        </p:spPr>
        <p:txBody>
          <a:bodyPr>
            <a:noAutofit/>
          </a:bodyPr>
          <a:lstStyle/>
          <a:p>
            <a:r>
              <a:rPr lang="en-US" sz="6000" dirty="0" smtClean="0"/>
              <a:t>General advice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2895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Read all documents before the proposal writing</a:t>
            </a:r>
          </a:p>
          <a:p>
            <a:r>
              <a:rPr lang="en-US" sz="2400" dirty="0" smtClean="0"/>
              <a:t>Support the objectives of the call, national and regional priorities</a:t>
            </a:r>
          </a:p>
          <a:p>
            <a:r>
              <a:rPr lang="en-US" sz="2400" dirty="0" smtClean="0"/>
              <a:t>Identify the beneficiaries and stakeholders</a:t>
            </a:r>
          </a:p>
          <a:p>
            <a:r>
              <a:rPr lang="en-US" sz="2400" dirty="0" smtClean="0"/>
              <a:t>Needs analysis / collaborative approach</a:t>
            </a:r>
          </a:p>
          <a:p>
            <a:r>
              <a:rPr lang="en-US" sz="2400" dirty="0" smtClean="0"/>
              <a:t>Provide clear methodology: what will be done, how, when and with which resources</a:t>
            </a:r>
          </a:p>
          <a:p>
            <a:endParaRPr lang="en-US" sz="2400" dirty="0"/>
          </a:p>
        </p:txBody>
      </p:sp>
      <p:sp>
        <p:nvSpPr>
          <p:cNvPr id="3074" name="AutoShape 2" descr="data:image/jpeg;base64,/9j/4AAQSkZJRgABAQAAAQABAAD/2wCEAAkGBxQSEBQUEhQSFhQVFxQXFRQXFxQWFhYVFxcXGBUWFxYYHCggGBolHBQUITEhJSorLi4uFx8zODMsNygtLiwBCgoKDg0OGhAQGywkHSQtLCwsLCwsLSwsLCwsLCwuLCwsLCwsLCwsLCwsLCwsLCwsLSwsLCwsLCwsLCwsLCwsLP/AABEIAMABBgMBEQACEQEDEQH/xAAbAAEAAgMBAQAAAAAAAAAAAAAABQYDBAcBAv/EAEsQAAEDAgIEBwkOBgEEAwAAAAEAAgMEEQUhBhIxcQcTQVFhgZEiMjVUc5KhsdIWFzM0QlJTcoKTssHC0RQVI2KisyRDdOHxY4OU/8QAGwEBAAIDAQEAAAAAAAAAAAAAAAECAwQFBgf/xAA4EQEAAQMBAwgIBQQDAAAAAAAAAQIDEQQFITESEzNBUXGBkRQyUmGhscHRFSJT4fBCcrLxIzRi/9oADAMBAAIRAxEAPwDuKAgICAgICAgICAgICAgICAgICAgICAgICAgICAgICAgICAgICAgICAgII7Hq/iaZ8o+Tq2+05o/NBh0dxAzR6xQbs+IRM757Qea9z2DNa1zWWLe6quPPf5DTk0hhGzWduFvxWWpXtfTxwzPh98DVk0mHyYz1ut6gVrVbbj+mjznH3GB2kr+RjB1krDO2rnVTHxGM6Ry80fYfaWOdsajqinyn7jz3RTf/AB+af3UfjGp/8+U/cTWF1EssYeXMFy7LUPISNut0Lr6K9fv2ouTMRnPVPVOPaG+wO5S07gR+a34irrn4fuPtWBAQEBAQEBBq1dc2MtDjbWvbqt+6DYjfcXCD6QEBAQEBAQEBAQeONhc5AcqCqY5p7TwXbH/XkHIw2YD0ybOy62belrq3zuhOHPcd0qqaq4e/VjP/AEo7tbbmdyv6zboW9bsUUcI3rYdJqYGvwmNrh3JhpstmzizyblwNp3q7VquujjE/XCiBZ3LdUXDfm3NuxeRu6i7d9eqZ8d3lwBYQQEBAQEFko3kYdIQSCGTkEGxBGvYgjYV6zYv/AF6O+f8AKRyRuN1VvjNV99L7S9VzdHsx5Qu9/ndT4zVffS+0nN0ezHlAfzup8ZqvvpfaTm6PZjygP53U+M1X30vtJzdHsx5QLvpXXytwmie2WVr3GHWe172udeB5Os4G5uQDmtOzTTN6qJjt+ascVI/ndT4zVffS+0tzm6PZjyhY/ndT4zVffS+0nN0ezHlAfzup8ZqvvpfaTm6PZjygSWjOL1Dq2na6oqHNMrAWulkIIvsILrELFet0RROIjyRK4cITyJqWx+k/QuUqtmFn+k3cg20BAQEBAQEBAQQWmGkP8FC14Zrue/UaL6oB1XOu47bdych6FmsWucqxlMQ5TjWkdRVfDSdz9G3uY/Nv3X2iV0rdmijhC2EUso8KDtB8FxeRp/0Lyu2egud8f5Qorq8gCAgICAgILFTeDZfJ1H616zYv/Xo75/ykcXbsC9au9QEBBftMPA1Bvg/0PWjY6evx+aI4qCt5IgIJXRX49TeVZ61ivdHV3Er1wifDUn/2/oXHUW3Cvgm7kG4gICAgICAgICCjcLXxaDy4/wBUq3NF60931hMOYLorCDwoO5YdSiWggYSQDDDmLXya08u5ee1tiL9NVuZxEz1d+VGH3Ms+fJ/j+y5P4Ja9ur4fYQxw5xleyMF2q4i52Dedi5M6K5VeqtWomcTjP3kSlNo19I/qaPzP7LpWti9dyvy+8/aBlko6KL4R8YP98tvRrBb9Gx9P1UTPjIwipw45cbTffN9pZvwmz+n8xnZhdLL8G8H6kmt6yVrV7G0/ZMeM/XI1arRtwzjcHdDsj27D6Fz72xa4326s+6d3x/aBvYYxopuKms3W4wOY52qdVznA8vKDtC6Gzp5ixTTcnk1RM7px2yKZp/o1TUtMx8EZY4ytaTryO7nUebWe4ja0L0WmvV11TFU9S0SoS3UiAg7Nh+Dw1WHUjJ2a7WxwuA1nt7ri7Xuwg7HFcmq5VRcqmn3quc6c4ZFTVnFwt1WcWx1tZzsyX3N3EnkC39PXVXRmpMK+s6RBK6K/HqbyrPWsV7o6u4l0PTyjL307gc2cZlz31OXqXmtTradPXTFcbpzv7OCiwYLO10TbHMLbpqiqM0zmBIKwICAgICAg08TxBsLbnMnvW8pP5DpWprNZRpqMzvmeEdv7e8QmnExOFyOuQ4iE3aSNr2Xtbet/Q1cuaJnrj6JhyF8znd85x3ucfWV2IiIWfCkEBBkFS8bHybtd37qvJjsF+4JpXOfU6znO7mG13E2zl2XK09ZERFPj9ESmdKdNIqQmKICSflaMmMJz7sja7l1Rnz2uCsFjSzVvndHzREOc4rpHU1JPGyu1fmMJYwfZG3ruuhRZoo4QthEho5gso9QeAWNxkecZHtQWDB9MaunsBJxjPmS3dl0O74dpHQsFenor6sdyMOi4NjtNiLNW2rI0XMbra7eTWY75TdmY5xcC9lydZoaaqeTcjMdU/wA4SiYR3Cv8Ti8u3/XItvR+vPcQ5YuksICDumi/xGm8jF+ALjXekq75Uc24TvCB8lF63rf0nR+K0KotpIgldFfj1N5VnrWK90dXcS6hpbti3P8A0rxG2+Nvx+iiFpql0Zu09XOufo9dXpqu2nrj7e8WzCsUbKOZ3KF6u1dou0RXROYkSKyAgICAg166rbEwud1DnPIFg1OopsW5rq/2KVV1LpHlzjmewDkA6F4+/eqvVzXXxn+YElpr4Jf9WD8ca9zs7+ju+iYciXbWEBAQEEzgWOupYqgR5SzCJrXfMDeM13b+6AHSb8iw3LUVzTnhAhid9zcknMknMknlN+VZgQbuD4Y+pnbDHbWde5OxrR3zj0D1kDlVK64op5Ui+O4MWamVRJxltpazUv8AV22+0tL02c8NyuVBxbDn00zopRZzebY4HY5p5Qf3G0FbtFcV08qFmorjLS1L4ntkjcWvYbtcNoP5i1wRygkKKoiqMSL1pjjAq8LglFg7jmte0fJeI5NYbuUdBC0rFvm7s0+5EcVAW8kQEHdNF/iNN5GL8AXGu9JV3yo5twneED5KL1vXQ0nR+K0KotlIgldFfj1N5VnrWK90dXcS6hpbti3P/SvEbb42/H6KK+uEPqKQtIc02I9PQt7Q6ydPX/5njH17xb8HxITM6RtHSvW01RVETHASSkEBAQU3G6/jZMu8bk3p53da8ltDV+kXd3qxw+/86hHLQFqM9NLA2KV0bmlrA5jtlxYi43gL12n2hYoppiLkZxEcfcKfwk4LT09PE6GJkbnTapLRYlvFyG264HYu7pblVVU8qc7loUBbyRB4UHYsG0XpH00LnU8Rc6KMuJGZJYCSetcqu9ciqYietXLmOk3FismbExrI2PLGtaLDuO5cetwcV0bWeRGeK0IxZAQXbgvqYYpKh8skbDqxNYXua24JeX21jn3rPQtPVxVMREQiV6GKUfGcZ/Ewa1rfDttbm1day5nok85zmJz448uCuFC4T6mKSaB8UkbzqPa8sc11tVzSwGxy79/pXU0kVRTMTC0KYttIg2GVREL4s7OfHIOYOa17T2h481Vmn80SNdWBAQd00X+I03kYvwBca70lXfKjm3Cd4QPkovW9dDSdH4rQqi2UiCV0V+PU3lWetYr3R1dxLqGlu2Lc/wDSvEbb42/H6KK+uECD6p6swyB470kB35H8uxd3ZGq38xV3x9Y+vmL3Szh7Q4cq74zICCOx+q4uE22u7kde09gK5+07/NWJxxndH1+Apq8mCD6j2jePWrUetHfA2OFr4rB5cf6pV9G0Xrz3fWEw5guisIPCg7zo8f8AiU/kYvwNXFuevPfKjiGKfGJr7eNlvv4x112KPVjuhdrKwIN/DMFnqQ4wRGQNsHWLBYnZ3zhzFY67lNHrTgbvuOrvFn+fD7ar6Ra9r5mYPcdXeLP8+H209Ite180Zg9x1d4s/z4fbT0i17XzTmD3HV3iz/Ph9tPSLXtfNGYamJYDU07A+eJzGk6oJcw3dYm3cuJ2A9itTdornFMpyjlkBAQd00X+I03kYvwBca70lXfKjm3Cd4QPkovW9dDSdH4rQqi2UiCV0V+PU3lWetYr3R1dxLp+lxzi3P/SvD7cmIm3n3/RRALhgg8ewEEHYRYq1Fc0VRVTxjeJfQzEDYxOObSR2L21q5FyiK464yLasgIKxpVNeRrfmtv1uP/j0rzm2bmbtNHZGfP8A0INcYEHrTmN4U08YG3wst/4kJ5p2/wCqVfRtF68931hMOXLpLCAgu+j/AAgfw9OyGSEv4sBrHNcBdo70OBGVhYXF1p3NLyquVE8UTCo4nVCaaSUN1OMe5+rfWsXG5zsL535OVbVFPJpiEtZWBBeOCmuDJ5onHOVrXM6THraw3kPvuaVp6ynNMVdiJX+snqGvtHExzTazta1t+a8/fu6um5i3biae3OPNV5jWNxUkbXzuI1iGgNBcS6xJsBnbIrpWrdVe6OIhffDoueX7tyzeiXP5KcHvh0XPL925PRLn8kwrenelNPV07I4S8ubIHnWYWiwY8bT0uC2NPYroqzUmIUdbiRAQdPwTTqkipoY3mTWZHG11o3EXa0A2PLmFzrmmuVVTMK4U3TXFY6qr42LWLOLY3MFpuC6+R3hbWnomijEphBLOkQb2BVTYqqGR99Vj2udYXNgc7DlVLlM1UTEDsmBY9DWB5h1iGEB2s0tzOYtfcuTdszRjlKYVis+Fk+u/8RXhL/S1/wB1XzkYViBBr0U/FVjTyPA7RkfyXp9j3OVY5PZPz3/cdJidcArqj6QU3SB16h/Rqj/EfuvJbTqzqqvdj5QI5aAIBUSJvTCkNVhhLBdzQyVo2m7O/A6dXXA6V77Z9+Koor6pj5/umHHwV3FhAQEE9ozo+ayOpDLCWMROjvkDfjNZh5r2GfIQOlYLt3m5pzwnKJlByxlri1wLXNJDmnIgjaCFmic74S+VI+4ZXMcHMJa5pBa4GxBHKComImMSLbTcI1U1tnNheR8otcCekhrrdgC1Z0dEzuyjCu4zjE1VJxkztYgWaALNYDtDW8l7C5zJsLnILYt26aIxSloq4ICAgICAgICAgIOkcEneVP1o/wALlz9bxhWX3W/CyfXf+Ir53f6Wv+6r5yhhWIEEZirrSwnpd+ld7Yk+vHd9R0zDH3iaehd4bSCm6QNtUP6dU/4j9l5LadONVV78fIRy0AQEE3o9iYZ/TebNJu08gJ2g9B9e9djZeti3PNXJ3Twnsns8fmIHSvQF2s6WjAIJJdBcNsTt4snK39ptbkOwL2dnVRjFfmtEqLWUEsRIlikZb5zHNHUSLHqW5TXTVwlLXj7o2b3R5hmewK07uIlqDRmrm7ynlA+c8cWN/d2uN11iqvW6eMmXSdB9F30QkdI9rnyBgLW31Whutbujm490eQLQ1F+LmMcIVmWxj2jVPXDWN2yDIStFnZcjgR3Td/URdYtPqpiPy8CJULFNAKuI/wBMNmbyFhDXdbHkegldCjVW547k5QFRhc8ffwTt6TG8DzrWWaK6Z4TCWk54G0gb1fAywQOf3jHv6GNc49jQVEzEcROYboZWTEf0jG0/KlOpb7Pf+hYatRbp689yMrth+g0dPDI7OaoMcga4gANcWEdw2+RztcknctOrUzXVEcIRlQ26JVtvi0nbH7S3eft+0tmHvuSrfFpO2P2k5+37RmD3JVvi0nbH7Sc/b9ozB7kq3xaTtj9pOft+0Zg9yVb4tJ2x+0nP2/aMnuSrfFpO2P2k5+37Rk9yVb4tJ2x+0nP2/aMwe5Kt8Wk7Y/aTn7ftGYPclW+LSdsftJz9v2jML1wa4VNTsnE8boy5zC2+rmADfYStPVV01zHJlWWOsp38ZJ3Enfv+S75x6F4G/Zuc7X+Wr1quqe2fchrvic3vmuG8EetYKqKqfWiY74mPmPhVERjR/qQjpd+ld7YkevPd9R03B/gW7l3huoKzpXDZ7H84t1g3/P0Lzu2rWLlNztjHl/sQS4oICAgkKHGJIha+s0fJdybjtC39NtG9YjHGOyfpP+xLR6Ss+Ux43apHpIXTp21bn1qZjyn7D7dpJFyNk7G+0rztmx1RV8PuNqbFA2lfUapsyN8mrlchgJtzXyXT0tyNRTTVG7lCo++dH4vL5zF0fQqu1OD3zo/F5fOYnoVXaYPfOj8Xl85iehVdpg986PxeXzmJ6FPaYSejumzKucQtiewlrnaxc0jubZZb1ju6abdPKyYTWkGKilp3zOaXBpaNUEAnWcG7T9ZYrdvl1clCpe+dH4vL5zFs+hT2pwe+dH4vL5zE9CntMHvnR+Ly+cxPQqu0we+dH4vL5zE9CntMJLR7TdlXOIWwvYS1ztYuaR3O5Y7umm3TysmFqubm9rcn53WrGcoVfF9PqWElrC6Zwvfi7aoPS8kA9V1tUaWurfO5OFen4TZD3lPGB/c9zvU0LPGijrlOGOPhMn+VBCdznt/dT6HT2mEnQ8JkRymhkZ0sLZBvz1T2ArFVo6uqUYb+LafU8TY3RgzNk1+8IBYW6uTmuzBOty8ypRpa6sxO4wjvfOj8Xl85iyehVdphnoeEaOWWOMQSAyPYwHWZYF7g0E9qirSTETOTCX0t2R73fkvLbb4UeKFcXAELUf1KxrR8gAdZzPrC9Rsi3ybHK7Zz9B1WgZqxtHQuoNhBH45ScZCQO+b3Q3jaOy60do6eb1iYjjG+PD7wKYvIggICAgICCwVngib/ALef8L17PZHQ2v51phxpemWEBAQWng08IN8nJ+la2r6PxRK9cI3g2bfD/tYtPS9LHj8kQ44uqsICAgtHBr4QZ5OT1Ba2q6NEt/hG0kdJK6ljNomWEhHy37S0n5rbgW5Te+xU0tmIjlzxIhSFuJEBuezO222aDxrgdhBQeoCDewD45Tf9xT/7WKlz1Ku6fkOtaW7I97vyXiNt8KPFRWZ5gxpc7Y0ElcO3bquVxRTxkaWhVIZZzI4bSSesr21uiLdEURwiMDqTRYK49QEFOx2g4qS4HcuzHQeULym0tJzFzlU+rV8J64+37CNXOBAQEBAQWGqaThMwAJJp5wABck6r8gBtXs9k9Da/nWQ48+lkAu6OQDlJY8AdZC9Jyo7V2JWBAQWng08IN8nJ+la2r6NEr3whsLsOlDQXG8WQBJ+FZyBaemnFyPH5IhyB9K8C7o5AByljwB1kLp8qJ61mJWBAQWjg18IM8nJ6gtbVdGiVaqJi973na9znne9xcfSVsRGIwl8KRs4ZJG2eN0zdaIOBkbt1m8oty8mXLsVa4maZ5PEdlw3SWjkAbFNEOQMJ4sjoDXWXJqs3I4wrht4jhEFSP60UcnMSBrD6rxmOoqtNyqjhKHPdIeD2Vj70l5Iz8hzmh7OtxAc3079q3rWrpmPz7pWiUR7iq7xc+fD7ay+k2u35mW3g+h9aypge6AhrJoXOOvEbNbI0uNg6+wFVr1FuaZiJ6pMr7pbsj3u/JeO23wo8VXP8cqTI8Qs5wX7+Rv59inZGkxHPVeH1n6C/6I4XxUQuMyu4LCgICDXrqUSsLT/6POsV+zTeomirhIpVXTOjeWu5PSOdeP1GnrsVzRV4T2wMKwAgICAgncPx5scTWFjyWjaNW20nnXa021aLNqm3NMzju+4903l18LlcMtZsRtvewr0uhuRcmiuOuM+cJhxxdpYQEFp4NPCDfJyfpWtq+j8US6XiONNhfqFribA3FuW/OeheZ1e0qNPc5E0zO7O7CqO02m18LlcMtZsZtvewrq6G5FyaK464z5wmHHF2lhAQWjg18IM8nJ6gtbVdGiULjmHmnqZYnC2q92r0sJvGetpHXccizW6+XTEpaKuCDwhBnpauSI3jkkZ9Rzm+oqs0xPGBP0GnVZFa8jZBzSNB/wAm2PbdYatLbnqwjCzYZwlxnKoicz+9h4xu8tsHDqBWvXo5/plGFyosQjnj14JGPGy4zAPM4XuD0GxWncorp3cJ96FL01xmRmrG9rRJnqWvYg5a1ztGS4tVi/qrsU36Yimns6+4a2heAFzuMeOnNdiIiIxA6MxthYKR9ICAgINHFMPErekbCtfU6ajUUcmvwnsFPqad0btVw/8AK8nqdLc09XJr8J6pGJa4ICAgIJnSzwO7ycP4o17rZfqWv7Y+SYchXfWEBBZ+Dd9sRZ0slHov+S1tV0coldNKcpx0sb63LwW2d2pjPsx85Vfelngd/k4fxMXp9l+pa7o+SY4uQrvrCAgtHBr4QZ5OT1Ba2q6NEuhaUaMxVrczqTMHcSDMjl1XD5Tejfay0LN+bc7uHXCIlyvGtHKilJ42M6n0jLuj3k27n7QC6du9RXwlbKIBWUeoCAgINzCcUlppRLC7VcLXHyXj5rxyjb0i9xYqldFNcYqHVa1seI0DJmDugC9g2lr25PjJ3gt6gVyLlE0VTTKjd0Wq2vhbq22KgmkBAQEBAQadfQNlbYjPnWO7aou08muMwKnX0DojmMudec1ey67X5rf5qfjH3GouUCAgIJvH26+DyW5IQfMsT+Fe32TV/wAVnuiPhhMcXH16JYQEG3hNe6nnjmYATG69jkCLEObfkuCRfpVK6IrpmmR0yPhEoy0FwlDvmmO5HWCR6Vzp0VeepXCuaVadCphdDFEWsfbWe8jWycDk1pIGwZ3O5bFnS8ieVMpiFLW4kQEE7oViUdNWNlmcWsDHgkNc7MgWyaCVg1FE10YpRLoY07oL3411+fiZr236i0PQ7mc43+CMS9OntB9K77mf2FPot3s+MGJakZwrEJCxrWGUgm4ZJC8222dZusRzZq08/ajPV5m+GjX8GTTcwTubzNkaHDdrNsR2FXp1k/1QZVrENB6yLPixIOeJwd/ibO7AVsU6m3V14705V6WNzXFrmua4ZFrgWuB6Qcws8TE74S+VIIOn8E8pNNM07GzZdcbLjt9a52sj80T7lZfGg09pZGcge4DcHELTQviAgICAgICDHNCHCxF0FfxHALZx9nItDU7Os39/Crtj6x1/MQUrC02cCD07O1cHUbOv2d+Mx2x9h8rQBBZ8CDZaV0TtndscP7X39o9i9Rsa7mxjrpmfvA4vVUzopHxv76NzmO3tNr7ja/WvYRMVRmF2NSCAgICAgICAgICD1jyCCCQQQQQSCCNhBGYPSoF8wHhGcwBlUwvtslZYO+0zIHeLblp3NJE76EYWD3wqK19aS/zeLff1W9KweiXP5KMKHptj7K2Zj42Oa1jS27rBzrm+YBNgM7byt3T2pt04lMQryzpEHWNAoP4bDDK/LX15z9TVAZ2tY0/aXL1VfKuY7Nysong8YXPLjtJud5zK1kOjICAgICAgICAg16miZILOAQQFZo0RnE63RtHYtW/orF71qd/bG6RDVFLLGe6YSOdv7Fcm7sWqN9urwn7jPguLNhlu42a7JwOR6DY7bfmVj0lGo0d3NdE8md043+O7sH1pvoj/ABX/ACKbVMuqNZtxaUAdyQ7YHWyuciLZiwXrtNqYiMTw6p/nUmJcxnicxxY9rmvG1rgWuG8HNdKJiYzCz4UgUEjhGBVFURxMTnNP/UPcxj7ZyO4XPQsdd2ij1pMrXiehTKSgmlkdxkwDLHYxl3tB1RtJsSLnsC1qNTNdyIjdCMqGt1IgICAgIM9HRyTOLYmOe4NLtVuZ1Ra5A5doyGarVVFMZkYXtIcWuBDhtaQQ4bwcwp948Ugg9Y0ucGtBLjsaAS47mjMqJ3bxdtFdAnyObJVt1IxnxR79/Q4fIb0bTmMlqXtVEbqOPaiZSWnmOh//AA4CDmBKW7BbZGLdIz5rW51zlU1oZhnFRAnaUFlQEBAQEBAQEBAQEHy+MHaEGhVYLFJtaEGCloH04tEbs28WdnTqn5PqQYa+qpJhq1UbctglYCAecOsQN9wrU11U+rOBGnR3CTn/AEf/ANEgHZxiy+k3e34QnI3+U0+YFMXDYQOOcNx7ohVqvXJ4yZfNTp4zZBDI7+5wDR1Nvc+ha1znMf8AHjPv/ZCQ90NM+FoqLHWa3XY6Nzm62RII1SDY+pWtTXTTHKn83XMdowwTYY/vYqY9HEAHsLFS9r4s9JVMeePMyy6mHfQ0/wBw32Fg/GbP6k/ENTDvoaf7hvsJ+M2f1J+IamHfQ0/3DfYT8Zs/qT8Q1MO+hp/uG+wn4zZ/Un4hxeHfQ033DfYT8Zs/qT8R8DFMOpngtbFG8ggObAWmx2jWazoGW5bFrWU6iJ5FWcd/1HlVjuH1B1ZdR45DJE4t6i5uSzU11U8JwNZ2B4S/O0A+rM5g7GvCyxqbsdacvP5HhEeZ4j7U73jsLyk6m7PX8jLIzSPD6UEU7G7oYgL73WAPasVVdVXrTlCFxHSKrq7shaYYzkbZvI6X/J6u1VEhozoiI7OeM0F1jYALBB9ICAgICAgICAgICAgICDWqaJj++AQRNRorC7kCDHHojCORBIU2BxM2NCDLNhUbhYtCDUk0chI70BRMRMYkRNZgEjM2HWHMf3XNv7KsXN9P5Z93Dy/0IqS7cntLfV2rk3tlX7e+n80e7j5fbINcDsIO5c6qmqmcVRifePVUEGOeBrxZwuPUecLNYv12a4roneJPBKeE9w9ovyHnXrNJq6NRTmnj1x2fsJebRiF3IFtDX9x8PMEGxBovC3kCCTp8PYzvWhBtAICAgICAgICAgICAgICAgICAgICAgICDBPSNeMwEENV6MRuN23aecZKldui5GK4iY94ianAp2d6Q4dI/MLn3dk6ev1cx3T9xHyiRnfxuHSM1z7mxbkepVE9+77jGKxnKbbwR61p17O1NHGjPdvGZkgOYI6isFE3bFcVRmJj3CxYPjOxsnUV6bRbQo1Ecmd1XZ29wsLXX2LoD1AQEBAQEBAQEBAQEBAQEBAQEBAQEBAQEBAQEBBjfA07QEGlPg0TtrQgjKjRGJ2wWQao0R1TdrnbrlU5qjOeTGe4WPD4HMbYm6uNtAQEBAQ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jpeg;base64,/9j/4AAQSkZJRgABAQAAAQABAAD/2wCEAAkGBxQSEBQUEhQSFhQVFxQXFRQXFxQWFhYVFxcXGBUWFxYYHCggGBolHBQUITEhJSorLi4uFx8zODMsNygtLiwBCgoKDg0OGhAQGywkHSQtLCwsLCwsLSwsLCwsLCwuLCwsLCwsLCwsLCwsLCwsLCwsLSwsLCwsLCwsLCwsLCwsLP/AABEIAMABBgMBEQACEQEDEQH/xAAbAAEAAgMBAQAAAAAAAAAAAAAABQYDBAcBAv/EAEsQAAEDAgIEBwkOBgEEAwAAAAEAAgMEEQUhBhIxcQcTQVFhgZEiMjVUc5KhsdIWFzM0QlJTcoKTssHC0RQVI2KisyRDdOHxY4OU/8QAGwEBAAIDAQEAAAAAAAAAAAAAAAECAwQFBgf/xAA4EQEAAQMBAwgIBQQDAAAAAAAAAQIDEQQFITESEzNBUXGBkRQyUmGhscHRFSJT4fBCcrLxIzRi/9oADAMBAAIRAxEAPwDuKAgICAgICAgICAgICAgICAgICAgICAgICAgICAgICAgICAgICAgICAgII7Hq/iaZ8o+Tq2+05o/NBh0dxAzR6xQbs+IRM757Qea9z2DNa1zWWLe6quPPf5DTk0hhGzWduFvxWWpXtfTxwzPh98DVk0mHyYz1ut6gVrVbbj+mjznH3GB2kr+RjB1krDO2rnVTHxGM6Ry80fYfaWOdsajqinyn7jz3RTf/AB+af3UfjGp/8+U/cTWF1EssYeXMFy7LUPISNut0Lr6K9fv2ouTMRnPVPVOPaG+wO5S07gR+a34irrn4fuPtWBAQEBAQEBBq1dc2MtDjbWvbqt+6DYjfcXCD6QEBAQEBAQEBAQeONhc5AcqCqY5p7TwXbH/XkHIw2YD0ybOy62belrq3zuhOHPcd0qqaq4e/VjP/AEo7tbbmdyv6zboW9bsUUcI3rYdJqYGvwmNrh3JhpstmzizyblwNp3q7VquujjE/XCiBZ3LdUXDfm3NuxeRu6i7d9eqZ8d3lwBYQQEBAQEFko3kYdIQSCGTkEGxBGvYgjYV6zYv/AF6O+f8AKRyRuN1VvjNV99L7S9VzdHsx5Qu9/ndT4zVffS+0nN0ezHlAfzup8ZqvvpfaTm6PZjygP53U+M1X30vtJzdHsx5QLvpXXytwmie2WVr3GHWe172udeB5Os4G5uQDmtOzTTN6qJjt+ascVI/ndT4zVffS+0tzm6PZjyhY/ndT4zVffS+0nN0ezHlAfzup8ZqvvpfaTm6PZjygSWjOL1Dq2na6oqHNMrAWulkIIvsILrELFet0RROIjyRK4cITyJqWx+k/QuUqtmFn+k3cg20BAQEBAQEBAQQWmGkP8FC14Zrue/UaL6oB1XOu47bdych6FmsWucqxlMQ5TjWkdRVfDSdz9G3uY/Nv3X2iV0rdmijhC2EUso8KDtB8FxeRp/0Lyu2egud8f5Qorq8gCAgICAgILFTeDZfJ1H616zYv/Xo75/ykcXbsC9au9QEBBftMPA1Bvg/0PWjY6evx+aI4qCt5IgIJXRX49TeVZ61ivdHV3Er1wifDUn/2/oXHUW3Cvgm7kG4gICAgICAgICCjcLXxaDy4/wBUq3NF60931hMOYLorCDwoO5YdSiWggYSQDDDmLXya08u5ee1tiL9NVuZxEz1d+VGH3Ms+fJ/j+y5P4Ja9ur4fYQxw5xleyMF2q4i52Dedi5M6K5VeqtWomcTjP3kSlNo19I/qaPzP7LpWti9dyvy+8/aBlko6KL4R8YP98tvRrBb9Gx9P1UTPjIwipw45cbTffN9pZvwmz+n8xnZhdLL8G8H6kmt6yVrV7G0/ZMeM/XI1arRtwzjcHdDsj27D6Fz72xa4326s+6d3x/aBvYYxopuKms3W4wOY52qdVznA8vKDtC6Gzp5ixTTcnk1RM7px2yKZp/o1TUtMx8EZY4ytaTryO7nUebWe4ja0L0WmvV11TFU9S0SoS3UiAg7Nh+Dw1WHUjJ2a7WxwuA1nt7ri7Xuwg7HFcmq5VRcqmn3quc6c4ZFTVnFwt1WcWx1tZzsyX3N3EnkC39PXVXRmpMK+s6RBK6K/HqbyrPWsV7o6u4l0PTyjL307gc2cZlz31OXqXmtTradPXTFcbpzv7OCiwYLO10TbHMLbpqiqM0zmBIKwICAgICAg08TxBsLbnMnvW8pP5DpWprNZRpqMzvmeEdv7e8QmnExOFyOuQ4iE3aSNr2Xtbet/Q1cuaJnrj6JhyF8znd85x3ucfWV2IiIWfCkEBBkFS8bHybtd37qvJjsF+4JpXOfU6znO7mG13E2zl2XK09ZERFPj9ESmdKdNIqQmKICSflaMmMJz7sja7l1Rnz2uCsFjSzVvndHzREOc4rpHU1JPGyu1fmMJYwfZG3ruuhRZoo4QthEho5gso9QeAWNxkecZHtQWDB9MaunsBJxjPmS3dl0O74dpHQsFenor6sdyMOi4NjtNiLNW2rI0XMbra7eTWY75TdmY5xcC9lydZoaaqeTcjMdU/wA4SiYR3Cv8Ti8u3/XItvR+vPcQ5YuksICDumi/xGm8jF+ALjXekq75Uc24TvCB8lF63rf0nR+K0KotpIgldFfj1N5VnrWK90dXcS6hpbti3P8A0rxG2+Nvx+iiFpql0Zu09XOufo9dXpqu2nrj7e8WzCsUbKOZ3KF6u1dou0RXROYkSKyAgICAg166rbEwud1DnPIFg1OopsW5rq/2KVV1LpHlzjmewDkA6F4+/eqvVzXXxn+YElpr4Jf9WD8ca9zs7+ju+iYciXbWEBAQEEzgWOupYqgR5SzCJrXfMDeM13b+6AHSb8iw3LUVzTnhAhid9zcknMknMknlN+VZgQbuD4Y+pnbDHbWde5OxrR3zj0D1kDlVK64op5Ui+O4MWamVRJxltpazUv8AV22+0tL02c8NyuVBxbDn00zopRZzebY4HY5p5Qf3G0FbtFcV08qFmorjLS1L4ntkjcWvYbtcNoP5i1wRygkKKoiqMSL1pjjAq8LglFg7jmte0fJeI5NYbuUdBC0rFvm7s0+5EcVAW8kQEHdNF/iNN5GL8AXGu9JV3yo5twneED5KL1vXQ0nR+K0KotlIgldFfj1N5VnrWK90dXcS6hpbti3P/SvEbb42/H6KK+uEPqKQtIc02I9PQt7Q6ydPX/5njH17xb8HxITM6RtHSvW01RVETHASSkEBAQU3G6/jZMu8bk3p53da8ltDV+kXd3qxw+/86hHLQFqM9NLA2KV0bmlrA5jtlxYi43gL12n2hYoppiLkZxEcfcKfwk4LT09PE6GJkbnTapLRYlvFyG264HYu7pblVVU8qc7loUBbyRB4UHYsG0XpH00LnU8Rc6KMuJGZJYCSetcqu9ciqYietXLmOk3FismbExrI2PLGtaLDuO5cetwcV0bWeRGeK0IxZAQXbgvqYYpKh8skbDqxNYXua24JeX21jn3rPQtPVxVMREQiV6GKUfGcZ/Ewa1rfDttbm1day5nok85zmJz448uCuFC4T6mKSaB8UkbzqPa8sc11tVzSwGxy79/pXU0kVRTMTC0KYttIg2GVREL4s7OfHIOYOa17T2h481Vmn80SNdWBAQd00X+I03kYvwBca70lXfKjm3Cd4QPkovW9dDSdH4rQqi2UiCV0V+PU3lWetYr3R1dxLqGlu2Lc/wDSvEbb42/H6KK+uECD6p6swyB470kB35H8uxd3ZGq38xV3x9Y+vmL3Szh7Q4cq74zICCOx+q4uE22u7kde09gK5+07/NWJxxndH1+Apq8mCD6j2jePWrUetHfA2OFr4rB5cf6pV9G0Xrz3fWEw5guisIPCg7zo8f8AiU/kYvwNXFuevPfKjiGKfGJr7eNlvv4x112KPVjuhdrKwIN/DMFnqQ4wRGQNsHWLBYnZ3zhzFY67lNHrTgbvuOrvFn+fD7ar6Ra9r5mYPcdXeLP8+H209Ite180Zg9x1d4s/z4fbT0i17XzTmD3HV3iz/Ph9tPSLXtfNGYamJYDU07A+eJzGk6oJcw3dYm3cuJ2A9itTdornFMpyjlkBAQd00X+I03kYvwBca70lXfKjm3Cd4QPkovW9dDSdH4rQqi2UiCV0V+PU3lWetYr3R1dxLp+lxzi3P/SvD7cmIm3n3/RRALhgg8ewEEHYRYq1Fc0VRVTxjeJfQzEDYxOObSR2L21q5FyiK464yLasgIKxpVNeRrfmtv1uP/j0rzm2bmbtNHZGfP8A0INcYEHrTmN4U08YG3wst/4kJ5p2/wCqVfRtF68931hMOXLpLCAgu+j/AAgfw9OyGSEv4sBrHNcBdo70OBGVhYXF1p3NLyquVE8UTCo4nVCaaSUN1OMe5+rfWsXG5zsL535OVbVFPJpiEtZWBBeOCmuDJ5onHOVrXM6THraw3kPvuaVp6ynNMVdiJX+snqGvtHExzTazta1t+a8/fu6um5i3biae3OPNV5jWNxUkbXzuI1iGgNBcS6xJsBnbIrpWrdVe6OIhffDoueX7tyzeiXP5KcHvh0XPL925PRLn8kwrenelNPV07I4S8ubIHnWYWiwY8bT0uC2NPYroqzUmIUdbiRAQdPwTTqkipoY3mTWZHG11o3EXa0A2PLmFzrmmuVVTMK4U3TXFY6qr42LWLOLY3MFpuC6+R3hbWnomijEphBLOkQb2BVTYqqGR99Vj2udYXNgc7DlVLlM1UTEDsmBY9DWB5h1iGEB2s0tzOYtfcuTdszRjlKYVis+Fk+u/8RXhL/S1/wB1XzkYViBBr0U/FVjTyPA7RkfyXp9j3OVY5PZPz3/cdJidcArqj6QU3SB16h/Rqj/EfuvJbTqzqqvdj5QI5aAIBUSJvTCkNVhhLBdzQyVo2m7O/A6dXXA6V77Z9+Koor6pj5/umHHwV3FhAQEE9ozo+ayOpDLCWMROjvkDfjNZh5r2GfIQOlYLt3m5pzwnKJlByxlri1wLXNJDmnIgjaCFmic74S+VI+4ZXMcHMJa5pBa4GxBHKComImMSLbTcI1U1tnNheR8otcCekhrrdgC1Z0dEzuyjCu4zjE1VJxkztYgWaALNYDtDW8l7C5zJsLnILYt26aIxSloq4ICAgICAgICAgIOkcEneVP1o/wALlz9bxhWX3W/CyfXf+Ir53f6Wv+6r5yhhWIEEZirrSwnpd+ld7Yk+vHd9R0zDH3iaehd4bSCm6QNtUP6dU/4j9l5LadONVV78fIRy0AQEE3o9iYZ/TebNJu08gJ2g9B9e9djZeti3PNXJ3Twnsns8fmIHSvQF2s6WjAIJJdBcNsTt4snK39ptbkOwL2dnVRjFfmtEqLWUEsRIlikZb5zHNHUSLHqW5TXTVwlLXj7o2b3R5hmewK07uIlqDRmrm7ynlA+c8cWN/d2uN11iqvW6eMmXSdB9F30QkdI9rnyBgLW31Whutbujm490eQLQ1F+LmMcIVmWxj2jVPXDWN2yDIStFnZcjgR3Td/URdYtPqpiPy8CJULFNAKuI/wBMNmbyFhDXdbHkegldCjVW547k5QFRhc8ffwTt6TG8DzrWWaK6Z4TCWk54G0gb1fAywQOf3jHv6GNc49jQVEzEcROYboZWTEf0jG0/KlOpb7Pf+hYatRbp689yMrth+g0dPDI7OaoMcga4gANcWEdw2+RztcknctOrUzXVEcIRlQ26JVtvi0nbH7S3eft+0tmHvuSrfFpO2P2k5+37RmD3JVvi0nbH7Sc/b9ozB7kq3xaTtj9pOft+0Zg9yVb4tJ2x+0nP2/aMnuSrfFpO2P2k5+37Rk9yVb4tJ2x+0nP2/aMwe5Kt8Wk7Y/aTn7ftGYPclW+LSdsftJz9v2jML1wa4VNTsnE8boy5zC2+rmADfYStPVV01zHJlWWOsp38ZJ3Enfv+S75x6F4G/Zuc7X+Wr1quqe2fchrvic3vmuG8EetYKqKqfWiY74mPmPhVERjR/qQjpd+ld7YkevPd9R03B/gW7l3huoKzpXDZ7H84t1g3/P0Lzu2rWLlNztjHl/sQS4oICAgkKHGJIha+s0fJdybjtC39NtG9YjHGOyfpP+xLR6Ss+Ux43apHpIXTp21bn1qZjyn7D7dpJFyNk7G+0rztmx1RV8PuNqbFA2lfUapsyN8mrlchgJtzXyXT0tyNRTTVG7lCo++dH4vL5zF0fQqu1OD3zo/F5fOYnoVXaYPfOj8Xl85iehVdpg986PxeXzmJ6FPaYSejumzKucQtiewlrnaxc0jubZZb1ju6abdPKyYTWkGKilp3zOaXBpaNUEAnWcG7T9ZYrdvl1clCpe+dH4vL5zFs+hT2pwe+dH4vL5zE9CntMHvnR+Ly+cxPQqu0we+dH4vL5zE9CntMJLR7TdlXOIWwvYS1ztYuaR3O5Y7umm3TysmFqubm9rcn53WrGcoVfF9PqWElrC6Zwvfi7aoPS8kA9V1tUaWurfO5OFen4TZD3lPGB/c9zvU0LPGijrlOGOPhMn+VBCdznt/dT6HT2mEnQ8JkRymhkZ0sLZBvz1T2ArFVo6uqUYb+LafU8TY3RgzNk1+8IBYW6uTmuzBOty8ypRpa6sxO4wjvfOj8Xl85iyehVdphnoeEaOWWOMQSAyPYwHWZYF7g0E9qirSTETOTCX0t2R73fkvLbb4UeKFcXAELUf1KxrR8gAdZzPrC9Rsi3ybHK7Zz9B1WgZqxtHQuoNhBH45ScZCQO+b3Q3jaOy60do6eb1iYjjG+PD7wKYvIggICAgICCwVngib/ALef8L17PZHQ2v51phxpemWEBAQWng08IN8nJ+la2r6PxRK9cI3g2bfD/tYtPS9LHj8kQ44uqsICAgtHBr4QZ5OT1Ba2q6NEt/hG0kdJK6ljNomWEhHy37S0n5rbgW5Te+xU0tmIjlzxIhSFuJEBuezO222aDxrgdhBQeoCDewD45Tf9xT/7WKlz1Ku6fkOtaW7I97vyXiNt8KPFRWZ5gxpc7Y0ElcO3bquVxRTxkaWhVIZZzI4bSSesr21uiLdEURwiMDqTRYK49QEFOx2g4qS4HcuzHQeULym0tJzFzlU+rV8J64+37CNXOBAQEBAQWGqaThMwAJJp5wABck6r8gBtXs9k9Da/nWQ48+lkAu6OQDlJY8AdZC9Jyo7V2JWBAQWng08IN8nJ+la2r6NEr3whsLsOlDQXG8WQBJ+FZyBaemnFyPH5IhyB9K8C7o5AByljwB1kLp8qJ61mJWBAQWjg18IM8nJ6gtbVdGiVaqJi973na9znne9xcfSVsRGIwl8KRs4ZJG2eN0zdaIOBkbt1m8oty8mXLsVa4maZ5PEdlw3SWjkAbFNEOQMJ4sjoDXWXJqs3I4wrht4jhEFSP60UcnMSBrD6rxmOoqtNyqjhKHPdIeD2Vj70l5Iz8hzmh7OtxAc3079q3rWrpmPz7pWiUR7iq7xc+fD7ay+k2u35mW3g+h9aypge6AhrJoXOOvEbNbI0uNg6+wFVr1FuaZiJ6pMr7pbsj3u/JeO23wo8VXP8cqTI8Qs5wX7+Rv59inZGkxHPVeH1n6C/6I4XxUQuMyu4LCgICDXrqUSsLT/6POsV+zTeomirhIpVXTOjeWu5PSOdeP1GnrsVzRV4T2wMKwAgICAgncPx5scTWFjyWjaNW20nnXa021aLNqm3NMzju+4903l18LlcMtZsRtvewr0uhuRcmiuOuM+cJhxxdpYQEFp4NPCDfJyfpWtq+j8US6XiONNhfqFribA3FuW/OeheZ1e0qNPc5E0zO7O7CqO02m18LlcMtZsZtvewrq6G5FyaK464z5wmHHF2lhAQWjg18IM8nJ6gtbVdGiULjmHmnqZYnC2q92r0sJvGetpHXccizW6+XTEpaKuCDwhBnpauSI3jkkZ9Rzm+oqs0xPGBP0GnVZFa8jZBzSNB/wAm2PbdYatLbnqwjCzYZwlxnKoicz+9h4xu8tsHDqBWvXo5/plGFyosQjnj14JGPGy4zAPM4XuD0GxWncorp3cJ96FL01xmRmrG9rRJnqWvYg5a1ztGS4tVi/qrsU36Yimns6+4a2heAFzuMeOnNdiIiIxA6MxthYKR9ICAgINHFMPErekbCtfU6ajUUcmvwnsFPqad0btVw/8AK8nqdLc09XJr8J6pGJa4ICAgIJnSzwO7ycP4o17rZfqWv7Y+SYchXfWEBBZ+Dd9sRZ0slHov+S1tV0coldNKcpx0sb63LwW2d2pjPsx85Vfelngd/k4fxMXp9l+pa7o+SY4uQrvrCAgtHBr4QZ5OT1Ba2q6NEuhaUaMxVrczqTMHcSDMjl1XD5Tejfay0LN+bc7uHXCIlyvGtHKilJ42M6n0jLuj3k27n7QC6du9RXwlbKIBWUeoCAgINzCcUlppRLC7VcLXHyXj5rxyjb0i9xYqldFNcYqHVa1seI0DJmDugC9g2lr25PjJ3gt6gVyLlE0VTTKjd0Wq2vhbq22KgmkBAQEBAQadfQNlbYjPnWO7aou08muMwKnX0DojmMudec1ey67X5rf5qfjH3GouUCAgIJvH26+DyW5IQfMsT+Fe32TV/wAVnuiPhhMcXH16JYQEG3hNe6nnjmYATG69jkCLEObfkuCRfpVK6IrpmmR0yPhEoy0FwlDvmmO5HWCR6Vzp0VeepXCuaVadCphdDFEWsfbWe8jWycDk1pIGwZ3O5bFnS8ieVMpiFLW4kQEE7oViUdNWNlmcWsDHgkNc7MgWyaCVg1FE10YpRLoY07oL3411+fiZr236i0PQ7mc43+CMS9OntB9K77mf2FPot3s+MGJakZwrEJCxrWGUgm4ZJC8222dZusRzZq08/ajPV5m+GjX8GTTcwTubzNkaHDdrNsR2FXp1k/1QZVrENB6yLPixIOeJwd/ibO7AVsU6m3V14705V6WNzXFrmua4ZFrgWuB6Qcws8TE74S+VIIOn8E8pNNM07GzZdcbLjt9a52sj80T7lZfGg09pZGcge4DcHELTQviAgICAgICDHNCHCxF0FfxHALZx9nItDU7Os39/Crtj6x1/MQUrC02cCD07O1cHUbOv2d+Mx2x9h8rQBBZ8CDZaV0TtndscP7X39o9i9Rsa7mxjrpmfvA4vVUzopHxv76NzmO3tNr7ja/WvYRMVRmF2NSCAgICAgICAgICD1jyCCCQQQQQSCCNhBGYPSoF8wHhGcwBlUwvtslZYO+0zIHeLblp3NJE76EYWD3wqK19aS/zeLff1W9KweiXP5KMKHptj7K2Zj42Oa1jS27rBzrm+YBNgM7byt3T2pt04lMQryzpEHWNAoP4bDDK/LX15z9TVAZ2tY0/aXL1VfKuY7Nysong8YXPLjtJud5zK1kOjICAgICAgICAg16miZILOAQQFZo0RnE63RtHYtW/orF71qd/bG6RDVFLLGe6YSOdv7Fcm7sWqN9urwn7jPguLNhlu42a7JwOR6DY7bfmVj0lGo0d3NdE8md043+O7sH1pvoj/ABX/ACKbVMuqNZtxaUAdyQ7YHWyuciLZiwXrtNqYiMTw6p/nUmJcxnicxxY9rmvG1rgWuG8HNdKJiYzCz4UgUEjhGBVFURxMTnNP/UPcxj7ZyO4XPQsdd2ij1pMrXiehTKSgmlkdxkwDLHYxl3tB1RtJsSLnsC1qNTNdyIjdCMqGt1IgICAgIM9HRyTOLYmOe4NLtVuZ1Ra5A5doyGarVVFMZkYXtIcWuBDhtaQQ4bwcwp948Ugg9Y0ucGtBLjsaAS47mjMqJ3bxdtFdAnyObJVt1IxnxR79/Q4fIb0bTmMlqXtVEbqOPaiZSWnmOh//AA4CDmBKW7BbZGLdIz5rW51zlU1oZhnFRAnaUFlQEBAQEBAQEBAQEHy+MHaEGhVYLFJtaEGCloH04tEbs28WdnTqn5PqQYa+qpJhq1UbctglYCAecOsQN9wrU11U+rOBGnR3CTn/AEf/ANEgHZxiy+k3e34QnI3+U0+YFMXDYQOOcNx7ohVqvXJ4yZfNTp4zZBDI7+5wDR1Nvc+ha1znMf8AHjPv/ZCQ90NM+FoqLHWa3XY6Nzm62RII1SDY+pWtTXTTHKn83XMdowwTYY/vYqY9HEAHsLFS9r4s9JVMeePMyy6mHfQ0/wBw32Fg/GbP6k/ENTDvoaf7hvsJ+M2f1J+IamHfQ0/3DfYT8Zs/qT8Q1MO+hp/uG+wn4zZ/Un4hxeHfQ033DfYT8Zs/qT8R8DFMOpngtbFG8ggObAWmx2jWazoGW5bFrWU6iJ5FWcd/1HlVjuH1B1ZdR45DJE4t6i5uSzU11U8JwNZ2B4S/O0A+rM5g7GvCyxqbsdacvP5HhEeZ4j7U73jsLyk6m7PX8jLIzSPD6UEU7G7oYgL73WAPasVVdVXrTlCFxHSKrq7shaYYzkbZvI6X/J6u1VEhozoiI7OeM0F1jYALBB9ICAgICAgICAgICAgICDWqaJj++AQRNRorC7kCDHHojCORBIU2BxM2NCDLNhUbhYtCDUk0chI70BRMRMYkRNZgEjM2HWHMf3XNv7KsXN9P5Z93Dy/0IqS7cntLfV2rk3tlX7e+n80e7j5fbINcDsIO5c6qmqmcVRifePVUEGOeBrxZwuPUecLNYv12a4roneJPBKeE9w9ovyHnXrNJq6NRTmnj1x2fsJebRiF3IFtDX9x8PMEGxBovC3kCCTp8PYzvWhBtAICAgICAgICAgICAgICAgICAgICAgICDBPSNeMwEENV6MRuN23aecZKldui5GK4iY94ianAp2d6Q4dI/MLn3dk6ev1cx3T9xHyiRnfxuHSM1z7mxbkepVE9+77jGKxnKbbwR61p17O1NHGjPdvGZkgOYI6isFE3bFcVRmJj3CxYPjOxsnUV6bRbQo1Ecmd1XZ29wsLXX2LoD1AQEBAQEBAQEBAQEBAQEBAQEBAQEBAQEBAQEBBjfA07QEGlPg0TtrQgjKjRGJ2wWQao0R1TdrnbrlU5qjOeTGe4WPD4HMbYm6uNtAQEBAQ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jpeg;base64,/9j/4AAQSkZJRgABAQAAAQABAAD/2wCEAAkGBxIRBhUUEBAQFhIXGBkUGRUVEBAQFBkWFRgZIhQRFhQYHSggGBolGxQUITEhJSwrLi4uFyIzODMuNygtLisBCgoKDg0OGxAQGzQmICQvLDg1LTEsLCwvLDA0NCwtNTcsLywsLCwsNDU0MC8sLCwsNywsLCwsLCwsLywsLCwsLP/AABEIAKgBKwMBEQACEQEDEQH/xAAcAAEAAwADAQEAAAAAAAAAAAAABQYHAQMEAgj/xABEEAACAQICBgUIBwUIAwAAAAAAAQIDEQQSBQYHITGRQVFhcYETIlJykqGxwSMyQoKissIUQ2PR0hUWJVNic4PhJCY0/8QAGwEBAAMAAwEAAAAAAAAAAAAAAAQFBgECAwf/xAA5EQEAAQMCAwQIBAYBBQAAAAAAAQIDEQQFEiFRMUFxsQYTYYGRocHRIjPh8BQjMkJi8VIkNHKCkv/aAAwDAQACEQMRAD8AijIPpoAAAAAAAAAAAAAAAAAAAAAAAAAAAAAAAAAAAAAAAAAAAAAAAAAAAAAAAAAAAAAAAAAAAAAAAAAAAAAAAAAAAAAAAAAAAAAAAAAAAAAAAACa0LqtisXDNSppQ9ObyRfdxcvBWJVnR3bvOI5IGq3LT6aeGucz0jnKRxmz7GQpXj5Kp2Qm1LwUkk+Z7VbbeiMxiUS1vulrnE5jxj7TKrVKbjUcZRaknZpppp9TT4ECYmJxK4pqiqImJzEvlK7suPC3F9wiMuZnC4aK2e4mrSUqs4UU+Cac5+MVZLmWNrbblUZqnCk1G/WLc8NETV8o+P6GldnuJpUnKlOFZLiknCfhFtp8xd225TGaZyaffrFyrhriafnH79yntWdmrNbrPc79TK2Ywu+0DkAAAAAAAAAAAAAAAAAAAAAAAAAAAAAAAAACW1U0WsVp2nTl9TfKfqxV2vF2XiSdJai7dimexB3HUzp9PVcjt7vGf3lt1Omo00opJJWSSsklwSRpYiIjEMDMzM5l9HLhQdqGh4/skcTFWkmoT7Yv6rfanZePYVW5WYmn1kdrR7BqqormxPZPOPH9+SL2YaLjV0pOrNXVJLKnwzzv53govmeG2Woqrmue5M3/AFM27VNun+7t8I+7RcRipx0hThGjKUJKTlUUoqMMq3Jp73fgXM1TFURjlPf0Zai3RNuquasTGMR1/wBOdF4qdXDZqlGVKV2skmpOye6V11i3VNUZqjBft0W6+GirijlzhnO0/Rcaek4VYK3lU83rwt53ipLkU252opriuO9qNg1NVy1Vbq/t7PCVLKxfgAAAAAAAAAAAAAAAAAAAAAAAAAAAAAAAAAWLUDGxpazwzOympUr9Tl9Xm4peJN2+5FF6M96r3m1NzSVY7sT8P3lshomGAK7prBzx9KpQjJQoxlGMpuLnOU42llirpKK827d7u6tuuRL1E34mjsjqstLdp0dVN6YzVMTiOyIjs5/b3ofU7CPAawVcLVnF+UjGpTktyllzXVuiVm93+lkfSUfw92bVU9vYnbndjW6anUUR/TMxMdM4+X3T+Pw2OqYt+SxFClS3ZX5J1qj3K+bM0lvvwJddN6qfwzER4ZlXWbmjoojjomqrv54j3Y5uMDhcfTxcfKYihWpfavRdGolZ2ccrae+3EUU3qZ/FVEx4YL1zR10TwUTTV3c8x7881N2p6QjPH0qMXd01KUuxztaPfaN/FFZulyJqiiO5e+j1iabdV2f7sY937+SjlW0IAAAAAAAAAAAAAAAAAAAAAAAAAAAAAAAAO7CYSdXEKFKEpzfCMVd/9LtO9FuqucUxzed27RapmuucRCzU9QMVlV6mGjN71B1ZZvdFrlcmxt13rGfFU1b7pu6mqY64jHzlNYPXOthKnkNIUZucbefBxcmuiTTaUu9PwuSqddVZngvRzjvQLm0WtVHrtJVGJ7p7vt4PTjNpGHVL6KlWlLoUlGnHxd2/cd69ztxH4YmXlb9H78z+OqIj3z9k3qbXlV0GqtRJSqzqVGluW+btbwSJOkqmq3xT35QNzopt6ibdPZTER8lJ2mYprWWnkk1KFOLTTs080mmvcVm41zF6Md0L/YrcTpauKOUzPlD06K2kSjRSxNHO19uElFvvi91+5ruO9rc5iMVx73jqPR+mas2aseyfu+8dtCq1YOODw8lJ/af0kl3QiuPe33HavcaquVul1tbDbtzxaivl07PnKt0tWMfXquTw9VuTu5VHGm23xbztMhRpL9yc4+PLzWtW5aKzHDxxy7o5+Tr01qxicJRU6sFke7NCWeKfQpdK+Bxe0dy1Gao5O2l3LT6mrhtzz6Ty+CHIqeAAAAAAAAAAAAAAAAAAAAAAAAAAAAAAAGr6naI/ZdWnVUL4ipB1OG+1r06fw8WaDSWfVWeLvmGL3PVfxOqi3M/gpnH3lK6P0Rh56Ni3CFRzipurJKU5tq+fPxT6rcOix70Wbc0dmc9/VDvam/RdmImacTjHdHsx59e9W9dtW8TVoQdL6ZU72bdqyg/sPoqWa3Pc+x8SFrNLcriMc8fH9VrtW4WLdVUV/h4v/nPX2eHZ4dij4TQeJqYxU40Kqk3bzqc4pdsm1uSKyjT3KquGIlobmtsW6JrmuMePb4Ns0bhFR0fClHhCKivBcTS26IopimO5gL12btyq5V2zMyyTTTlj9cpRpb80/JxfQowVnPutGUigv5v6iYp6trpeHRaGKq+6Mz4z3eUNJ0fqng6NJJUKcpL7U4qpJvr37uRc29JaojlSyt7dNVdmZmuYjpHKEzSpRjG0YxS6kklyRIiIjsQaqpq5zOX2cuHViKEalBwnFOMlZpq6afFM4qpiqMS7UV1UVRVTOJhi2tWhXg9LOnvdN+dBvpi+h9qe739JmtXY9Tc4e7ub3b9ZGqsxX3xynx/VDkZOAAAAAAAAAAAAAAAAAAAAAAAAAAAAAPVonCeW0nSpenOMX3N+c+Vz0s0cdyKerx1F31Vqq50iW9RilBJbkjVvnEznnKLqYGpRqOWFy5W7yoSeWDb4ypy/dy7Pqvsvc8Jt1UTm38Pt08kuL1F2OG9291Udvvjvj5x7ex2YbTVKVXJJunV/yqtoT8Oia7Yto7U3qZnE8p6T+/J1r0lymOKn8VPWOcfePCcSkJTSjdtW67nrlGxKk6565U4YaVHCzUqsk4ynF3jBPjaXTLu4FbrNbTTTw0TmfJf7XtFddcXb0Ypjuntn9PN5tlmibU54mS4/Rw7l9eXi7L7rPPbLPKbkvb0g1WaosR4z9Pv72glszQAAAVbaJony+gXOK+ko/SLry/vI8t/3UQtfZ9Zaz3wt9l1XqdRFM9lXL393297IjOtsAAAAAAAAAAAAAAAAAAAAAAAAAAAAAWTZ5Qza1036CnP8LX6kTtvpzfiemVVvVfDo6o64j55+jYjQsOAZDtIxGfWeS6IQhD3Zn+Yz+41ZvY6Nrsdvg0kT1mZ+n0Vl1Hks27dV3bkQeKcYW/DGc4KdNyqKMVdtpJdbfBCImZxBVVFMTM9kN30PgVh9F06UeEIqPe/tPxd34mqtW4t0RTHc+c6m9N67Vcnvl34XERqUc0HdXkr9sZNP3pnamqKozDpXRVRPDV28vnzdx2dADoxtVwwk5JXcYuVuuyvb3HWqcUzLvbp4q4p6y+4uNSh0OMl4NSX8jnlVDjnRV7YYTpjBOhpWpSf2JuK9X7L5NGWv2/V3Jp6Pommveus03OsPGeT3AAAAAAAAAAAAAAAAAAAAAAAAAAAAWzZjK2s/fSmvxQ/kyx2z833KXfo/6X/2j6taL5jADENbqmbWfEP+I17Nl8jM6yc3qvFv9tp4dJbj2fqiCMnLBqHgvLaz0k1uheq/ufV/E4EzQW+O9Hs5qzd73qtJVjv5fH9MtW09jv2fQ1Wr0xg2vWe6K9povr9z1duamN0ln11+i31n5d6I2cVc2qsLu7Upq79dv5kfQTmzHvTt7pxrKsd8R5LOTVSAfFaN6TT6U1zRxMZhzTOJiUDqHi3U1YpX+tTvSf8Axuy/DlI2jr4rUezksd3tRb1dWOyefxUrafg8mno1Et1SC9qDs/c4FZudvFyKusL7YL3Fp5o/4z8p/cqeVq9AAAAAAAAAAAAAAAAAAAAAAAAAAAAT+oeIVPWqjd2Us0Pai8q9rKTNBVw34Vm8W5r0deO7E/Cfs2dcDRsKAYdrZC2suIX8ST57/mZnVxi9V4voG3TnS259kIojJq/7J8N9NXqPoUaa8W3L4RLfaqP6qma9Irn4bdHjP0+6V2pYrLoGMF+8qJP1YJy+KiSNyrxax1lD2C1xama/+MT8+Xlk2WVL6vzXVVkucYP5nG2Tm1PiekFONTE9aY85XIsVGAAKNs4xFsZjKPo1XNeLlGX5I8yt0FWKq6OktBvdGaLN3rTjyn6y+tquFzaJpVLb4VMv3Zxd/fGJxudGbcVdJcej1zF6qjrHl/uWYFG1wAAAAAAAAAAAAAAAAAAAAAAAAAAADmnNxqJxbTTTTXFNcGjmJxOYcTETGJ7Gr6n65RxU40asXGvlburZJ5eLXSnbfYv9JrYu/hq7fNjNy2mrTRNyic0fOP31W4nqZlO07R/k9Nxqpbqsd/rQ3P3OBRbnb4bkVdWw2G/x2Jtz/bPyn9yp5Wr1qmy2jbQE5elVl7oxX8y+2ynFqZ9rHb/XnUxHSmPqidrNb/ycPDqjOXNxS+DPDdZ50x4pvo7R+G5V4fVI7KIv+xqr6HV+EIfzPXa/y58UX0hn+fRH+P1ldyzUDrpVoybyyi7bnZp2fU7cDiJiex2mmqnth2HLqy7QGPhhdfq6qyUYTlVhd7opynmi31cLX7SksXItaqri78tdrLFWo263NEZmIpn5YlYNo+kqP93pU88ZVJuOWKkm/Nkm5O3BWT5kvcLtHqZpzzlWbJp7v8TFeMRGc/CYZUUDZAAAAAAAAAAAAAAAAAAAAAAAAAAAAAHv0DjPI6ao1PRnG/qt2n+Fs9tPXwXaakbWWvW2K6OsT8e75t3NS+dqbtSwubQMJ9MKi5STT9+Urtyozaiekr3YLnDqJo6x5c/uysoWwXXUnW+nhcC6NeM8uZyjKKzceMZLv6e0tNFrabVPBWoN12q5qLkXbU88YmJQ2t+nVjdKZ4xcYRjkje2Zq7bk7cLt8OwjazURerzHZCdtminSWeGqczM5lfdmVO2rN/SqTfKy/SWu3Riz72c36rOrx0iPutj4E9TKDsvxGbG4tdcoz5yqX+RVbdVmqv8AfVpN+t8NFmekTHkv5as2xXXell1rrrrkpe1CL+bM3roxfqbzaquLR2/D6ygkRFi5AAAAAAAAAAAAAAAAAAAAAAAAAAAAAAcPgIG/6Pq58BTl6UIy5xTNZROaYn2Pm16nhuVU9JlD6+0s2qdfsUZezOL+RH10ZsVJ20VcOsonx+cSxkzbdgADZNQKWXVOj25pc5yNJoYxYpYXeKuLWV+7yhOYyeXCTl1Rk+SZJqnFMyr7dPFXEe2GZ7KK1tM1I+lSv7Mo/wBTKbbKv5kx7Gs9Iaf5FNXSrzifs1Iu2QZFtKpZdaJP0oQl8V+kz+5Ri97m12KrOkiOkz9/qqxAXAAAAAAAAAAAAAAAAAAAAAAAAAAAAAAA4fADedBr/BaH+1T/ACI1dn8unwh851X59f8A5T5vHro//VsR6j+KPPV/k1eCRtn/AHdvxYmZhvgABt+qVPLqzh1/Ci+av8zUaWMWafB8/wBxq4tVcn/KXbrJVyavYiXVSqfldjnUTi1VPsl00NPFqbcf5R5sz2bVcutMV6UJx91/0lLt1WL2OuWs3ynOjmekx9vq140DEsu2q0raYpS66dvZk/6ik3Sn8dM+xrvR6rNiunpPnH6KUVa/AAAAAAAAAAAAAAAAAAAAAAAAAAAAAABRbdlxe5d7OaYzLiZiOcv0FhqWTDxj6MVHkjW0xiIh81rq4qpq6q/tDrZdU6vXJwjznG/uTImvnFipZbNRxayj2Z8pY6ZxuQDh8AQ3zRNPLoulHqpwXKKNZbjFER7IfONRVxXaqusz5o3Xipl1Urvrio+1JL5njrKsWKkraqeLWW49vlEyzHUqpl1qoP8A1OPtRkvmUeinF+lrd1p4tHcj2fWJbWaVgmd7WqX/AM8v9yP5GvmVG6R/TPj9Gm9HKvzKfD6s9KdpwAAAAAAAAAAAAAAAAAAAAAAAAAAAAABL6o4Ly2slGNtympvup+dv78qXiSdJRx3qYQdyveq0tdXsx8eTbzTMAou1bF20dRpX3ym5+EFb4zXIq90rxRFPWWh9HrWbtdzpGPj/AKZmUjWAHMI3ml1tLmc0xmcOJnEZfoOEbQS6txrYfM5nPNWdpNS2qs16Uqa/Gn+kh7hOLE+5b7HGdZTPSJ8mX6Bq5dOUJdVWn+ZFHYnF2mfbDW6yni09cf4z5N4NS+dqRtXp/wCDUpdVW3OE/wClFbucfyon2r/0eq/n1x/j9YZgUTXAAAAAAAAAAAAAAAAAAAAAAAAAAAAAAC87KKUHpKtJ2zqEVHulJ5/yw5lrtcRxVT3s96RVVRaopjsmZz9Pq00umTZBtE0h5XWOUU/NpJU/vcZ+92+6Z/cLnHdx0bbZLHqtLFU9tXP7KwQFuAejRzX9o0sztHykLvszK75Hpaxxxnq8r+fVVY7cT5N9Rq3zdS9qlZLQdON98qqduyMJX97iVu5z/KiPavvR+jOoqq6U/WGYUamWtGXU0+TuUlM4mJa2qnipmOr9A0qilTTTumk0+x8GayJzGXzWYmJxKq7TpR/u1vav5SGXte+/4cxB3HHqefVc7Dn+K5dJyyYz7ZgAAAAAAAAAAAAAAAAAAAAAAAAAAAAAD1aM0jUw+NVSjLLNeKafGMl0pnpau1W6uKl46jT279ubdyMxK0YvaLiZ4TLCnShJqzms0n3xi9yffcn17nXNOIjEqe3sFimvNVUzHT7/ALhTpSbk22227tt3bb4tsrJnPavYiIjEOA5AAFq0Tr5iaGEVOUYVFFWi55lJLoTafnfEsLW43KKeGeam1Gx6e7XxxM056dn6IXTema2LxeetJNrcopWjFdUV8+JFv3671Wak/S6S1pqOC3Hv75R54pSyaD10xOFwqprJUgvqqabcexST4djJtnXXLVPD2wqtXs9jUV8c5iZ7cd6O07p6vjK6lWkrL6sIrLCN+Nl19rPG/qa705qSdJobOlpxbjt757ZRh4JgAAAAAAAAAAAAAAAAAAAAAAAAAAAAAAAAAAAAAAAAAAAAAAAAAAAAAAAAAAAAAAAAAAAAAAAAAAAAAAAAAAAAAAAAAAAAAAAAAAAAAAA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jpeg;base64,/9j/4AAQSkZJRgABAQAAAQABAAD/2wCEAAkGBhQPDxQREBEWFRQQFBUUFRgWFBQUFxYWFxMVFRURFhUXGyYfGRkjGRgWHy8gJSgpOCwsFx4xNTAqNSYrLCkBCQoKBQUFDQUFDSkYEhgpKSkpKSkpKSkpKSkpKSkpKSkpKSkpKSkpKSkpKSkpKSkpKSkpKSkpKSkpKSkpKSkpKf/AABEIAKAA8AMBIgACEQEDEQH/xAAbAAEAAgMBAQAAAAAAAAAAAAAABQYBAgQHA//EAEkQAAICAQIDBQMHCAYIBwAAAAECAAMEBREGEiETMUFRYRRxgQciMmJykaEVIzNCQ1KCkhYkRFOiwTRjc4Oxs9HwFyVUZXSjsv/EABQBAQAAAAAAAAAAAAAAAAAAAAD/xAAUEQEAAAAAAAAAAAAAAAAAAAAA/9oADAMBAAIRAxEAPwD3GIiAiJqzgDc9AIG0SIyuLsOpuWzMoUnwNqA/8ZKVXK6hlIZWG4IIII8wR3wN4iICIiAiIgInFqus04lfa5Fq1oOm7Hbc+QHeT6CV8cetb1xNOy718HKLQh9QbWBI+EC2xKn/AEzyE636TlKvnWar9v4Ubf8ACdWn8f4VzCvtuzsP6lytS2/kBYBv8IFiiYDbzMBERAREQEREBExvMwEREBERAREQPnfetal3IVVBZiTsAB1JJ8pSsfGbXH7a/mXT0J7Gr5yHKI6dvbtsez/dXx7zPvxITqOYmmr+gqC35p371J/NY38RHMfQesuFdYVQFAAAAAHQADoABAh14LwlqapcOlUsUqwWtQSCNj84Df4yB075L0xKwuJm5VDKWKlbOZNixIQ0vuhAB28JeIgVH2rVMT9JVVnVj9ao9hdt5mtt0Y+4iS2gcVU5vMtZZba+llNilLaz9ZD4eo6esksrKSpDZY6oijcsxCgDzJM8/wCJdfwsp67tPy6jqFO5oCk/nwAS2Kx22ZWAO2/cdoHo0Tg0PV1zMarIr+jcgYDxG/ep9Qdx8J3wE1ssCqWJ2CgknyAG5M2kZxO+2Dknyx7j/wDW0CvcLYH5Rs/KmUOYOWGHW2xWmncgWhT+0fbcnwBAlz2kNwZXy6biDyxqf+WI4o4ux9MqS3KYqtlgqBC83ziCdz5AAE7+kCZ2nLqOk05KFL6ksU+DqG/4906UbcbjqD1mSdoFRbgVsf52m5ltBHUVOxvxz9U1v1UfZIj+lmThso1PGRKmYJ7RTYXqVidlNiMA1ak+PUCS3D/F2LqHN7LcLOz+mAGBXqQN9x5gySzMRLq2rsUMlgKspG4YEbEGB9lbeZlU4CuatcjBsYsdPuNSFupNDKHpJPjsp5f4Za4CIkNxNxGuFUG5TZbawroqX6Vth7lHkPEnwAMDo1viCnCr7TIsCAnZR1LOfBUQdWb0EgRqmo5vXGoTDqPdZkgvaR5rQp2X+I/Cc9OFXgbahq1naZVh5VIV3WosN+wx61B26Dq225nYvyl4X7Rrah+9bj3Vr7yxXYfGBoeFc/v/ACzbzf8AxqOXf7Pl8Z8LeJM7TyPb8dLscfTysfcFB4PZjncgeZUnaXKq0OoZSCGAIIO4IPUEGZdARsRuD0I8PdA0xslbUWytgyOAysp3BB7iCPCfWUgIdEyVCn/y/Ks5eX/0lzn5vL5Uuem36pPrLvAREQERECpcGD+t6oT9L20A/ZFFfIPuMtsqOjnsNazaj0GVVRkp68oNNm3qCF++W6AiIgR+s6DTmKi5NYsWtxYqnfl5l32JG+zDr3GUluIbRxOmB2VYx1xzYv5peYNyE9qr7bj93p6z0aReRw9U+bVmkHtqK3qUg9OVyCdx4+nvMCH4FHZWZ2IPo4+WxQeSXKLQo9AS0tkqfD/TWNSXzGI/31uP8pbICVv5Rcns9JyyO9qig99hCAf4pZJUuOD29uHgj+03i2z/AGWPta33tyj4wLJpuN2VNdf93WifyqB/lIjjO3CFCjUQrJ2itWhBdmsG/LyIvzmPf0En5UNGoGTrGbfYOb2Pssenfryc1faWsvkSSo38hA+o+UjFX9KuRSv71uLciD1LcuwHvlkxctLqxZW6ujjdWUhlI9CJ9WTcbHqD5yk6vgDRrRm4vzMV7FXLoH6NQ7coyq1/UIJHMB0I90CX4V4Io0w2HHNn547kM+4HUkAAADx7++WGYVt+o8ZmBUlHY6+wHdmYQY/bot5Qffyv+Etsqesjl1vT2/fpy0+5UaWyAlO0qoZGtZllnU4SU00A9yCxDZY4+sx2G/kJcZUtG+Zrmen97Ri2j127Stj94ECT4xy7adPybccDtqqXevcc2zBSdwPE7bzTg/KsytMxrMoc1l1CGzdQNyR13Xu6+UnCIA2ga11hQFUABRsAOgAHcAJvEQI3iLSVy8S7HbutrZfc226sPUHY/CcnBGqNladj2v8ATNYV/tpujfipk5Kr8mn+gsPBcnKA93tFkC1xEQERECo8dL7O+NqK/wBjt5bfXHuISzf0U8rfCW1W3G47jPhn4S31PVYOZLVZGHmGGxEqvDGrthONMzW2dOmLa3RciofQXmPTtVGwK+O28C5REQILiXiJ8ZqqMentsjKLCpS3IgCAF7LG8FAI7upkZw/xLlnUbMDPqqVhQL6npLlXHPysPn+IJH/ZkjxNoFmRZRkY1q1ZGKX5C6l0ZbFCujqCDt0HUd0q+Vddj5fM1q5ep21GmiqpeSnHrZgzW2dSQu4BJPfsAIE3wye01TU7R9EPj0b/AFq6iWHwLbTu1rUs2qz+rYSX1hQdzeK3J67qFK7fjPvwvoIwcZaubnclrLXPfZa55nsPvPd6ASWMCkaR8pjZNfOul5ZIZkYIK3Cup2ZCeYbEeoE7+HdLvtyrNQzK+ydkFNFPMHNNW/MxZh0Lu2xO3cABPnrOiXYuQ2fp687P/pOPvyi8DusQ9y3AePj3GdelceYmQeTthVb41XfmbFPipV9t/hvAsRkBoHD9mNl5t7WqyZlq2IgXYpsgQ8zeJ6SdSwMNwQR6HeZgZnJqunLk0WUOPm3IyH3MCJ1xAh+E8e6rCqqygO1qXsyQ3MGCfNWzf1UA7SYmJFcQ8SU4NXPc3zj0StetljH6Ndad5JPSBEZZ7fXaFHdhYttjejXsK1H8qky2yt8HaRbWtuVlADJzXFlijuqQDarHB8eVe8+ZMskBKjrn9X1fCyO5chLcNz9Y7W1b/FWHxlukJxjorZmG9dR2tQrbSfK2s86H4kbfGB161r1GFX2uTaK1LBQTuSWPcqgAknp4SI075QsbIyK6KhcTcWCsaLUr+apY7u4HhO3hvWq9Qx0uKAOh2sRgOam5ejoQe4g79fIyZ5fwgZiIgcer6guNj23udlprZz/CpMiPk+wWp0zHDjZ3Q2v9q1jYR/inBxRd+UMqvTKjuilbs1gei1qd0xz9Z2A6eQMuKrsNh4QMxEQEREBOHV9GpzKjVkVixD12PgfBlI6qR5id0QKgvCmbj9MPUm7Md1eTUuRyjyFgKtt7yZHazl6rj2Y1XteIWy7uyG2K45QEZ2c72HfYDu9Z6BKnrx59Y05P7tcq4/CtUB+9jAx/RPMu6ZOq28viuPVXj7+nP1b8ZM6Hw1RgqVx69i53diSzufN3bq0kwZh7AASTsB3k9APUmBtEp2XxTbnO2PpQBAPLZlsPzNfmK/71/d0HiZYtD0r2Whae0stK7kvYxZ2YndmJ957vCB3zi1LRaMleW+iuwfXRW/EztiBVbPk2xAd6O1xm88e+yv8Aw7lfwmg4Pyl/R6xkgeHPXRZ+JXrLbECqHhrUPDWG+OJj/wCU1/Iuq935Sp28zhjf8H2ltiBUjwhl2fp9XyCPEU100fcQCZ36NwVjYj9qiF7fG252ut+DuTt8NpPRACIiAgxECs6vwkxvOXg3ez5DACzcc9N4HcLa/P6w6z4rq+qJ0s06m0j9arLCKfXlsXcS2RApGDxdqGUbVo0+pTRa1NnaZXc6gEjZU6jYjrOltF1LJ6ZGbXjoe9MSs8+3l21nUe8CY4cuWrVtRxywBsajIRd+p5quVyB71Et8CN0Ph+nBq7OhNgSWZiSzux73dz1Zj5mSURAREQEREBERAGebZuoDUdcFWHktWcbFtVrkRLBzG1OetOcbEgdCR3GWDjLULLGq07GbluzQ3O4/Y467C237R35V9T6SNx9OXD1rEopRVp/J91agd4KWqxPqT06++B3f0Py/DWMnf1rxyPu5I/8AD8XH+vZmTlKP2buK6j9quoDm+MtgmYHyxsVKkCVqERRsqqAAB5ACfWIgIiICIiAiIgIiICIiAiIgIiQPGGvnEo5ahzZOQeyx0He1jdOY/VX6RPpA86s4g34sS7YdiObDVvMgcrHf/aNy/CexzyrVOCgt2HgK+z+xZJFnj7Qttdwu9fzm59xl64R145mMGcct1RNV6eKWp0ce4949CIE3ERAREQEREBETm1HJ7Kmyw9OzR3/lUn/KBWuEh7Tm5uceo7T2Sk/6un6ZHo1hP8sheJtWZeIcQVqCUVKDvv09oZmYjY94So/fLD8mtYGk4uxBL187bHf5zsXYH13JlOvPaa+r/wDuC1j/AHOCxI+94HrAiIgIiICIiAiIgIiICIiAiIgIiIGrtsN9t9vDz9JVuGdJtuyH1HNTkucGuio7H2ekHu6HbtHPUn3CWoiN4Hn/ABJrITiHTqin0UtBffu7YFVUj3pLB/R+yrUfa8d0FeQgTKrbf5xQfm7kI/X/AFTv3iVDOwGzk1LUKur031+ynzGF1bb0ZjYJ6LpOork0VXp9G6tXHuYA7QOoTMRAREQEREBInirSrMvCvx6bBW99ZQMQSFDdGOw6928logR2gaLXhYtWNSNkpUKPU+LH1J3PxnnGmfOy8W0/tdXzz91TVj/8z1W6wKpY9ygk/Abzy3SKuXE0W099udY5/wB8uQ3/AEgeqxEQEREBERAREQEREBERAREQEREBILjXV2xcG2yv9KwFVQ87bCETb4nf4SdlT4s/O6hpuP4dtZkMPSmo8pP8TCBMcPaKuHh1Yw6iqsKx/ebvdj72JPxkP8nJ7PHuxD34OTdSB/qy3aV/Dlbb4S2SpUH2bXbF7l1DGWweXa0NyN8SjL90C2xEQEREBERAREQIji7M7HT8qz9yi0/HkIH4mVLWsbsNH01x/ZLsF2269CVR+o+2ZNfKdi3XaTfTjIz2XBKwF6nZrFDN7gNzNeJOHuXQ7cOldzVjBUA7y1YDDb1JWBbBEi+GdaTNw6sivflsUfSHKdx81gR7wZKQEREBERAREQEREBERAREQEREBKjWe219z3jDwlX3PfaW+/lQS3St8P6XbTn6hZYg7PJsqetwwJYLUEKFe8bEH74FklS+UFDTXRnr9LAvR29arCKrl/lbf+GW2R/EGl+14l2OenbVOm/kSpAP37QO9G3G47jMyM4arvXDpXLCi5UCvyNzLuvTcH1ABknAREQEREBERAbTG0zEDVECjYDYeQ6TaIgIiICIiAiIgIiICIiAiIgIiICIiAiIgIiICIi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jpeg;base64,/9j/4AAQSkZJRgABAQAAAQABAAD/2wCEAAkGBhQPDxQREBEWFRQQFBUUFRgWFBQUFxYWFxMVFRURFhUXGyYfGRkjGRgWHy8gJSgpOCwsFx4xNTAqNSYrLCkBCQoKBQUFDQUFDSkYEhgpKSkpKSkpKSkpKSkpKSkpKSkpKSkpKSkpKSkpKSkpKSkpKSkpKSkpKSkpKSkpKSkpKf/AABEIAKAA8AMBIgACEQEDEQH/xAAbAAEAAgMBAQAAAAAAAAAAAAAABQYBAgQHA//EAEkQAAICAQIDBQMHCAYIBwAAAAECAAMEBREGEiETMUFRYRRxgQciMmJykaEVIzNCQ1KCkhYkRFOiwTRjc4Oxs9HwFyVUZXSjsv/EABQBAQAAAAAAAAAAAAAAAAAAAAD/xAAUEQEAAAAAAAAAAAAAAAAAAAAA/9oADAMBAAIRAxEAPwD3GIiAiJqzgDc9AIG0SIyuLsOpuWzMoUnwNqA/8ZKVXK6hlIZWG4IIII8wR3wN4iICIiAiIgInFqus04lfa5Fq1oOm7Hbc+QHeT6CV8cetb1xNOy718HKLQh9QbWBI+EC2xKn/AEzyE636TlKvnWar9v4Ubf8ACdWn8f4VzCvtuzsP6lytS2/kBYBv8IFiiYDbzMBERAREQEREBExvMwEREBERAREQPnfetal3IVVBZiTsAB1JJ8pSsfGbXH7a/mXT0J7Gr5yHKI6dvbtsez/dXx7zPvxITqOYmmr+gqC35p371J/NY38RHMfQesuFdYVQFAAAAAHQADoABAh14LwlqapcOlUsUqwWtQSCNj84Df4yB075L0xKwuJm5VDKWKlbOZNixIQ0vuhAB28JeIgVH2rVMT9JVVnVj9ao9hdt5mtt0Y+4iS2gcVU5vMtZZba+llNilLaz9ZD4eo6esksrKSpDZY6oijcsxCgDzJM8/wCJdfwsp67tPy6jqFO5oCk/nwAS2Kx22ZWAO2/cdoHo0Tg0PV1zMarIr+jcgYDxG/ep9Qdx8J3wE1ssCqWJ2CgknyAG5M2kZxO+2Dknyx7j/wDW0CvcLYH5Rs/KmUOYOWGHW2xWmncgWhT+0fbcnwBAlz2kNwZXy6biDyxqf+WI4o4ux9MqS3KYqtlgqBC83ziCdz5AAE7+kCZ2nLqOk05KFL6ksU+DqG/4906UbcbjqD1mSdoFRbgVsf52m5ltBHUVOxvxz9U1v1UfZIj+lmThso1PGRKmYJ7RTYXqVidlNiMA1ak+PUCS3D/F2LqHN7LcLOz+mAGBXqQN9x5gySzMRLq2rsUMlgKspG4YEbEGB9lbeZlU4CuatcjBsYsdPuNSFupNDKHpJPjsp5f4Za4CIkNxNxGuFUG5TZbawroqX6Vth7lHkPEnwAMDo1viCnCr7TIsCAnZR1LOfBUQdWb0EgRqmo5vXGoTDqPdZkgvaR5rQp2X+I/Cc9OFXgbahq1naZVh5VIV3WosN+wx61B26Dq225nYvyl4X7Rrah+9bj3Vr7yxXYfGBoeFc/v/ACzbzf8AxqOXf7Pl8Z8LeJM7TyPb8dLscfTysfcFB4PZjncgeZUnaXKq0OoZSCGAIIO4IPUEGZdARsRuD0I8PdA0xslbUWytgyOAysp3BB7iCPCfWUgIdEyVCn/y/Ks5eX/0lzn5vL5Uuem36pPrLvAREQERECpcGD+t6oT9L20A/ZFFfIPuMtsqOjnsNazaj0GVVRkp68oNNm3qCF++W6AiIgR+s6DTmKi5NYsWtxYqnfl5l32JG+zDr3GUluIbRxOmB2VYx1xzYv5peYNyE9qr7bj93p6z0aReRw9U+bVmkHtqK3qUg9OVyCdx4+nvMCH4FHZWZ2IPo4+WxQeSXKLQo9AS0tkqfD/TWNSXzGI/31uP8pbICVv5Rcns9JyyO9qig99hCAf4pZJUuOD29uHgj+03i2z/AGWPta33tyj4wLJpuN2VNdf93WifyqB/lIjjO3CFCjUQrJ2itWhBdmsG/LyIvzmPf0En5UNGoGTrGbfYOb2Pssenfryc1faWsvkSSo38hA+o+UjFX9KuRSv71uLciD1LcuwHvlkxctLqxZW6ujjdWUhlI9CJ9WTcbHqD5yk6vgDRrRm4vzMV7FXLoH6NQ7coyq1/UIJHMB0I90CX4V4Io0w2HHNn547kM+4HUkAAADx7++WGYVt+o8ZmBUlHY6+wHdmYQY/bot5Qffyv+Etsqesjl1vT2/fpy0+5UaWyAlO0qoZGtZllnU4SU00A9yCxDZY4+sx2G/kJcZUtG+Zrmen97Ri2j127Stj94ECT4xy7adPybccDtqqXevcc2zBSdwPE7bzTg/KsytMxrMoc1l1CGzdQNyR13Xu6+UnCIA2ga11hQFUABRsAOgAHcAJvEQI3iLSVy8S7HbutrZfc226sPUHY/CcnBGqNladj2v8ATNYV/tpujfipk5Kr8mn+gsPBcnKA93tFkC1xEQERECo8dL7O+NqK/wBjt5bfXHuISzf0U8rfCW1W3G47jPhn4S31PVYOZLVZGHmGGxEqvDGrthONMzW2dOmLa3RciofQXmPTtVGwK+O28C5REQILiXiJ8ZqqMentsjKLCpS3IgCAF7LG8FAI7upkZw/xLlnUbMDPqqVhQL6npLlXHPysPn+IJH/ZkjxNoFmRZRkY1q1ZGKX5C6l0ZbFCujqCDt0HUd0q+Vddj5fM1q5ep21GmiqpeSnHrZgzW2dSQu4BJPfsAIE3wye01TU7R9EPj0b/AFq6iWHwLbTu1rUs2qz+rYSX1hQdzeK3J67qFK7fjPvwvoIwcZaubnclrLXPfZa55nsPvPd6ASWMCkaR8pjZNfOul5ZIZkYIK3Cup2ZCeYbEeoE7+HdLvtyrNQzK+ydkFNFPMHNNW/MxZh0Lu2xO3cABPnrOiXYuQ2fp687P/pOPvyi8DusQ9y3AePj3GdelceYmQeTthVb41XfmbFPipV9t/hvAsRkBoHD9mNl5t7WqyZlq2IgXYpsgQ8zeJ6SdSwMNwQR6HeZgZnJqunLk0WUOPm3IyH3MCJ1xAh+E8e6rCqqygO1qXsyQ3MGCfNWzf1UA7SYmJFcQ8SU4NXPc3zj0StetljH6Ndad5JPSBEZZ7fXaFHdhYttjejXsK1H8qky2yt8HaRbWtuVlADJzXFlijuqQDarHB8eVe8+ZMskBKjrn9X1fCyO5chLcNz9Y7W1b/FWHxlukJxjorZmG9dR2tQrbSfK2s86H4kbfGB161r1GFX2uTaK1LBQTuSWPcqgAknp4SI075QsbIyK6KhcTcWCsaLUr+apY7u4HhO3hvWq9Qx0uKAOh2sRgOam5ejoQe4g79fIyZ5fwgZiIgcer6guNj23udlprZz/CpMiPk+wWp0zHDjZ3Q2v9q1jYR/inBxRd+UMqvTKjuilbs1gei1qd0xz9Z2A6eQMuKrsNh4QMxEQEREBOHV9GpzKjVkVixD12PgfBlI6qR5id0QKgvCmbj9MPUm7Md1eTUuRyjyFgKtt7yZHazl6rj2Y1XteIWy7uyG2K45QEZ2c72HfYDu9Z6BKnrx59Y05P7tcq4/CtUB+9jAx/RPMu6ZOq28viuPVXj7+nP1b8ZM6Hw1RgqVx69i53diSzufN3bq0kwZh7AASTsB3k9APUmBtEp2XxTbnO2PpQBAPLZlsPzNfmK/71/d0HiZYtD0r2Whae0stK7kvYxZ2YndmJ957vCB3zi1LRaMleW+iuwfXRW/EztiBVbPk2xAd6O1xm88e+yv8Aw7lfwmg4Pyl/R6xkgeHPXRZ+JXrLbECqHhrUPDWG+OJj/wCU1/Iuq935Sp28zhjf8H2ltiBUjwhl2fp9XyCPEU100fcQCZ36NwVjYj9qiF7fG252ut+DuTt8NpPRACIiAgxECs6vwkxvOXg3ez5DACzcc9N4HcLa/P6w6z4rq+qJ0s06m0j9arLCKfXlsXcS2RApGDxdqGUbVo0+pTRa1NnaZXc6gEjZU6jYjrOltF1LJ6ZGbXjoe9MSs8+3l21nUe8CY4cuWrVtRxywBsajIRd+p5quVyB71Et8CN0Ph+nBq7OhNgSWZiSzux73dz1Zj5mSURAREQEREBERAGebZuoDUdcFWHktWcbFtVrkRLBzG1OetOcbEgdCR3GWDjLULLGq07GbluzQ3O4/Y467C237R35V9T6SNx9OXD1rEopRVp/J91agd4KWqxPqT06++B3f0Py/DWMnf1rxyPu5I/8AD8XH+vZmTlKP2buK6j9quoDm+MtgmYHyxsVKkCVqERRsqqAAB5ACfWIgIiICIiAiIgIiICIiAiIgIiQPGGvnEo5ahzZOQeyx0He1jdOY/VX6RPpA86s4g34sS7YdiObDVvMgcrHf/aNy/CexzyrVOCgt2HgK+z+xZJFnj7Qttdwu9fzm59xl64R145mMGcct1RNV6eKWp0ce4949CIE3ERAREQEREBETm1HJ7Kmyw9OzR3/lUn/KBWuEh7Tm5uceo7T2Sk/6un6ZHo1hP8sheJtWZeIcQVqCUVKDvv09oZmYjY94So/fLD8mtYGk4uxBL187bHf5zsXYH13JlOvPaa+r/wDuC1j/AHOCxI+94HrAiIgIiICIiAiIgIiICIiAiIgIiIGrtsN9t9vDz9JVuGdJtuyH1HNTkucGuio7H2ekHu6HbtHPUn3CWoiN4Hn/ABJrITiHTqin0UtBffu7YFVUj3pLB/R+yrUfa8d0FeQgTKrbf5xQfm7kI/X/AFTv3iVDOwGzk1LUKur031+ynzGF1bb0ZjYJ6LpOork0VXp9G6tXHuYA7QOoTMRAREQEREBInirSrMvCvx6bBW99ZQMQSFDdGOw6928logR2gaLXhYtWNSNkpUKPU+LH1J3PxnnGmfOy8W0/tdXzz91TVj/8z1W6wKpY9ygk/Abzy3SKuXE0W099udY5/wB8uQ3/AEgeqxEQEREBERAREQEREBERAREQEREBILjXV2xcG2yv9KwFVQ87bCETb4nf4SdlT4s/O6hpuP4dtZkMPSmo8pP8TCBMcPaKuHh1Yw6iqsKx/ebvdj72JPxkP8nJ7PHuxD34OTdSB/qy3aV/Dlbb4S2SpUH2bXbF7l1DGWweXa0NyN8SjL90C2xEQEREBERAREQIji7M7HT8qz9yi0/HkIH4mVLWsbsNH01x/ZLsF2269CVR+o+2ZNfKdi3XaTfTjIz2XBKwF6nZrFDN7gNzNeJOHuXQ7cOldzVjBUA7y1YDDb1JWBbBEi+GdaTNw6sivflsUfSHKdx81gR7wZKQEREBERAREQEREBERAREQEREBKjWe219z3jDwlX3PfaW+/lQS3St8P6XbTn6hZYg7PJsqetwwJYLUEKFe8bEH74FklS+UFDTXRnr9LAvR29arCKrl/lbf+GW2R/EGl+14l2OenbVOm/kSpAP37QO9G3G47jMyM4arvXDpXLCi5UCvyNzLuvTcH1ABknAREQEREBERAbTG0zEDVECjYDYeQ6TaIgIiICIiAiIgIiICIiAiIgIiICIiAiIgIiICIi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jpeg;base64,/9j/4AAQSkZJRgABAQAAAQABAAD/2wCEAAkGBxQTEhUUEhQVFBQXFx0VFxgYFxodGBgbHB0cHhcYGhoYHCgiHRwlGxgWITIhJSkrLi4wHB8zODMsOCgtLysBCgoKDg0OGhAQGysmICQyLCw0LCw3LC0sLCwsLCwuLCwsLCwsLCwsLCwsLCwsLCwsLCwsLCwsLCwsLCwsLCwsLP/AABEIAI8BYQMBIgACEQEDEQH/xAAcAAEAAgIDAQAAAAAAAAAAAAAABQYEBwEDCAL/xABOEAABAwIEAwUFAwYKBwkBAAABAgMRAAQFEiExBkFRBxMiYXEUMoGRoSNCUjNicoKxwRUkU5KissLR4fAXJTRDVIPSRGNkc3STo7PxFv/EABoBAQADAQEBAAAAAAAAAAAAAAACAwQBBQb/xAAtEQACAgEEAQMDAgcBAAAAAAAAAQIDEQQSITFBE1FxIjJhgfAFI0KhscHRFP/aAAwDAQACEQMRAD8A3jSlcKVGpoDmlcJVOormgFKUoBSlKAUpSgFKUoBSlKAUpSgFKUoBSlKAUpSgFKUoBSlKAUpSgFKVV+PuMEYcyFZe8fcORhke8tXWBrlGknzA50BB9pvFrzLjNnZrDdw6O8W6QlQZZSTKoVIkwQJHI7EgjVa+JEZiDfYosBQz3KXlhtKjt4RplnXaekiu93CLi8uO5Ks9/d+O5cI8LDGkpEHQaAQN4jnUbguC3V0yuwYZILLqzcOqEISUK0TImVkiI3gfEX8V8NLP74Kvu5T4/fJZ8S40xawyPe0ovLbQQ42gHXaVNgKMjZWY+Y62/hvtqsH4S/ntXOecZm56BadY/SCd61ZZBb2G2pSlTgZfCnEJAKilBVAAkT7ydPOakhxHh9wctw2EKMD7Vv8AtCYjqSKvlp4SeU9uUuyCtlFcrPwegsNxRm4TnYdbdRtmbWFD0lJrLBrz4nhK2V9pbOOMEwQtlwx6jU8iedZtte41bfkb1NwjYJfTJiNPEQTOn4qhPRXR5Sz8HY6it+cfJvelaftO1e8YH8fw9RHNxhUj4pMgfFQq2YH2pYZcnKm4Dazsl4FuSdAAVeEnyms0ouLw1guTT6LpSvlCwRIr6qJ0UpSgFKUoBSlKA1r2u4++ks2NmstvPhS3HAYKGk+Y1TmVpmHSOdagZbU/aushbzTzX5RouuFtwjclBVGsfOKvfEV0Xceu9srNu2yNZ3yr+Gqlj4VVsRIaxdB2DzWU+Z1An+Yn6V05nkw+He/7hDlndv26tlJDiu7JEA+GdJgddNIrYfAXag6HkWWKJAcUcrdxolC9PCF7CSdMw5kAgGTWvuGkFt25YOyHJT6Kn9wTUhjmHB9lSNM26CeR/uO3xrG73Cxxl0bFSp1qUez0gDXNa/7GuKlXln3bxm4tiGnJ3Un/AHaz5wCknmUk862BWsyClKUApSlAKUpQClKUApSlAKUpQClKUApSlAKUpQClKUApSqxxrxg3YpSkJL1y7oyyk+JR/Eo/dQOajRLPQMzi3iZiwYLz5/NQge+4vkhA5nz5VpbFb5wuHEb8ZrhXgtrdJJDc+42mN1GdTHM8zFZV3mSpV/iTvePhOn8myOTTKevKdz11JMl2b8POXToxO+SUpT/sjStEpT/KkH6E7kZtgmtqr9Bbpfd4Xt+WZ3P1OF17+/4Mm1WcGw927uoVfXJHhgSFkfZsgifCgSTy0IE6Tm9il6pyxcDk9+i5c74qELUtUKKlzqVakEnXwxyqEZeOMYiLgj+I2Silmf8AeuyCVxG2iT8EDWTXdwDiTaccxFlsgpeAckDTvW/yg9Zcd19fjkby8ssxxgheF2QzcX9sIAauVFIHJKicsaARCRsBU3eYe06IdbQ4OWZIMek7VhcV2/s+PZh7l4wFHaM6BB/+sH9Y1K17uganTtfg8/U5jZleSsXnByQc1m6u1XMnKSUH1TP+G+nTGes8VZ8Tb6LkD7qkpBPzj+tVxpVz0kP6cr4/eCCvl5w/kpqOOS2Qm7tnWT1Go+So09Cayw9ht5APcqUdgRkXz0nQ9asq0AiCAR0IkfWoHE+DrR6SW+7UebZy/HL7v0/wrlVcl4kvySjOv8r4Otrhl23M2F5cWus5Aoqb/myPrNZlvxjjVl+UDeINTvlPeAeqADqOZCqr/wD/AB1yxHsd4oAa5FyEz6CUmehFdy8VxK3A763RcJ2Kmz4viEg7/o1jsorf3wcfjlGiNk/6ZJ/PDNs8D9pNtiKyylK2LgAktODpGbKoaGCdjB8qu1eeLnFEMv2OIoQW1h8NuJWnItTagUrCgdyEyAdd+kV6GFefbX6csZyaoT3LJzSlKqJilKUBoO2X3mKYo7p+X7oR+ZmT+4fGahOOm4ubFfLvMpM/nII/tVKcP/7Zif8A61z+uuo7tI0bt1DdLwj5T+4V0h/UY7fhxN8fibSr5BIqbqBfP+tVebI/YKnq8zVr+YeppH/LJPsOWU4liDY90pSs9ZC9P66q3dWo+wvDZXfXhH5R3uUHqlGqo9SU/KtuV6EekYJfcxSlKkRFKUoBSlKAUpSgFKUoBSlKAUpSgFKUoBSlKAUpUZxDjrNmwt+4WENo+ajySkc1HkP3a0Bh8ZcUtYex3jniWo5Gm0+84s7JHltJ5VqUOKb7y+xBwKuFjxK+62n7rLQ6eQ3PXc/Dt8t91zEr892kAhhtU/YN8tP5RWnKSfWBI8M8IOYi8m7vkKbtEa29ur3nNiHHBySRy3Pp72+tLTx9SX3Ppe35M027HtXXl/6O7s/wVd857fdtwwg/xNlWxPN9Q2UeSTtMnkCZDtSx1RyYZak+03UBZH+6a+8T6gH9UK8ql+N+K1WhYYt2w7dXKsjKTIQmIBWuNconYdDtFV7/AEeqGa4F27/CKiVG40CCoiCnuwIyRpH7tKwXXpPM3yzRVS5L6VwiSvA3h+HudyAlLDJKNtVRoT1JWRPUmtZcONNWN7hL+eXHk5ngTqO/BSlfkCl2P1ORk1zcYpiLlrfB9YeShSmbhlSAC3+F1tSQNEqG20CfMY3EfCr/ALIzehwQ1bMjKCSpMQAUqTpACgrfrUZSWVySjB4Zsftlt8gsbsDVm4CFfoOb/wBSPjXzFZnFLn8JYAp1MFSmEvnLyW3CnEgeRSsRUHgF531sy4d1IE+oEK+oNez/AAyfMo/qedq48JkhSlK9gwilKUApSlDpVu0O2zWyXMubuXEuKSdlJ2UD5aj61vrCL9L7DTyJCHW0OpB3AWkKAPnBrVN0wHEKQr3VpKT6EQf21PdieJlVkq1cVL1m4plYJ+6SS2ofmxKQfza8P+J1bZqa8npaOeY7fY2JSlK8w1ilKUB5/sGi1ieKMn/iO9HWFlSv2KTUT2o/7O1/5v8AZVVm7VMO9gxNm/TIZuR3T55BYAEknaUhKo/7tVV3j4ZzaNyIW+PloJ9PFXSDX1GEETiajrowkz6hI/vqWvVLIS20JedUGmh1WrQHyA1JPlUXhxz312590Q2Dy03/AKtXzshwj2m4cxBwfZNEs2vQmIddHXQ5QR1UNxWKcPUu/CN0Z+nT+WbI4QwNNlZs2yTm7tMKVEZlEkrV8VEmpmlK2GQUpSgFcGuapXa7xEqyw5woJDrxDDUbhSwcxEcwgKI84oCLxPtbbS6+3a2j133JylaCAgq10EySJBEgciRIgmFwDtcuXXVd5atBCZzMoUoXIEDxAOQlQnl4ajsAwwWzCGhuBKj1UdSfn+wV843g4fSIJbdTq24nRST0J5pPMV3BDcWK37aW3FK7uyuFIR7/AImw4P8Al5tfvc+Q66W3hfj2yvlZGHYdG7TgKHB10V70c8pMV5xRdKj2sDK8yoNXKAPfBMZ4A0Jgg+Yn1sV/YIuG0qScqoDjbg0Uk7gyPhVFlvpyWemaa6t8XjtHpOlUHsl4xXesrZuT/G7c5XPz0/dc0EciDHQHmKv1XFIpUXxFj7FkyXrlwNoGnUqPJKQNSoxtWqMT7V7y6kYbbBpv+Wf1J/RTt/Wok30dSybrpNefl8ZY1Gl00T07pA+uSuW+OcbRr31u4TyLY09IA/yKltZ3ZL2PQFK0nY9r983/ALVYIcA+8yopPPXKc/l0q6cM9qdhdkJLht3T/u3/AAk/oq90/OfKuYaONYLxSo4Y7a/8Sx/7qP76zkPJPukH0M/srhwjOJuIWLFgv3KilsEJ0BJUo7JAHMwfKtI41jT7/wDrDEUKCW1fxa2RBDWbZawd1+74jBEbDQDfGK4Wzctlq4bS62rdKhI8j5EdRrVdPZphfOzb+a/+qrK5qDzjnwRlFtYKDwnw0rFUt3V5lTaSVNW6FSXCCRmdUOQI90Rz253biDi5u3WLdlCrm7KZSw3AIA5uKOjadRqflVM4m7/h9FwbVJXZ3H5DWfZXzoQc0ykiSPNIB857gDh72W3zuEquX4dfWoyoqOoTPQT85NVajUNfVLlkqaNz2rpEXifCV1iDjb968m1cbCg2m1BzoCvxPFWvwH3jrUzwm3eNBVvdw6lsJ7q4B1dTtC0kkhYiSZ1nnubFSvLldKf3HowqjDo1NxDbH+E8Qt2BJubIrUkHd0DQ+pBP8+pjhvCnFYSm3fSUuKZcbKVbpzFeSROkAp00ipPBeF1t3d5eXCkrddVlaKdktCIERoqEpB9POparLLOkvGCEYdt/kg+w9/vcLUysfk3XGlJI5KAVBB81qEVVeBCEsuMTKmHnGz/O0+G/1qe7KHO7xDFLfYd4HkjSfeVMQNvGn6VFBoMYziDOwcKbhA5HMJX9V/Svd0FmLYv3PI1MfpkicpXFc19GeWKUpQ4KUpQCsbgV4WuNOJUcqL1iUzsXWyPD65cx/WrIqv8AGiFpaRcsmHbZxLyD6HX4bE+lYtfVvqf45NOlntn8m/hSo7h7FE3VszcI0S62lYHSRqPgZHwqRr509UUpSgKl2p4F7Zhr7aRLiU9831zN+KB5kZk/rVoJrAy6yy+zcKKW05wl3xZFJgqAiABKRpHKvVDiZBHURXmPh5kt2d42QRkW6jU66Jg7eldRxmJg57vDlrAgkLV/ZB+QHyr0L2bsIRhdkEDQ27aj+kpIUv8AplVaEtGv9XQkbsK08yCf21ujsmx5h7DrZtDrZdaaS2tsKGdJGglO+oE9N+lZqHly+TTesKPwXelcZhSa0Gc5pSuCaA5rS3bXcd7ieG22sJBeIH5yoB/+FX161uRNygkgKSSNwCJ+VaM42WHeIyDP2FukDoSU5tPL7X5ihxkpSlKmVGvnkpS/ijMe80XRppITm+cuVIcLrm1aP5pHyJH7qhMcdy318eRYKT8UtgfUiprhdgotWwrcgq9AokgfI1i1n2L5N+j+79Ca4AuSzjrYEhNywpChyJSCofLuxr/fW4uJuKLawa7y6dCAfdTutZ6JSNT+wcyK85Y7fvM3tu5aqyvoSSgwkxMgyFCIKSrevpGHrccL944bh5RklRkDy15DkNhyFatLXKyCwZ9TZGE3k6uNOI38TvPaO4WWUQlptQJSEjXWIBKiZMHoNQK4HFN03AXbAJA0CUrAA9dRtUyDSvRWkwuJGNa2UXwjDs+Lbd3RwKaV1Oqf5w1+YqWQjMApBC0nZSTIPyqKvcNad99AJ6jRXzH76i04c/bHPauEjmhXP4bH6HpUZVTj3ya6tdGXEi2MsFXlXNzg7TghxAXyEjUeh3FReDcVJdIQ4ktu7EfdPWJ1B8j9asdQW1o3x2yXBQsd4PLZ7xgFxAMqb1zAfmkbj6jzrLwi0tXxLGdCwAVJC1JUI2OhhXrVxqtY/gqkrFzaiHUmVIA9/qY6xuOY894SrS5RXKpR5SMpv2hM5L++TP8A4hRH1rlarpSYViF8f+er4VMJ1AJEGNjrHlXwu2SfL0qXpRJejErGIYleBDTN44u6smn0vqnxOEDTIoqM5YJ0JI13rdHDnEVvet95brzAe8kiFoPRSeXqNDyNa1dtSPMf55VBuYatlwP2Siw8nbLGVXUQdNeh0POseo0u9cEYp1vKN+UqqcAcYpv2iFJ7u4agOt8umdE65SQZG6ToeRNrryJQcXhmqMlJZQIqJWmCR00qWqOu0+I+etRDKbgI7niJY1AubWeUFSY/c0epk+emR2xYcWjb4k2PGysNPfnNLMCfQkj9fyqN4wuhbYlht0rRtK1NuL1hIVA8RiAIUo/A1a+1nEWUYa+24rxPJCGkJ1WtcgogdJEk9J5xXsaeb2pnlXR+toq+F4j3qnkmAW1gCJ1QpIU2vXqJ+INSFa94bx/u0oUWnXD3Yt1pbTKgWSShRTPNDgHkUH4WFPGLA/KJfa2nO0rSesTX0dGqg4rc+Ty7aJKXC4LFSom04ltHIyPtydgTlPpCo18qlEKB2IPpWuNkZdNGdwku0fVK4pUyJzXVdMJcQpCtUqSUn0Ig121xXGk1g6nhmf2FYifZn7Jwyu0eKR+gskg+mYL+YrZ9aV4WuPZsdaOyLxlTauhWjxJJ13hKR8a3SK+Vur9Oxx9j2q5bopnNKUqsmUHiXtNRa3Ttqm0uLhbQSVlsCAVpCkgz5EVoq1x2GLxtxC+8WpazCdAV6Kzfhg1sMPlzEMSWf+K7uJnRtIQPoB6RVYSMmKPoEhLrOY+sDUafpfM10jnnB9cMrzWrX6JSfgSKqOHWqE3KmVhYWFkIWFEKTlmDp10M1ZeClzap8lKH1n99Y/E6slxar8yk/NI/tGsmmnt1Di+mbb47qFJeDMtXb1n8hiFynkApalJAmdiY35x1qRtuNMaaVm9pbfH4XEJj+iEkfA1jTSa9+WlrZ4a1FiJ+27ZMQRo/YNuGN21KTrO/39I5VF8Q9oWJX4LaE+wsnRWUnvFaQQVmDGuwA9aw5r4Wqq3pILnJZ/6ZPwRFvgbaCFJU4lwGQtKyFBQ1CgRsQdazuFbtbuJPruFl14oI7wwCcuROoGk5Qn5Gu6sThZEYm5sPsyfWcn/7VN9cYpNInVNyzk2BSlKzFhqfipc31wlJkuFDUfzCf6SAKvcdNq1/gye/vyuJBcW8dupI+pTV6vLkNoUtRgJBP9w+Jrz9Y8yUUenpFiLZW3x3mIEjZpEH1IOn9I/Ks++uMiFKAnKCY6xUdhDoQ13jq0hThLiiSBM7b+VdjF6q4V3Vqw7cqPhISk5fFpqY0G+pAFe3RtqpUc8nkXZttcsGfYXIcQFJ2In/AArImoljDriwcFreNFpah3jeqSCDuApJI3HI7zXGK4olkRus7JnbzV0FXw1C2ZZTOl78Ilia4CxULgzTqiXXlEEiAjYAbzHL9tStTja5LOCEq1F4yR2PYQHQVo0cSJ0+9HL16GpfhHFu+ZAUfGjwnz6H/PnXDZqA4cXkvH0DbU/zVaf1jVF0VGSkvJu0Nsk9rL9SsT2vTbX6VkpVImuZPXyj6pXR7UmuFXY5VzIyj7uHsvrXWAlfkaxHFkmTUPxE642lDzZMtrlQnQpOhBHPWB5TUZSwskJTxyZd/hjzbybm0VkfRzGyx0UOemmu4rJvO1LEwZFo0gAay24rXmZCxWHhfE6XHloUUBEJ7sjdU7gknfXYDr0qwDKroaplRXbyQUVLmDwR+CcfYheKUj2nD7IAQVO+GTr7oWVEkR6V3X+MuWN4w4vE28QYeBS9kUmGjJghtJISkZknMN4WDypc4Sy577aVeZGvzrCXwnaGfsonotY/fUHpElhJEXXZnOS/cSYSL20cZCgA4AUrGokEKSdNxpVITwpirdwm6722feQgISpfIAQkJBQACAND5msS34WS2IbuLpA3hLoAnrASK+jg11yxG5HTxK+H36phpbYLEWdnBy5cf7kFiOEXDt08ldgtdxPeLFqownN96AHAArU/HYbV8rYctozrxGzTJT9oyS3PIe8nkTsk1ZeEHMRw5x1bCrVzvSCsvd4pSsubKZAB+8TEmrC/2iYiUlF1h9rctKgKSgmCk7gpWVTy5RVyjNGZ1v2KCcNU5BTf2NzzCHSEKPQQ4kEGTEZhXSrDnW8ylYc5Mart3XMkHUGUFaY+MaVc3cc4edUW7rDnbMke93ZSBruO6VO8/dI0+FZdpwVg1wEqw3E1W7qgQhPfJzEgHUtryubHkRoD50U5Ig4mvHMfcb2evWpmA6EuAdYK4J5en7c1HGLuXS7aJ/Pt1A/NAI8q2cOEMbtz9ld2963HuPpUlR6hJg7jSSuKhb9aWSfb8AKBGZbrTTbqBrqorQkADnqqasjqLF0/8lbri+0Vi34yuI/7G5toHFIPpDhGvnUyniZ3KFGyeUDsW1IcSfQp3rtVc8OujUMo5aIeQfXwgdd6xXeH8HmWMSUxyIQ+mD56ifrGlXw1ti7b/t/srlRB+DEx/GitlF002807avIdT3iCncxE7EHSf8a9DYRfouGWnmzKHEJcTy0UJGh9a0bwHwPcXiXnW8QcFslxTTZUjP3uXdeVaoCZMDf4RW5OEcFNnatW6lhwtggrCcoVKiqcuYxv1+W1UX2qyW7yW1w2LBM0pSqCw1Jxfwtc2169d27Srlm5KS623+VbWNMyUffSdzz18tdYYviS03T9x3L6B3PdIztqTlVoCTPugGa9UxXC0AiDqOlDmDy3w3ijDVshKnU5tSRrMkkxEamuOJba4dNupFndRmKmyWlQ4ND4QATskH05V6gTZtjZCB+qP7q7oqqNMVPf5LpXScdng8xJwzFF5cmGvjNEZkL57SSBHqdql18A41lSoMMeISU94nMjyVKgPkTXoaK5rS7p+5nVcF4NBq7NMYyz/EydPCFqn6pjT1rr/wBHmMgfkrZX/M1PlvXoClPVn7j04+x52d4PxdMTYBU/hfb/AOqoT2W7s75p66tnLdC1BhRUAUqnouIMaHT8NepKrPaDwmnErNTBVkUFBxpWsJWAQJA3BClA+s7gVyVkpLDYVcV0ig1EcWYiGLVxUwpSShHUqUI0noJPwqIxbF77D1ptrq2C3QmUqSuQ4kSM4ypPIa7egr4uWC82u7dU26UsqLKUSW0EA5jr7ypA32jyrmTij7kNwDaiHHOchsfDVX7U/Kpa2wd7Frv2S3UEstwp52JSn5HxHkE6SZ5CarLWL91ZIbbP2iyoqIOqRJHzIED41fuCO1G1w+yQw1YuqWBLiwUgOOfeUTExyHQAVmjVmxzf6GuVmK1BF94f7JMOtJW4g3JAkquMpQkRqcgATGkyqY61UeLu1vX2XB0AAeHvsgCQB/JI2A/OUPhsahuMu067xJk2zFubdpejisxKlDmkqgAJOkxqYjnFQOCYX3SdYKzuR9APKttVLmzJZYoIxb+xu7g57i6W4uSoZlKVlJ3yyfDsNhyHSmB4QWyVOCVzA1kR1HmdanO7r6SmK2x00U8mR3yawfPd1wUV2mo+6xplG6wo9E6n6aVfLZHtlMVKXSJBIqD4dbzXNy4NsxSPiST+wfOsG94oUrRpIT5nU/LYfWsjBcSYtm4U5mWo5lZQTHQTtpWK66MmkvBv0lThLMi01zm5VGfwi6qe6s7pwjo0rbroDWfhXDeL3awlNr7Kg7uOgjKOsK1J10ATr86qdiPQ9WKOH30oErUEjqTFYLGMB1fd2zT1wuYhtBP+R51tbB+x2xbOe5Ll25vLqiE/BCY08iTV9sMOaZSEMtoaQNkoSEj5JFVu1+Cp2vwaPtuAMYeAOW2tgTstZUsDqcgUKn8K7EWyc1/dO3J/CnwIGu0kkkemWtt0qDbfZW5N9mmuKew9uO8w9woWNe6eOZtUcgv3k/GfUVSXsRXbud1etLtXR+IHKrzSobjz1HnXpusTEMNZfTlfabdT0WhKhqIOigeVdjJx6Oxk49Ggmb/MJSsKHUEH9lcl5XU1svHOyXDbjVDRtl/iYOT+iQU/SqZjHZRfsSqyuRcpEkNPaLIjbNsTPmmrFb7lyv8AcjEXZ5619m88vrUJiL91amLyyeajdYGZHmQoeEjUc67rG/beEtqCuo5j1BqxTT6LVYn0yRVdnoBXWu7IBJUABvMRXXUBY5cRu02ynQ0zqdPecI5J5SeU8gTqa5OzassSm0SjGLv3Si1Ys96QYU4rRtPzj/OwNfOMdnziGlOLS7c3CpkMd2EIV92UlOZQmJygRB9a2lhmHt27aWmUBCE7AfUk8yeZNZVeVZrJSfHR11bl9TKtwZxHijFo2wmwTlaTlzPvqStZ3JhUkanQbDYaVYGO0V9Mi4wq7Srl3KkPJI/S8MelZNRfF/ELOH26XXBnWsgIbCspV+I7GABz6wOdcjqZyeEit0RSy2YuIcY39zmSzhLaUnQqu1JM6CZRoY5bn91Vm+tVWZRcXtlhbtuVpS6hpgoUgK0lGkGDrsZjlNWZnGr1QJ/gm58il1ChPQ7RUXifD9xcqaexlbGH2DagruS4lTi1iYBO0lObY6D7s61dF2uXKwiqSrS4eTcuH27bbaENJShtKQEJSISE8gByrJrXt32pWxdTbWCFXr6gcuTwtJj8S1DQACZAI867hxjc2y2/4QZZSw4QjvmFLKWlkgJDoWBCDJ8Y0BGu9W7kngr2vGS+Ur4+NKkcPulKUApSlAKUpQClKUArqfuUI1WpKQdJUQB9a7TXnrEbRu+xXElvjvUtu9wlJKhlyeAkAHT8nEg9aHG8Ev2sXAOM2JSQoFgiQZGpc5isW+QO6cEaZFaR5GoPH+DLZLDq2UFK0pK0wpRBy6xBJ3E1B2JUwm0fQ8tTbx7taFKkAnRUcomTtIjeunOyNtMM/iLr26lQlI/CkLTmPrp8h51Y7E/Ztx+BP7BURgyicOuArQAmD8EmPn+2pDBfyDf6IqzRNuckyOrSUItGbXa2dK6qjL/GQhWRod46TlCRrqdhpqTJ2FejvUOWYVBy4RLXFwlAzLUEjz/d1qGXj5cV3dq0t5Z2hJJ+CUyT9KvXCXY67ckP4qtSAYKWUEBcbwsxCBGmVOuu4NbjwTAba0RktmW2U88qQCfNSt1HQakk1ks1cnxHg0w00V3yaGwDsoxG+hd2v2Vs6hKxLkcoaEBP6xB02rZeCdj+GsAZmjcLH3nlEz+omE/Sr/Fc1lbb7NKWOisXXZ7hris6rJnNoNE5RoIHhSQNh0rOw/hOyYUFM2lu2oahSWkZh6KiRsKmaVwCuIrmlAKUpQClKUApSlAKUpQHytAIIIBB0IOxqi4/2T4fcErbbNq7uFsHLB65Pd+QG9XylAaLxjsxxRttwNPW9yMpA95t48vCPcmNdVf463wq0zIU3BauWVFQVBCkqB2PMEERHIivXlUzH+zOxunzcKDrTqh41MuZM56qEHXzG/OanGeHzycnmS7K7wHjab60C5+3b8DyfzhsY6KGvrI5VM1V+JuElYM6m/w1C1sBOS6YKlKOXT7QEknz55TrsSBZsIxO3vGg5bOJWDyB8STzSpJ1Sf8AA15d9W15XRvqs3LD7MbF/aMiRaFlLmcZi8FKTk1mAn723r5VVlcPNNOKvcXuE3KgPD3iYaQNdEtyc/OEx8J1qd4hvLliVoZ71kJ8YQft0nWVoCgUKAEabzVFuU4S6nMl65XcK8SXPtXX2yD95PuwDoQd50POu1J4/wCdnLGs/wDSyYXf2ykd5a2d6y3JIdth3QVH3g2h2VgxGqD9NIJzELR98qdcxDFA2iE2ziHFKbck5lqACE6CUxE77wI7ra/vbkdwxiDAcCZAUwtp8wJAyqEZZAlSdhPpUrb8CKUgKdurz2hUKdW27lSVRqAMsQDsfKrdyhxJ/wCSvbu5SMXA+J3Xnl+w4W0yWk9ypTp7vKAZ7vKlAgzJyiY5118Y4lc3DlrYXiG7Zi4dR3jzZWtJ8WjYKm/CuQDz3SSYmsrAsTuGbm6tFIub1tgpyOIbzuSUpJQ4pIAJE7kzod+UthPDl1iF2y/eW67W0tj3rba1DvHXZGUrSD4UiBofrJiUIPfnHHuclL6cZ5Nn+xp6H50rv1pWgzn3SlK6BSlKAUpSgFKUoAa0HxAg2uP3CFAhF2lLjZPNUA6eWYOp9YrflVDtE4ITiTbeVzubhlWdp2JjUSlQ5pMA+RAPUEGa9xt3LbvKiYaWY/VNa0vbkt2dkARmClvR5ZjlP1NbHxXg/G1NOMFhh0KGXvUOpTI5nKojUieQ3qS7POyMoV3uKJbdKUhLTObMhI3JXpBImAASNSddI6RisGpGcRAsVMoStat3FBJyN5laAnqQPSaj8LxJTJ01Qd0/vHQ17Ft7FtCO7Q2hCIjKlICY2jKBERVTxbsrwx8gm2S2R/Iktz5EJ0PypU1W20uyc3vWGeeLzGVvKSzbBWZZCB+JSlaBI6amJr0F2cdnTOHtIU4ht281Up6Jyk6ZWydgAYkQTr1io2w7FbJm5auG3rgd04l1KCpBEpVmSJyTlkDz862WK7Kbk8shGKisIAVzSlRJClKUApSlAKUpQClKUApSlAKUpQClKUApSlAKUpQHBFUriHszs7hSXWUmzuEKzJdtwEmSZlSQIVz89d6u1KApCMPxFhKUq7i95KWFdws9CUEKQT6KT6VFuYg6yVlWEXCSZJUylhecCdSULBJ02OtbKikVS6IPwWq6a8mmm8Iv8SvWbxhgWLdukhtV0ghxxSpCpbSZygHSSBvqZgWVfB+KLIzYqlA+8GrRA56wpSiZrYEVzU1XFLGCO+XuQ/C+AJsme6StbhK1OLcWRnWtZlSjAjy9AKmKUqZAUpS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jpeg;base64,/9j/4AAQSkZJRgABAQAAAQABAAD/2wCEAAkGBxQTEhUUEhQVFBQXFx0VFxgYFxodGBgbHB0cHhcYGhoYHCgiHRwlGxgWITIhJSkrLi4wHB8zODMsOCgtLysBCgoKDg0OGhAQGysmICQyLCw0LCw3LC0sLCwsLCwuLCwsLCwsLCwsLCwsLCwsLCwsLCwsLCwsLCwsLCwsLCwsLP/AABEIAI8BYQMBIgACEQEDEQH/xAAcAAEAAgIDAQAAAAAAAAAAAAAABQYEBwEDCAL/xABOEAABAwIEAwUFAwYKBwkBAAABAgMRAAQFEiExBkFRBxMiYXEUMoGRoSNCUjNicoKxwRUkU5KissLR4fAXJTRDVIPSRGNkc3STo7PxFv/EABoBAQADAQEBAAAAAAAAAAAAAAACAwQBBQb/xAAtEQACAgEEAQMDAgcBAAAAAAAAAQIDEQQSITFBE1FxIjJhgfAFI0KhscHRFP/aAAwDAQACEQMRAD8A3jSlcKVGpoDmlcJVOormgFKUoBSlKAUpSgFKUoBSlKAUpSgFKUoBSlKAUpSgFKUoBSlKAUpSgFKVV+PuMEYcyFZe8fcORhke8tXWBrlGknzA50BB9pvFrzLjNnZrDdw6O8W6QlQZZSTKoVIkwQJHI7EgjVa+JEZiDfYosBQz3KXlhtKjt4RplnXaekiu93CLi8uO5Ks9/d+O5cI8LDGkpEHQaAQN4jnUbguC3V0yuwYZILLqzcOqEISUK0TImVkiI3gfEX8V8NLP74Kvu5T4/fJZ8S40xawyPe0ovLbQQ42gHXaVNgKMjZWY+Y62/hvtqsH4S/ntXOecZm56BadY/SCd61ZZBb2G2pSlTgZfCnEJAKilBVAAkT7ydPOakhxHh9wctw2EKMD7Vv8AtCYjqSKvlp4SeU9uUuyCtlFcrPwegsNxRm4TnYdbdRtmbWFD0lJrLBrz4nhK2V9pbOOMEwQtlwx6jU8iedZtte41bfkb1NwjYJfTJiNPEQTOn4qhPRXR5Sz8HY6it+cfJvelaftO1e8YH8fw9RHNxhUj4pMgfFQq2YH2pYZcnKm4Dazsl4FuSdAAVeEnyms0ouLw1guTT6LpSvlCwRIr6qJ0UpSgFKUoBSlKA1r2u4++ks2NmstvPhS3HAYKGk+Y1TmVpmHSOdagZbU/aushbzTzX5RouuFtwjclBVGsfOKvfEV0Xceu9srNu2yNZ3yr+Gqlj4VVsRIaxdB2DzWU+Z1An+Yn6V05nkw+He/7hDlndv26tlJDiu7JEA+GdJgddNIrYfAXag6HkWWKJAcUcrdxolC9PCF7CSdMw5kAgGTWvuGkFt25YOyHJT6Kn9wTUhjmHB9lSNM26CeR/uO3xrG73Cxxl0bFSp1qUez0gDXNa/7GuKlXln3bxm4tiGnJ3Un/AHaz5wCknmUk862BWsyClKUApSlAKUpQClKUApSlAKUpQClKUApSlAKUpQClKUApSqxxrxg3YpSkJL1y7oyyk+JR/Eo/dQOajRLPQMzi3iZiwYLz5/NQge+4vkhA5nz5VpbFb5wuHEb8ZrhXgtrdJJDc+42mN1GdTHM8zFZV3mSpV/iTvePhOn8myOTTKevKdz11JMl2b8POXToxO+SUpT/sjStEpT/KkH6E7kZtgmtqr9Bbpfd4Xt+WZ3P1OF17+/4Mm1WcGw927uoVfXJHhgSFkfZsgifCgSTy0IE6Tm9il6pyxcDk9+i5c74qELUtUKKlzqVakEnXwxyqEZeOMYiLgj+I2Silmf8AeuyCVxG2iT8EDWTXdwDiTaccxFlsgpeAckDTvW/yg9Zcd19fjkby8ssxxgheF2QzcX9sIAauVFIHJKicsaARCRsBU3eYe06IdbQ4OWZIMek7VhcV2/s+PZh7l4wFHaM6BB/+sH9Y1K17uganTtfg8/U5jZleSsXnByQc1m6u1XMnKSUH1TP+G+nTGes8VZ8Tb6LkD7qkpBPzj+tVxpVz0kP6cr4/eCCvl5w/kpqOOS2Qm7tnWT1Go+So09Cayw9ht5APcqUdgRkXz0nQ9asq0AiCAR0IkfWoHE+DrR6SW+7UebZy/HL7v0/wrlVcl4kvySjOv8r4Otrhl23M2F5cWus5Aoqb/myPrNZlvxjjVl+UDeINTvlPeAeqADqOZCqr/wD/AB1yxHsd4oAa5FyEz6CUmehFdy8VxK3A763RcJ2Kmz4viEg7/o1jsorf3wcfjlGiNk/6ZJ/PDNs8D9pNtiKyylK2LgAktODpGbKoaGCdjB8qu1eeLnFEMv2OIoQW1h8NuJWnItTagUrCgdyEyAdd+kV6GFefbX6csZyaoT3LJzSlKqJilKUBoO2X3mKYo7p+X7oR+ZmT+4fGahOOm4ubFfLvMpM/nII/tVKcP/7Zif8A61z+uuo7tI0bt1DdLwj5T+4V0h/UY7fhxN8fibSr5BIqbqBfP+tVebI/YKnq8zVr+YeppH/LJPsOWU4liDY90pSs9ZC9P66q3dWo+wvDZXfXhH5R3uUHqlGqo9SU/KtuV6EekYJfcxSlKkRFKUoBSlKAUpSgFKUoBSlKAUpSgFKUoBSlKAUpUZxDjrNmwt+4WENo+ajySkc1HkP3a0Bh8ZcUtYex3jniWo5Gm0+84s7JHltJ5VqUOKb7y+xBwKuFjxK+62n7rLQ6eQ3PXc/Dt8t91zEr892kAhhtU/YN8tP5RWnKSfWBI8M8IOYi8m7vkKbtEa29ur3nNiHHBySRy3Pp72+tLTx9SX3Ppe35M027HtXXl/6O7s/wVd857fdtwwg/xNlWxPN9Q2UeSTtMnkCZDtSx1RyYZak+03UBZH+6a+8T6gH9UK8ql+N+K1WhYYt2w7dXKsjKTIQmIBWuNconYdDtFV7/AEeqGa4F27/CKiVG40CCoiCnuwIyRpH7tKwXXpPM3yzRVS5L6VwiSvA3h+HudyAlLDJKNtVRoT1JWRPUmtZcONNWN7hL+eXHk5ngTqO/BSlfkCl2P1ORk1zcYpiLlrfB9YeShSmbhlSAC3+F1tSQNEqG20CfMY3EfCr/ALIzehwQ1bMjKCSpMQAUqTpACgrfrUZSWVySjB4Zsftlt8gsbsDVm4CFfoOb/wBSPjXzFZnFLn8JYAp1MFSmEvnLyW3CnEgeRSsRUHgF531sy4d1IE+oEK+oNez/AAyfMo/qedq48JkhSlK9gwilKUApSlDpVu0O2zWyXMubuXEuKSdlJ2UD5aj61vrCL9L7DTyJCHW0OpB3AWkKAPnBrVN0wHEKQr3VpKT6EQf21PdieJlVkq1cVL1m4plYJ+6SS2ofmxKQfza8P+J1bZqa8npaOeY7fY2JSlK8w1ilKUB5/sGi1ieKMn/iO9HWFlSv2KTUT2o/7O1/5v8AZVVm7VMO9gxNm/TIZuR3T55BYAEknaUhKo/7tVV3j4ZzaNyIW+PloJ9PFXSDX1GEETiajrowkz6hI/vqWvVLIS20JedUGmh1WrQHyA1JPlUXhxz312590Q2Dy03/AKtXzshwj2m4cxBwfZNEs2vQmIddHXQ5QR1UNxWKcPUu/CN0Z+nT+WbI4QwNNlZs2yTm7tMKVEZlEkrV8VEmpmlK2GQUpSgFcGuapXa7xEqyw5woJDrxDDUbhSwcxEcwgKI84oCLxPtbbS6+3a2j133JylaCAgq10EySJBEgciRIgmFwDtcuXXVd5atBCZzMoUoXIEDxAOQlQnl4ajsAwwWzCGhuBKj1UdSfn+wV843g4fSIJbdTq24nRST0J5pPMV3BDcWK37aW3FK7uyuFIR7/AImw4P8Al5tfvc+Q66W3hfj2yvlZGHYdG7TgKHB10V70c8pMV5xRdKj2sDK8yoNXKAPfBMZ4A0Jgg+Yn1sV/YIuG0qScqoDjbg0Uk7gyPhVFlvpyWemaa6t8XjtHpOlUHsl4xXesrZuT/G7c5XPz0/dc0EciDHQHmKv1XFIpUXxFj7FkyXrlwNoGnUqPJKQNSoxtWqMT7V7y6kYbbBpv+Wf1J/RTt/Wok30dSybrpNefl8ZY1Gl00T07pA+uSuW+OcbRr31u4TyLY09IA/yKltZ3ZL2PQFK0nY9r983/ALVYIcA+8yopPPXKc/l0q6cM9qdhdkJLht3T/u3/AAk/oq90/OfKuYaONYLxSo4Y7a/8Sx/7qP76zkPJPukH0M/srhwjOJuIWLFgv3KilsEJ0BJUo7JAHMwfKtI41jT7/wDrDEUKCW1fxa2RBDWbZawd1+74jBEbDQDfGK4Wzctlq4bS62rdKhI8j5EdRrVdPZphfOzb+a/+qrK5qDzjnwRlFtYKDwnw0rFUt3V5lTaSVNW6FSXCCRmdUOQI90Rz253biDi5u3WLdlCrm7KZSw3AIA5uKOjadRqflVM4m7/h9FwbVJXZ3H5DWfZXzoQc0ykiSPNIB857gDh72W3zuEquX4dfWoyoqOoTPQT85NVajUNfVLlkqaNz2rpEXifCV1iDjb968m1cbCg2m1BzoCvxPFWvwH3jrUzwm3eNBVvdw6lsJ7q4B1dTtC0kkhYiSZ1nnubFSvLldKf3HowqjDo1NxDbH+E8Qt2BJubIrUkHd0DQ+pBP8+pjhvCnFYSm3fSUuKZcbKVbpzFeSROkAp00ipPBeF1t3d5eXCkrddVlaKdktCIERoqEpB9POparLLOkvGCEYdt/kg+w9/vcLUysfk3XGlJI5KAVBB81qEVVeBCEsuMTKmHnGz/O0+G/1qe7KHO7xDFLfYd4HkjSfeVMQNvGn6VFBoMYziDOwcKbhA5HMJX9V/Svd0FmLYv3PI1MfpkicpXFc19GeWKUpQ4KUpQCsbgV4WuNOJUcqL1iUzsXWyPD65cx/WrIqv8AGiFpaRcsmHbZxLyD6HX4bE+lYtfVvqf45NOlntn8m/hSo7h7FE3VszcI0S62lYHSRqPgZHwqRr509UUpSgKl2p4F7Zhr7aRLiU9831zN+KB5kZk/rVoJrAy6yy+zcKKW05wl3xZFJgqAiABKRpHKvVDiZBHURXmPh5kt2d42QRkW6jU66Jg7eldRxmJg57vDlrAgkLV/ZB+QHyr0L2bsIRhdkEDQ27aj+kpIUv8AplVaEtGv9XQkbsK08yCf21ujsmx5h7DrZtDrZdaaS2tsKGdJGglO+oE9N+lZqHly+TTesKPwXelcZhSa0Gc5pSuCaA5rS3bXcd7ieG22sJBeIH5yoB/+FX161uRNygkgKSSNwCJ+VaM42WHeIyDP2FukDoSU5tPL7X5ihxkpSlKmVGvnkpS/ijMe80XRppITm+cuVIcLrm1aP5pHyJH7qhMcdy318eRYKT8UtgfUiprhdgotWwrcgq9AokgfI1i1n2L5N+j+79Ca4AuSzjrYEhNywpChyJSCofLuxr/fW4uJuKLawa7y6dCAfdTutZ6JSNT+wcyK85Y7fvM3tu5aqyvoSSgwkxMgyFCIKSrevpGHrccL944bh5RklRkDy15DkNhyFatLXKyCwZ9TZGE3k6uNOI38TvPaO4WWUQlptQJSEjXWIBKiZMHoNQK4HFN03AXbAJA0CUrAA9dRtUyDSvRWkwuJGNa2UXwjDs+Lbd3RwKaV1Oqf5w1+YqWQjMApBC0nZSTIPyqKvcNad99AJ6jRXzH76i04c/bHPauEjmhXP4bH6HpUZVTj3ya6tdGXEi2MsFXlXNzg7TghxAXyEjUeh3FReDcVJdIQ4ktu7EfdPWJ1B8j9asdQW1o3x2yXBQsd4PLZ7xgFxAMqb1zAfmkbj6jzrLwi0tXxLGdCwAVJC1JUI2OhhXrVxqtY/gqkrFzaiHUmVIA9/qY6xuOY894SrS5RXKpR5SMpv2hM5L++TP8A4hRH1rlarpSYViF8f+er4VMJ1AJEGNjrHlXwu2SfL0qXpRJejErGIYleBDTN44u6smn0vqnxOEDTIoqM5YJ0JI13rdHDnEVvet95brzAe8kiFoPRSeXqNDyNa1dtSPMf55VBuYatlwP2Siw8nbLGVXUQdNeh0POseo0u9cEYp1vKN+UqqcAcYpv2iFJ7u4agOt8umdE65SQZG6ToeRNrryJQcXhmqMlJZQIqJWmCR00qWqOu0+I+etRDKbgI7niJY1AubWeUFSY/c0epk+emR2xYcWjb4k2PGysNPfnNLMCfQkj9fyqN4wuhbYlht0rRtK1NuL1hIVA8RiAIUo/A1a+1nEWUYa+24rxPJCGkJ1WtcgogdJEk9J5xXsaeb2pnlXR+toq+F4j3qnkmAW1gCJ1QpIU2vXqJ+INSFa94bx/u0oUWnXD3Yt1pbTKgWSShRTPNDgHkUH4WFPGLA/KJfa2nO0rSesTX0dGqg4rc+Ty7aJKXC4LFSom04ltHIyPtydgTlPpCo18qlEKB2IPpWuNkZdNGdwku0fVK4pUyJzXVdMJcQpCtUqSUn0Ig121xXGk1g6nhmf2FYifZn7Jwyu0eKR+gskg+mYL+YrZ9aV4WuPZsdaOyLxlTauhWjxJJ13hKR8a3SK+Vur9Oxx9j2q5bopnNKUqsmUHiXtNRa3Ttqm0uLhbQSVlsCAVpCkgz5EVoq1x2GLxtxC+8WpazCdAV6Kzfhg1sMPlzEMSWf+K7uJnRtIQPoB6RVYSMmKPoEhLrOY+sDUafpfM10jnnB9cMrzWrX6JSfgSKqOHWqE3KmVhYWFkIWFEKTlmDp10M1ZeClzap8lKH1n99Y/E6slxar8yk/NI/tGsmmnt1Di+mbb47qFJeDMtXb1n8hiFynkApalJAmdiY35x1qRtuNMaaVm9pbfH4XEJj+iEkfA1jTSa9+WlrZ4a1FiJ+27ZMQRo/YNuGN21KTrO/39I5VF8Q9oWJX4LaE+wsnRWUnvFaQQVmDGuwA9aw5r4Wqq3pILnJZ/6ZPwRFvgbaCFJU4lwGQtKyFBQ1CgRsQdazuFbtbuJPruFl14oI7wwCcuROoGk5Qn5Gu6sThZEYm5sPsyfWcn/7VN9cYpNInVNyzk2BSlKzFhqfipc31wlJkuFDUfzCf6SAKvcdNq1/gye/vyuJBcW8dupI+pTV6vLkNoUtRgJBP9w+Jrz9Y8yUUenpFiLZW3x3mIEjZpEH1IOn9I/Ks++uMiFKAnKCY6xUdhDoQ13jq0hThLiiSBM7b+VdjF6q4V3Vqw7cqPhISk5fFpqY0G+pAFe3RtqpUc8nkXZttcsGfYXIcQFJ2In/AArImoljDriwcFreNFpah3jeqSCDuApJI3HI7zXGK4olkRus7JnbzV0FXw1C2ZZTOl78Ilia4CxULgzTqiXXlEEiAjYAbzHL9tStTja5LOCEq1F4yR2PYQHQVo0cSJ0+9HL16GpfhHFu+ZAUfGjwnz6H/PnXDZqA4cXkvH0DbU/zVaf1jVF0VGSkvJu0Nsk9rL9SsT2vTbX6VkpVImuZPXyj6pXR7UmuFXY5VzIyj7uHsvrXWAlfkaxHFkmTUPxE642lDzZMtrlQnQpOhBHPWB5TUZSwskJTxyZd/hjzbybm0VkfRzGyx0UOemmu4rJvO1LEwZFo0gAay24rXmZCxWHhfE6XHloUUBEJ7sjdU7gknfXYDr0qwDKroaplRXbyQUVLmDwR+CcfYheKUj2nD7IAQVO+GTr7oWVEkR6V3X+MuWN4w4vE28QYeBS9kUmGjJghtJISkZknMN4WDypc4Sy577aVeZGvzrCXwnaGfsonotY/fUHpElhJEXXZnOS/cSYSL20cZCgA4AUrGokEKSdNxpVITwpirdwm6722feQgISpfIAQkJBQACAND5msS34WS2IbuLpA3hLoAnrASK+jg11yxG5HTxK+H36phpbYLEWdnBy5cf7kFiOEXDt08ldgtdxPeLFqownN96AHAArU/HYbV8rYctozrxGzTJT9oyS3PIe8nkTsk1ZeEHMRw5x1bCrVzvSCsvd4pSsubKZAB+8TEmrC/2iYiUlF1h9rctKgKSgmCk7gpWVTy5RVyjNGZ1v2KCcNU5BTf2NzzCHSEKPQQ4kEGTEZhXSrDnW8ylYc5Mart3XMkHUGUFaY+MaVc3cc4edUW7rDnbMke93ZSBruO6VO8/dI0+FZdpwVg1wEqw3E1W7qgQhPfJzEgHUtryubHkRoD50U5Ig4mvHMfcb2evWpmA6EuAdYK4J5en7c1HGLuXS7aJ/Pt1A/NAI8q2cOEMbtz9ld2963HuPpUlR6hJg7jSSuKhb9aWSfb8AKBGZbrTTbqBrqorQkADnqqasjqLF0/8lbri+0Vi34yuI/7G5toHFIPpDhGvnUyniZ3KFGyeUDsW1IcSfQp3rtVc8OujUMo5aIeQfXwgdd6xXeH8HmWMSUxyIQ+mD56ifrGlXw1ti7b/t/srlRB+DEx/GitlF002807avIdT3iCncxE7EHSf8a9DYRfouGWnmzKHEJcTy0UJGh9a0bwHwPcXiXnW8QcFslxTTZUjP3uXdeVaoCZMDf4RW5OEcFNnatW6lhwtggrCcoVKiqcuYxv1+W1UX2qyW7yW1w2LBM0pSqCw1Jxfwtc2169d27Srlm5KS623+VbWNMyUffSdzz18tdYYviS03T9x3L6B3PdIztqTlVoCTPugGa9UxXC0AiDqOlDmDy3w3ijDVshKnU5tSRrMkkxEamuOJba4dNupFndRmKmyWlQ4ND4QATskH05V6gTZtjZCB+qP7q7oqqNMVPf5LpXScdng8xJwzFF5cmGvjNEZkL57SSBHqdql18A41lSoMMeISU94nMjyVKgPkTXoaK5rS7p+5nVcF4NBq7NMYyz/EydPCFqn6pjT1rr/wBHmMgfkrZX/M1PlvXoClPVn7j04+x52d4PxdMTYBU/hfb/AOqoT2W7s75p66tnLdC1BhRUAUqnouIMaHT8NepKrPaDwmnErNTBVkUFBxpWsJWAQJA3BClA+s7gVyVkpLDYVcV0ig1EcWYiGLVxUwpSShHUqUI0noJPwqIxbF77D1ptrq2C3QmUqSuQ4kSM4ypPIa7egr4uWC82u7dU26UsqLKUSW0EA5jr7ypA32jyrmTij7kNwDaiHHOchsfDVX7U/Kpa2wd7Frv2S3UEstwp52JSn5HxHkE6SZ5CarLWL91ZIbbP2iyoqIOqRJHzIED41fuCO1G1w+yQw1YuqWBLiwUgOOfeUTExyHQAVmjVmxzf6GuVmK1BF94f7JMOtJW4g3JAkquMpQkRqcgATGkyqY61UeLu1vX2XB0AAeHvsgCQB/JI2A/OUPhsahuMu067xJk2zFubdpejisxKlDmkqgAJOkxqYjnFQOCYX3SdYKzuR9APKttVLmzJZYoIxb+xu7g57i6W4uSoZlKVlJ3yyfDsNhyHSmB4QWyVOCVzA1kR1HmdanO7r6SmK2x00U8mR3yawfPd1wUV2mo+6xplG6wo9E6n6aVfLZHtlMVKXSJBIqD4dbzXNy4NsxSPiST+wfOsG94oUrRpIT5nU/LYfWsjBcSYtm4U5mWo5lZQTHQTtpWK66MmkvBv0lThLMi01zm5VGfwi6qe6s7pwjo0rbroDWfhXDeL3awlNr7Kg7uOgjKOsK1J10ATr86qdiPQ9WKOH30oErUEjqTFYLGMB1fd2zT1wuYhtBP+R51tbB+x2xbOe5Ll25vLqiE/BCY08iTV9sMOaZSEMtoaQNkoSEj5JFVu1+Cp2vwaPtuAMYeAOW2tgTstZUsDqcgUKn8K7EWyc1/dO3J/CnwIGu0kkkemWtt0qDbfZW5N9mmuKew9uO8w9woWNe6eOZtUcgv3k/GfUVSXsRXbud1etLtXR+IHKrzSobjz1HnXpusTEMNZfTlfabdT0WhKhqIOigeVdjJx6Oxk49Ggmb/MJSsKHUEH9lcl5XU1svHOyXDbjVDRtl/iYOT+iQU/SqZjHZRfsSqyuRcpEkNPaLIjbNsTPmmrFb7lyv8AcjEXZ5619m88vrUJiL91amLyyeajdYGZHmQoeEjUc67rG/beEtqCuo5j1BqxTT6LVYn0yRVdnoBXWu7IBJUABvMRXXUBY5cRu02ynQ0zqdPecI5J5SeU8gTqa5OzassSm0SjGLv3Si1Ys96QYU4rRtPzj/OwNfOMdnziGlOLS7c3CpkMd2EIV92UlOZQmJygRB9a2lhmHt27aWmUBCE7AfUk8yeZNZVeVZrJSfHR11bl9TKtwZxHijFo2wmwTlaTlzPvqStZ3JhUkanQbDYaVYGO0V9Mi4wq7Srl3KkPJI/S8MelZNRfF/ELOH26XXBnWsgIbCspV+I7GABz6wOdcjqZyeEit0RSy2YuIcY39zmSzhLaUnQqu1JM6CZRoY5bn91Vm+tVWZRcXtlhbtuVpS6hpgoUgK0lGkGDrsZjlNWZnGr1QJ/gm58il1ChPQ7RUXifD9xcqaexlbGH2DagruS4lTi1iYBO0lObY6D7s61dF2uXKwiqSrS4eTcuH27bbaENJShtKQEJSISE8gByrJrXt32pWxdTbWCFXr6gcuTwtJj8S1DQACZAI867hxjc2y2/4QZZSw4QjvmFLKWlkgJDoWBCDJ8Y0BGu9W7kngr2vGS+Ur4+NKkcPulKUApSlAKUpQClKUArqfuUI1WpKQdJUQB9a7TXnrEbRu+xXElvjvUtu9wlJKhlyeAkAHT8nEg9aHG8Ev2sXAOM2JSQoFgiQZGpc5isW+QO6cEaZFaR5GoPH+DLZLDq2UFK0pK0wpRBy6xBJ3E1B2JUwm0fQ8tTbx7taFKkAnRUcomTtIjeunOyNtMM/iLr26lQlI/CkLTmPrp8h51Y7E/Ztx+BP7BURgyicOuArQAmD8EmPn+2pDBfyDf6IqzRNuckyOrSUItGbXa2dK6qjL/GQhWRod46TlCRrqdhpqTJ2FejvUOWYVBy4RLXFwlAzLUEjz/d1qGXj5cV3dq0t5Z2hJJ+CUyT9KvXCXY67ckP4qtSAYKWUEBcbwsxCBGmVOuu4NbjwTAba0RktmW2U88qQCfNSt1HQakk1ks1cnxHg0w00V3yaGwDsoxG+hd2v2Vs6hKxLkcoaEBP6xB02rZeCdj+GsAZmjcLH3nlEz+omE/Sr/Fc1lbb7NKWOisXXZ7hris6rJnNoNE5RoIHhSQNh0rOw/hOyYUFM2lu2oahSWkZh6KiRsKmaVwCuIrmlAKUpQClKUApSlAKUpQHytAIIIBB0IOxqi4/2T4fcErbbNq7uFsHLB65Pd+QG9XylAaLxjsxxRttwNPW9yMpA95t48vCPcmNdVf463wq0zIU3BauWVFQVBCkqB2PMEERHIivXlUzH+zOxunzcKDrTqh41MuZM56qEHXzG/OanGeHzycnmS7K7wHjab60C5+3b8DyfzhsY6KGvrI5VM1V+JuElYM6m/w1C1sBOS6YKlKOXT7QEknz55TrsSBZsIxO3vGg5bOJWDyB8STzSpJ1Sf8AA15d9W15XRvqs3LD7MbF/aMiRaFlLmcZi8FKTk1mAn723r5VVlcPNNOKvcXuE3KgPD3iYaQNdEtyc/OEx8J1qd4hvLliVoZ71kJ8YQft0nWVoCgUKAEabzVFuU4S6nMl65XcK8SXPtXX2yD95PuwDoQd50POu1J4/wCdnLGs/wDSyYXf2ykd5a2d6y3JIdth3QVH3g2h2VgxGqD9NIJzELR98qdcxDFA2iE2ziHFKbck5lqACE6CUxE77wI7ra/vbkdwxiDAcCZAUwtp8wJAyqEZZAlSdhPpUrb8CKUgKdurz2hUKdW27lSVRqAMsQDsfKrdyhxJ/wCSvbu5SMXA+J3Xnl+w4W0yWk9ypTp7vKAZ7vKlAgzJyiY5118Y4lc3DlrYXiG7Zi4dR3jzZWtJ8WjYKm/CuQDz3SSYmsrAsTuGbm6tFIub1tgpyOIbzuSUpJQ4pIAJE7kzod+UthPDl1iF2y/eW67W0tj3rba1DvHXZGUrSD4UiBofrJiUIPfnHHuclL6cZ5Nn+xp6H50rv1pWgzn3SlK6BSlKAUpSgFKUoAa0HxAg2uP3CFAhF2lLjZPNUA6eWYOp9YrflVDtE4ITiTbeVzubhlWdp2JjUSlQ5pMA+RAPUEGa9xt3LbvKiYaWY/VNa0vbkt2dkARmClvR5ZjlP1NbHxXg/G1NOMFhh0KGXvUOpTI5nKojUieQ3qS7POyMoV3uKJbdKUhLTObMhI3JXpBImAASNSddI6RisGpGcRAsVMoStat3FBJyN5laAnqQPSaj8LxJTJ01Qd0/vHQ17Ft7FtCO7Q2hCIjKlICY2jKBERVTxbsrwx8gm2S2R/Iktz5EJ0PypU1W20uyc3vWGeeLzGVvKSzbBWZZCB+JSlaBI6amJr0F2cdnTOHtIU4ht281Up6Jyk6ZWydgAYkQTr1io2w7FbJm5auG3rgd04l1KCpBEpVmSJyTlkDz862WK7Kbk8shGKisIAVzSlRJClKUApSlAKUpQClKUApSlAKUpQClKUApSlAKUpQHBFUriHszs7hSXWUmzuEKzJdtwEmSZlSQIVz89d6u1KApCMPxFhKUq7i95KWFdws9CUEKQT6KT6VFuYg6yVlWEXCSZJUylhecCdSULBJ02OtbKikVS6IPwWq6a8mmm8Iv8SvWbxhgWLdukhtV0ghxxSpCpbSZygHSSBvqZgWVfB+KLIzYqlA+8GrRA56wpSiZrYEVzU1XFLGCO+XuQ/C+AJsme6StbhK1OLcWRnWtZlSjAjy9AKmKUqZAUpS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8" name="Picture 16" descr="https://encrypted-tbn1.gstatic.com/images?q=tbn:ANd9GcS0ZFXzFcUrHt5nAr1VJa5XkLzqPJEYjICiTdUPupbUQNLgOi4A1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235" y="4648200"/>
            <a:ext cx="2466975" cy="1847851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048000" y="4343401"/>
            <a:ext cx="586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Check out the capacity of your institution to participate in the project (sufficient resources, linguistic competences, financial capacity)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Three key words</a:t>
            </a:r>
            <a:br>
              <a:rPr lang="en-US" dirty="0" smtClean="0"/>
            </a:br>
            <a:r>
              <a:rPr lang="en-US" dirty="0" smtClean="0"/>
              <a:t>of a good quality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Relevant</a:t>
            </a:r>
          </a:p>
          <a:p>
            <a:pPr algn="ctr"/>
            <a:r>
              <a:rPr lang="en-US" sz="6600" dirty="0" smtClean="0"/>
              <a:t>Feasible</a:t>
            </a:r>
          </a:p>
          <a:p>
            <a:pPr algn="ctr"/>
            <a:r>
              <a:rPr lang="en-US" sz="6600" dirty="0" smtClean="0"/>
              <a:t>Sustainable</a:t>
            </a:r>
            <a:endParaRPr lang="en-US" sz="6600" dirty="0"/>
          </a:p>
        </p:txBody>
      </p:sp>
      <p:sp>
        <p:nvSpPr>
          <p:cNvPr id="1026" name="AutoShape 2" descr="data:image/jpeg;base64,/9j/4AAQSkZJRgABAQAAAQABAAD/2wCEAAkGBxQTEhUUEhQWFhQWFxsXFxYYFxwcGhcdGBYXHBYXGBcaHCggGBolHRYYIjEiJSkrLi8uHB80ODMsOCgtLiwBCgoKDg0OGxAQGzQkICQsLC81NCwsLDcwLC8rLCwsLDQsLCwsLCwsLCwsLCwsLCwsLCwsLCwsLCwsLCwsLCwsLP/AABEIAOEA4QMBIgACEQEDEQH/xAAbAAACAwEBAQAAAAAAAAAAAAAABQMEBgIBB//EAEgQAAIBAwIDBQQGBggEBgMAAAECAwAEERIhBTFBBhMiUWEycYGRFCNCUoKhM2JykrHBBxVDU2OT0fAWssLhJCU0c6KjRIPx/8QAGgEAAgMBAQAAAAAAAAAAAAAAAAMBAgQFBv/EAC4RAAICAQMCBAUEAwEAAAAAAAECABEDBBIxIUETIlFhMnGBofAFI0LBFJGx4f/aAAwDAQACEQMRAD8A+40UUUQhRRRRCFFFFEIUUUUQhRUVzJpRj5CoLK/D7cm8v9KocihthPWW2mrlvNe0j41Me8XBwVHTzNSx8UzG2fbA+fTIpA1ab2U9vv6y/gtQPrLVrxJXYryIJx6jzFWpZAoJPIDJrIjbccxyNXLviJeMKfxeuOVZMf6kPDJf4h941tP5hXEccO4iso8mHMfwNdcSvREmojJ6L1NZm3lKOGXpsfUdf9al4hdGR89BsBVT+o/sX/Pj/wB/O8P8fz+009vOrjUpyDyNdGUZC5GogkDrgYBP5is3wK+7pXVvsnwjzB3A/iPhVG7vW1iUncMM+47Y924PwrU2uQFAP5V9LixhPX2m1oqAXKhA7HAxVXh3FllZ1AxpbA8yNKnPpux+Vai67tt9YqjVxjRRRV5EKKKKIQoooohCiiiiEKKKKIQoooohCiiiiEKKKq8RcqhKnBBFVdtqlvSSos1LVLJeIlXYEZAPxri24t0cfEf6Uvvp11M2ds1z9TrAUDYm7zTiwHcQ4jS8vFaI4O+23XnSVpAu+cY60qvOMeEspVYxsZZG0xg+Wo8z6DJpA3EWmP1EbTH+8l1RxD1WIESOP2inurHkZ8xDt0qaEQICo6zT3PGVZiFzI/koJPyFLb7jJQ4kaGE+Usqhj+AEt+VVo+AXEoxPOwT+6i+qjHppTGoftZphY9lbeIYWNR8BSm8O7Nky4BiZu0KHlOzekdvKfkZNANRHjXkl4fURwj+M1a9LBByUVJ3C+QqviIOFEmveYv8Ark/cvB744T/Cauxx9RzmdfR7eT+MesVsDAvkKikskPNRUeIh5USK94hteNljhGilP3UkXX/lthvyq23EkOUkDISMYYEHfyzXV52cgkGGQfKl0nZ6WMYhmYL/AHbeNMeQR8hfw4PrUViPqIUZojc6wPFkAYAzXvBX0XLk7LoU56faHz2rG9/JCfrEMf68WWj/ABREllH7Jb3U3tOM7AvgoTgSKcqT5E/ZbzBwRTUbJic5R5otkDDbxNjxDtDpGUGwI1E+WoasD3ZpzbTB1DDrWFujrifRuSjYx54OKf2fFO7iVcZbHwHxrbpdbas2Zu/5Uz5cPUBRNBRSDgXF2kklRjnDjHkBoQ4+ZNP66aOHUMO8zkUahRRRVpEKKKKIQoooohCiiiiEKKKqvxCMMVLgEcwdqqzqvxGpIBPEr8Uv2iZcAFSP4etQvxVJEKnKkjry+deccdXjyrAlTnYj41lLy8IIRBqdtlUdf9B61xtVqsuPNtU2COPtN2HCjpZ6ES1d34T1Y7BRuSegA61neI8UJcxhRNP1iB+qiP8AjOvtsP7tT7yKqG5eZzHbPz2lul6+cdufsr0MnNumBg1oeD8KjgQKigYrHa4R16t/yaerfKUrHs8ZGEt05kceyCAEjH3Y0HhQe4b9c1pYIVUYUAVGHroNSjmLGzLbak+a9qINXpkxzoDSKkleYqpHxKMnGoV1JfoOZq1SKk8jYGaVzcV0FNalVkbShP2jp1bDyxV2a6TTuwwayXE4gbOZkH/p7hLhWxzBxHLv1wrH5CnYcYewZVjU2DSADJNGoedIrd+/OjUAzwusROdpCh0Ngc8YJ3pLa8QxbrMS0sZnSDJJjABjLNIQPFzBUA48yOlSumLC5BYA1NpJCrDcA0hvuz+CXgOhjzxjDDyZTsw9CDU/CrordXFuTqETAK3mrIrrn1wwHwp8RSiGxtUnkTFWs7xtpA0P/d5Oh/8A2idwf1CfcWJwNBw/iCyjbYjYg8wfKp+I8MSVSGFZu6geNxqOH5LKeTeSSn+D9OR2wVtS5PYw4ms7OHumkeQY1OxHUkZOk7ctsc6aT9ogGRQuzNjJPIAEk4Hux7yKzPCeJCQFWGl12ZTzBHMYqSKEyXYyPBGMZ6ZbDNvy5BPzrdp9RlbIuPgD/gmXLiVQW5M3sbZANdVRl4nEg3byG2+SSAAPUkgVdVgeVdZXVvhNzIQRzPaKKKtIhRRRRCFFFFEIVn+0Vr4g467H+VW+LXMiMNJwCPIc6UXV65U6myPhXK1+pxlWwsDf0+nebNPiaw4MUX9xoXzJ2AHMk8gB51mrstK728Z3PhuZQeXnbRnyH2yOZ8PIEVZ4tfPle7P10uVg/wANBtJce/7KeuTvppvwThKwRhVHSuSF8BL/AJH7Td8R9p1ZWqQoAAAAK6/rKPlqFU+Ky4E7sNSW8LSlM41kbIhI5KTz9BWfjkuGhlZ9JMkLrHoiRe7LDAEZVQyggkZJJAOee9VTTbgGdquBfrQE2ySZGRXYas/w+7k7tVRQWOVUFlBkZVyyxgnLsBvgZqaHVK0K/SIwbjWIu7GsEx+1lsjYHY4B3IqqabK3AgzqOTHLXAHMiqN5xZCCqks2OSjJ+QpRBcxarOXSXhnleFu+J8LI4wdK4GWUNseXrUr8QkhRSzLE0HEDE/sxCSFdWnDHGsDSrnc53z5Vsx6I/wAjFnKOwkDvJJLaS3KrFbKBCu5Uykhmycb5xEcfHzruziBkv7RmZ5SsmNC6Qmh2dEVm6lNHJSN+ZxSie8h7u6hjZ5A92JoGijJICyE5LPpUjRlBhjsQRtV2a+uXnE8cKwSMVLMpLvK4j7tchhpAx9kA5IUnlWssi8nr+CLpjx+d5LY5e0injgaXvHcNEuHIVh/4cGRhlI9my6rktjkNqkkv4RLia4j7lrI2ssSvkrIutJO7gG7Bm3DBcYByRtVaLsrdyCWWbWulCxJ8BYKpxHGkeABjpsN+uTTHs3ZW7Qo6qMYGPQYqr5hjHEkJu7yv2XWQwxON5IiCCQQCQN9iAccxuBXicFuJCwxHBGW1CJBrUnvC5du9B1NqPl4QABjrpre6jHhUj3VdDVk/yGF10jSoivgvBu5Lu7F5JDqdzjLHlnbYbADA2AAAptivAa6zSyxY2YVPMVWvLRZFKsKtUVEiYm8tJI3Gn9Ivsf4ij+zP6wHsn8J2wV0PB+IrNGGBqxxOxEqEHn0NZMTNbzd5yDNpmHk5Phl9z8j+v5l6fXiL7iRxH96xknjhT7OHf3n2R8sn92t5aRaVA9Ky1pp/SIAGbcsAMnbG59wFFxxuRZY4wxJJ1MNvZHIfiP5Bq36PUIoGJQbmTPiYksTNfRXETZAJruupMkKKKKIQqKa5VdmOM1LVLilsXXb2huKq+7advMlavrIOIXEbrgHcctjWT43MPYLaVwXkf7kaDLt8h8yKbd5sTyxzHkfKsZxuQylIhzuH8XpDCwyPTXLj3iM1w2c5sl5BVTpIgRfKeZP2YtDM73Ui6S+Aif3ca7Rxj3Dn5ksetacpXVpAEQKOgqRiBzrHkt2sxw6dIiuo0EkiTHENxE0Lt93UNm+GaU2VvcwxGJ4tRAwJQR3RA+33mcBeu52671p7oRuNLEGkS9jLUtqCLzzyHPz99MDKUCOOJFG7ETjicfe2rpq02sjgSKhYSo2gsVA6mRWweWkg58y1upyICkHiiuJrhS7YC987ERYUHUoDb7jcDG3PZxcPRRgKMCpO6A5CpbVsOiiR4a95jrfg1ywAeXQokaXTEoUd45JZwd2B3bGDsCQKtWvZSFTqYam+8x1E5OTknc5O9aYpXBWsmTPlbkxgUDiU4bJF5KK8u4m8LRnS6nKnHI+6rhWucUgMwNy3MsdgbmRo5kndpJBKWYsc5DgYAHJVGMBRtWI4PH3M72bHSqXBj58kLZTfplCvzrV8Bk7u+x0lQj4ruv8AOkvbayCcTDHZbmIH8cR0sf3THXZ3+Jpw561MoG3KVHeaHt5w6OGyeaJVjeHSykDGfGoKHzyCR78VStL9jHGFGp3wFHmcetZ+/si5VZ7mWSJWBWJnyuR7O3NvTOfSmlpOWnhEKMxicFlA3UcmJzy2NJy5EzOu0S6IyKbMnuL6SGeKKYYaVDJjouGxpz1PIn3im0t4qjLECq/9I1ijLb3LyiFYXIaTSzHTIAAqqgJYl1j/ADrHx8Td5GNqpkQKoElzEDk5OrTHkY2wMnfnV82nCtYNCRjybl95rG42uGZAWVAWdgPCoAySW5DavLa6knUsjxIirrcs4LIu+GZBuAdJ545GmLQQcSsmiwI84yo/s3U5UlRjUuRyOxGRWDuUlt7O8gddEjyQwMPMOzFip+0pRWwfLyIIDV06LRPUSniE2B0M1HZvi30gMy6imohGI0lwOTaegPPBrntDZLguRlSCsgHVTzwehHMHoQK74U0cMSKSBtTJ8OpHMGsfiU1iOIiLspdsC0Ehy8Zxn7wwCjj0ZSGx0zinXCrAJM0sjayxzsMYH2Rz6AAVkbomGWOT7jdy/wCw2WhY+QB1r+JfKthJeKsZkY4UDP8AoAOpJ2A860DI2J92PvFugcU00acUjLKmSGbOBjy5n0G439R51erD9mrOSaUzybZ5L0UDkvrz59STW3AruYt+0b+ZzX235eJ7RRRTJWeGs7Px98ldIQg4I5kfyrR1me1FrH7YdVkHQn2h5EDf49Kz6kMUtWqNwkbuouKuM350HG7NsPUnYUl4FEJLyZxusWLdD6Q5De/MneNn1ri6vgsis3sxK8ze6JGcfmoqv2QcxWwLHLEZY+ZO5PxNcfr4ZPcmdGutDtNbe3ukhUBaRtlUcyaQcc4gsL91LruLkgE28LaUjB5d7LzB9AM+nWnfB5BDazX8gy3du6g9EUEgD9ojPyrO9h7TwGeXxSyku7HmWY5NX8MYkDEWTKhizEDgTmHiRXebhq6OpjmYuPdqUBj8RWjt+EJNGJrGVv2HJxnqpzuh/wB8qukKRjApXEfok4kX9E5CyDpudm94J/jUY8yudrgSGQgWpnXDuJamaOQaJUOGU8wf9OvypmVqj/SHZaUW9j9uEgSY+3ETg5/ZJ1A+WrzqCy42JNKxKXc/ZH8/L40vPp9rUJbHk3LcZlK4K0rt+JPOJO7MaCM6XaRwoB1aT78Hb31x2hWSzNuWbX3rMjnkFbTqUKPIgNzPSlf4rkXUt4gBq5bvLtI+Z36DqfcKrPdyAajBKF55KGpuF8QtI0lmuZkjfdQWbDKuP7Mcy2/QZ5VR/opebxmQzskighpWdhkE4PjJCkg74/kKdj0SEDceZRsxF0OJzdXYzFOh/RuG+GfF+RNXf6VrXVbQ3C84ZV3/AFZRo/5jGfhSOe37q8u7Y7IW7yMfqygNgegYsMela+KD6Zwtos+Jomjz5OoIU/Bgppumx7d2IyuVvhyCKuxd7bzTlUtRGY4wRK7ands4bA6DHXOd+VZftFwvF/dw5IWXEoAJGpZcMwPmO8V9vSrXYviID20nLV4GHXxDGPninv8ASFwyQ3NrPFGzkh4XCqSce2hOOQ/Sc+pFT1fCaFEekPgy+xjC5t/pfCGRQNRgwo6B4t0H7yLWT7N8WjMCkD7Gs+igZLHyAHWm3ZrtTFbRss2vuy2pHVS4GrmCFBPPfIFJeNXsNy30fh0PdwOQbiXQyawDkRIrAELnc7DPLzqmVUy4wzGq5k49yMVqNUmaFxcQb/fTo69R7657f8RS4/q8xnwvK7HzBjTAVvUd63z9as8M4c8zGFGCKijUxGeecAD4GkvaLhrW72UDEM/fTyZHVcRYIHTn8waXpzkGJr4o1LOEOQesawcUt7cTfSkZiwwmmNnONPsjSDpOeuw5b1z2NeT6MnfZ14Gc8/jTDuVIGRmpk25VjbU7kCVxGhKJPrFHHrLvCUH9shQeQceKFvhIq1N2ZuVuLZCyg7A4Ycjj8jXXG893qHNCGHvU5H8KX9npAlxcxA7CUuvoJQJVHwEgFOVycNjkGQR1r1mxTiwt0ycBB6fIDqSegp1wu/75A2NJPMZzj0z5/wC96xMPDXnmBmKhFPgUHYevqxHX4DrneWdsqKAvKu5otxx2zX/U5uet1AVJ6KKK2REUdpIJWjzC7KRzUbBvQkDIPqPlWALHJDZDDmDz/wC/vr6fd3SRrqkYAevX0A61huOcQSZspGAByY+1/wBq5uvGKrJ802aUvwB0mO43JiO6b/BWP/OniQ/kTU8jFLXb7v8AKqvGR9Vcer2w/wDtY/8ASKZvDqhx6VhZvIs2DkzW9rof/J51TpanHuCAn8hWZ7N3P1K48q2HZi4W5slV9/AYpB7hpI+Ir5vwRWt3ktZPbhYpv9oD2G/EpVvjWnUjcoIiMPQkTZJeY615xGUPEwPlUHZzgS3UbyyO48RVApxjT1Pmc1nr69e2lmtpjlk9k/fVhlGA9eWPMEdKzHAwUNGhwTU+gKwn4W2vcPbOrf5bA0o/o149JcAiTQMQxlAqBeQOtiepOR6bVz2luzZ8HEZOJpIxAg665R4sfsgsfhSXsvILWS3djhMaHPkGHM/ECtzPtKzMqblaVOM8NEd9dR421i4jHQ6yJM49JA/yrZ9uE+kcMMq84wlwv4CC/wD8NY+NcdrOzy3DpdpcRxBYijs3ssudStrBwMZb36umN1XD+29qlq0emSZMmGJUXxzJ3a65CGICKWZgMnlj3UBaZr4MCdyqRyJa7EcLiuc3Eqq2ghUU7gEAEsR577Un4PcXkt8JrkyqsUjloyWSGFF1DcbKQBvqOc86rcBubmIBLJZYkCgMZ9D62G2Sq7csciDTC74Xe3fhvLkmLrFGoRD+0Buw9CSKT4iIoF8eneMKMWJ9ftLX9IcMSSpeF0wbd0VA3jlk52wVRzXLuSegAqpwHtWtnCIlR7mZiH0IpVI9SjIaVhgn9kGrll2Pt421hBq88b05js0XkopTaobrUSwxeXaTMTaxz953kFlDCcuw7x3m8buGDY8IGnxYHr6Vc/qC6mJe5u52ZuYWRkX3BEIUD4VsCABSK94wUGsldHeLGQDlgX1adQHsjwHn5ileLle9v2l6UcyWy4PHHGIwBpUYAqeO0VfZAFTPdoACTzrw3aYzqFYmQmNuLWubi2d3t1R9eMq+QNs4II3HOltrY3E9wbq8ZTJp0oqjCRrnOlQSTz3JJ3rULg7ivClWOXJs2dpXau7d3lfFFSlK5K1lKxlypfLlGHpWdsZMXafr20TH1KmSM/lGK1E6+E+6sqg+vtj5xSL+7cPj/mrTg+Bx7f3KtyJp7u9WMZY8+SjcsfID/YHWrnZaad3LMCqcgmdgPM/eb8h06k0foiFw7Lkjb3jyrZ8LmjZfq9scx1FdL9KXDzfn/OPWYtWX4rpLm9FdUV3JhivjvCVnXlhh7LDmPj5eh2rE3VhLEcSLt0ccviDyPuz8K3PGuLLAoJBJPLY6fi3Ie7max17cvK2pzk/kPQDpXH/U8mEeUjzfn+5u0ivzfSY/jYxFcej2x/8AtK/9dOrUZQe6lvH4vBcj/B7z/Jljk/gppjws6olPpXPyN+0h+c2AeYzyw4jJZSmRFLxP+kQc/wBpf1hTLiiWPEiskFwkd0q4wx0uQCfBJGdyAScMM4ycZBqs6Usi7Ki+kKqqqiY1uRnn9kDqf4U/Tagt+2RcXkxgea6liPhvFrZXSBkCsc6sowGR7Q1eyam4ybSCe2uL2UNJFaxr3KnvJpXVmKMQOY3J1EgEnntV+3/opsB7QZ/iAPko2q9f/wBHttK+vMinQkahSNKJGulFVccuZ95NdAChMxZSeZhru8mv7gXNwNEaZEMOc6AebMernAyfgK6vbnwQk799K8ar+rGo1P8AvECtZP2LghUvcXTiJRls6UGB5tz+VYj6Z9Mu9cMR7mJO7t4wMaYwctI2dl1Hck9NNIZG6s/0jlZT0XiXP+GIGOSo55x0z545Zp7aW0aAAKNqW/TGXSXXSHYqh1A6iBk6SpIIG2/qKvd4B1rKxbho0V2jaG4A5Vcju6y0vFETmwqWK6nfHdQucglc4XVgZOnURq28qqMZbgQJA5jy54voV30kpHjW3RdRwPzryLjiOVWMFmf2VHXny9Nj8jWXksWmkED3GFuULqkJLLN3RbKltgMMo33zkUJxIk2F7DFsYtEjuSREtsWLZA0qrFJWOT9zAB66BpRXWLOT0mlte0Mcg8GXOM4UE7eeB0pPeR97BcqML30ZlgQsA7vbHXlU548OM1TuZ0tzdQySxqWcPbEJrRYo3DRiSOAZAPeEAsCSyEkECubPi/1kMscc0zw94qyHCLMJSHcyKVBjUSF9IC+zgYHRiYVxmyZUsWHQS9waYXCiMk4uIXhUjHhLxnxZPI7bYB51U4PKSlqyxfpbjTNER3jrHpYKMsuQuqOTLgDxAAEVc7NcFdYgD9WVwU0knRgDkx9c/wAPWrK9kUdme4dpnY7tIdR8gB5DBOw8z50pcyKKlypJue9kJy3fLnUiTSIjfeVZGCH12A3rRFKisbJIlCoAAPKrNZHpmJEuJCUrkpU+K8IpRSTcpXC+E+6slGM3FsPKGRv3riTH/JWw4icRsfSstw6LVej/AA7aFD6FtUp/KUU3ElI59oE9RG9/xARnSql5CMhRsB5Fm6D5n0q92b4fOZBLIfcOQA9B/M5P8KnMYyDgZHKnXDuLxs3dkqJAPZB6eeOnxrb+mjADx5/f+pk1XifSM9Jryu80V25hkN3arIpVuRrI8T7NiEao5NA+7zU+gX/TFbRjttWF4xxFu8PfKy42GBqUe7Tv8SBWLXMRioJuPyuo/TjzfFUS8RgBkQN7D6om/ZlUof8Amqj2ScmEK+zr4WHky7MPmDTXiAWWJijA46joRv8AA0o4dKFun6LOBOo9ZMiQe/vVk+Yrz622AqeVM6n8r9Y8ZKQcSaPuHgnnlgUzCXVHG7iQaNPdsI9wM4PlsK0xWoZbZW5jNLwZ/Da5LLuFTDxxwhHg4fFIDMNE11IugmPIJjiTmA2NycHFXoeyiqBh3X9l2H8DWoS3VeQxXpSnZNY7Hp0kDGBMt/wnFnU+XI5FiW/jUfGLYLYeHZXvFSbHVRGxjVv1deDjzxWrKUpu1MayqYhNDMBrjLaTlTlXVwDpcEAg4PKm6fUefzmVdenSJTwzHcqhHtnTtyMmgMSfugICfd6U1t44dbFw7LFeLaSK8mnOp9PfAKuw1AgJncMCT0pWsbFSkMUqsylNcrqe7Vhh9CoN2KkjUSMZ2FTzWEwy0k5HjErEBVZnVdKszgamKjlk89+eDWlcmNfjNmUZWPHSNbO6EJhLpFCq3c1tc7KuqNFcIxZ+a8iWGMkry5Um4bxxI1tMvJPJbTytlQz95E66RqaQqNRGnG5wNQ25GrLwiKMLJcP3YbdNQMk8u+5SP2sE/bYgZrqKaBd1hu1X75aLI9e7Axj8daPFNdBXzi9g+cksJ7gC3EMKJ9GMhiaRmcr3pU6cLpGldOADnPP0qaDgsjLplmcoTqManQhO25jTCk5Gdxzq+sxikETkEMoeNxykRuTDPxBB3BFMay5M7g0ekaqLyJTs+Ewx5IUZPM45++mtvOo2XFLZg0jrDGcM55nkoG7OfQDJpZwu7E0zvCMW64SLzcLnMrHqzk59BpHnVdpK7jJvrU2kd3VmO7pCslSrPSqkzQrMDUgakEd361aju6qVkRtRVOO6qdZgaioSlx3JQIOcjBB+IgfzpR2XAknuZgNnlYL6rH9Wh/dRak7Q8R0a5F5wxkr/AO5J9XCP33B/Cas9mrZLa1QMQqhQMsQAPiafVYvmZXvJJeGTyyFWlIQ+yE8Ix5HHiJ95waf8F7NJBuPypHLx+IexrkP6i7fBmwD8DWm7P8RaVPGuk9N87dM7DeuroidtFa+nMw5wLsG400UV1RW2Z4VS4hHGFLOB/M+lXaUcd4a0oBRmVhywdv3TkflVMm/adnPvLLV+biZ+ZQc4AA8hWO4xCY/EOcDFx6xSECUfhYI+eg1Vr24VdJuXUrncsg5dfZ01R41a7BwA2nOVPJlIwynzBBIrzj4nwZf3Te7mdRHV18naSWcodAw6ipStZ/s9P3TmAklcBomPNkbOkn1GCp9VNaYrWDLiKMRHhrFyuVrkrVgrXJWlyZXK1wyVZK1yVouEpyAKM0j4neiKNZ3UO8hK2sLcnI9qaQdY1226nHnmndxbmWWOAbd42GPko3b8gazgi/rDiT4OmFCYk8khgyGI8tRDHPqPKulo8fTxD8h84rI3Wv8AcrcPsmIa5mZSWPjuJ3VFLdFDHy5BVGBy2pibpcBW0EOpKOjBkcA4OlhzwRg+VVbaMX8xmYYgTKW0f2UjGwIH3m5k+uOlRcYtQsB0847lAnniWJw6j3lEP4RTWCO5W+vrIBIAPaMeOW//AJXaT/ahuCgP+HIzLp92Qh/DV6J/AD6V72+i7mysLMe00ilvURoSx/fZagvAREFX2mwqj1Ow/M0avoVXvUjCbBPvKvE2MfD7ifk9y4tYj1CMfrSPeqv8hRw1EhiUEgYFWv6TUEK8Ptl5Jrcjz0KiA+/MjVS4uslt9HiQD6bc+LLAN9HQkKoVWBHeMTjUQcANT8mMmkHAEoj9N3rLbXq4yu5JAHqScAVBxYzQzQwSaRLNghVOSqlwoZjyySTgfqmu/wCqXXi8VuzazohmlIGBqAbUcAYAPdqfexq1Mv0ntCeqwBFP4ELn/wCUoqU04F36wOT09LlLtKq2l5FbxlnPd65GY5Yl2KxqANh7LdMnI8qYW13qz5g4I8iOYpTxa6zxa8uWGUtADjzMUShE97Svt76rpYtaWlpM8uuW6fdNuTKzM/mTkDP7XznLiuysEboAZqEnruS+0qSTyqlG2wqhe3C5YyfoYl7yXHNhnCxj9Z2woHqfKsiLuNCNPQXI7qQySQwnmT9Jl9Mgrbofwl3IP3lrY5Vk0MMjH+yPWsb2fRyXnl/SysXbHIZ5KP1VACj0Ap3ZQXErMEZdj93fHTmfKtHhnK+1O0UzBFtpruAWUJXGkahz/wBafxxBeQxWR4Jwu5jlDO5I5YwoH5Ln862Ars4920b+ZzX235eJ7RRRV5WFFFFEIi7Q8SjUhGdV6nUwHu50lF7C/hEsbE7AB1JPuGd61d/w5JfbpTccHiiIKjxdPT1rmazSK15WaasOYikAmF4zw0qwC7MCWibkMnGqMnor4G/Rgp5Zy34HxETJ5MNiDsQRsQQdwQdsU24hYiRSprIzQyRS6lB7wcx/fAciPOUDbH2gNvEMNzNniLR5E23U1RSuCtR8MvlmQMpq4UrG2Ooy5VK1yVqyUrgpSykm5R4a2m8z1EMhX3gD/vWI7GsRaXRX9I1jKU8ydGWx61teIKyMkyDLRnOPMdR8RWVs7B0c/Q2DAMWjUMO8jBJwjxtvgbrnBVgAfMDp6Z/2xXYxTjqfcS72alRLZcEbD+Ve2dv3tzZQH7crXknoqKUgB/a8Z+VLpIhCV+ld0ukeC0gVRLKTjHeBSQibY1HAAyAOVNOypkjvFurnAaYkNj2UyAEUeSqAFFWxY1xZNzHmQ7Fl6dp72nm+k8WK80tYxH+N/G/5FB8KlDZm1D+z0hNs5llbu4RjqAWLH0WlVgzpdXasjNO9xL4QMk5clPhpKnPkRTHs8RLxCCFCGS3Z5pWG6vNoK4B6rGG0g9SW8qsFL6jc3AkWFxUPSWe2GluNWaP7CRKTn9aVsZ/y1pN2taRuMyaATIvcJEPwhh8NTtVjjyC64rcEezEscQPqi6m+TOR8KLixu2Zvr8alCGTu077QM+ATadQG53znfnV8uoQMyMa4kY8ZoEek8g7RMOISTqoaMSBJZUGWlESaNKZOEi1hmwMltvFjalp4npuJ5LR2kmnue91mN0EcauHCHWo1MzBVIGRpU771ouHcLSKMIoGAMVMtqo5AVmOvPWh8owYBM1c201wzh444lllE02jUTK49nOonSgPi0jrvmrcPAY1cPjLAYBO+B5DyFPClVbycIMnn0A5k9AB1pLal3MuEA4kF3KRhUBZ2OlVHMk8hSSRO+kEKHVFE+qVxymm5EjzjjGVXzOo+Rqa+lfWYYz/4hhiVx/8AjIRvEpH9sw9oj2QcDc5DXhtgsSBVGABWjd4K1/I/aUrcb7Q+kRp4S6gjpkZ+VMez3FlSddJJDeE4U49DnGP/AO13weCMzASDZ/4j/UfwraQ8BhXBC1v0eBWAyq0yajKQShEaI2Rmva8VcDFe11JihRRRRCFFFFEIVm+O2lwznupMZ8lXYfiBzWkoqrIrCmFyQSOJjbbgcyssksrtg8tRwTg4yowPyrvinDFlXB59D5U57QXLooKJr/FpH8CfyrOQyXkrDZY0yM6VycZ3BZsjl5AVz9Rpmd7UUBNOLKFHU9Zn5I3ikyTpkJ5nZJf2jyST15N1wcltBw7iayeFsq42KnYg+RBpnf8AD1lUhhWS4jwySHoXRfZK/pEA5BSdmUfdb0wV3zhZQ/PM1gzVFa4KUh4bxs43OtRzYA5Xy1od1/gehIp9b3SOMqQazvhK8ywacNHSXiXZqCb20U+8VoilclKVtK9RLbpm7Ts/b24yqKvwxUztFMNIINWeJ4Dxa8aNW+fZ5HTq9NWM1n+I8ZeW9SRreS3RI+7KvjLNqznC5GB0Odwc+VMGAuhcnrI3+aqktxwSYgp9KnERGCgkOMfdzzC/qg49Kk4A8VhDcXekaEUQwr/eOeSr7zpHwPlU3Er7wa5W7iDrI4wz/qxJ7UjnpgUqgge+kjZkMVrDtBCefrJJ5yH8vmadiLoPEynjgSrAN5V+sn7I2DLGZJN5JGLufNmOWPzNPytTJFgYFBWuZkJdixjxK5WuCtd3E6oMsQKUX/EsJrZhDEdg7g5f0ijHilPuGPWpx4nc0ogWA5li6ucEKoLO2yqNyTSGa8cyFICHn5NMN0t+hWI8nl6F+S8hk5x1FHLcZWNWhhb22Y/XzDydhtGn6i8+pOcU/wCH8MSFQqAACtW5MHHVvsJWi3PEo8I4QsKYA35knmSeZJ6nPWrdpwozTModhsCMMwHlyBx0/OurKzuJC5RgcMwwyjYZOMacHljnmrvDIpknQtHjGQSDnY46EeY9a26XS5RlDuNyn68/OZc2ZCpANETv/hSdSCJW2IPJehzz05rb2oOkaudSqdq9rtpjVPhFfKYGYtyYUUUVeVhRRRRCFFFFEIUUUUQnLIDzFV751SNidgPTPyA3J9BVquZEyMGoIsVJBqYe541LI2i2jI/Xcb/hTp72/dpxaRN3aiTxNjxE43PU7bU6t7JE9kCkPH+JtExWOIux6nZBn82+Ax6isebTDaAg6xyZTdmLeJ9mkc60JSQcmUkEee43pBcWtxCcuneD+8jwj+8p+jc+mE99aXhFpcGTvZ3JGCAo2UZ8lHu5nJ9aZ3syRoXkIVRzJ/IAcyT0A3NZXxtjO3maFyBusx1n2j3094ueWiX6p/cNfgc/ssacf1wB+kR09Spx8+VWpOFwXCBtAIcAjI3wR1FKT2NVP0EkkO+cRuyD4qpAPxpLIh5FRgaXJbyCVcFgQaSng5U/U3csa/dWRtI9yk4X4YqaXgF2D+nDjykhib89Ab86rtwm8HJLU/8A6W/6ZRUBAvwtUm75E9tezsCv3kshlk+/I5dvdqYk49KbtfQoMagBSUcLvOqWn+S5/wCaU1KnBbwnaZYx5RwRL+ZQt+dLfGrG2aWDH0jAcS1/oo3f1CnH73IUovuOKDpeaNDy0R/XSZ8iseVX8TCrT9kO8/8AUSyzDykkZl/cJ0j4Cr8fB4LdC2gBUUk4HQDJxS9uJeATJs+szMbzyn6iHR/jT4eQeqxD6tCPM66Y2XZsB+9mZpZTzdzqPuyeQ8gNh0rQWciOuqPl5dR6EdDVHiELPPEiMVIVjsfMqBkcj7J51IGTM/hDy/neQXVF3cz28XRE5XYqjEehCnFRQRzqgZl7xfMYDfLkfyqXi0UqRyJIhJKMFZRzJBAyvMe8ZHurXcCj+oUEdK16T9PBVlzL+exmfNqTYKGIOyNyDNIB1wcEEEeHGCDuPZrYGMeVV47BFbUBg1arrYsfhoEHaY3bcxMKKKKZKwoooohCiiiiEKKKKIQoooohCiiiiEKieBSckZNS0UQlXiBIjJVdRHJc4z8eg+fxrI23BZbmXXcHIB8KjZV/ZH8zufyG3IoC45VXaL3d5NmqiO7aO2jOo6UT+fIAdSTyFIuGTTzzCY5WJcgR52APMtj2m6+nIdSdTxXhST6dQ9nl8edWba0VF0gbYpXgLZJ7y/iGgIm4ldrDG0jchyA5sTsqj1J2qtwS7eSPMgAfrjkQTtj+Hw9ah4nwySa4RW/RR+yPM43c+uNh5b+e2gmsQEGkbr+fmKQNJ5DfMZ43m9og49xEwqFTBlc4UHoB7TEeQz8yPWrtu+tQcYJ5jyPUUv4Rwt5bhpphg8gv3VHsqPdk/Emm/HbZwjGEeIrp9xOwf4Zz61RtH+305kjP5vaZyyeWa4kkjOUXwBfssF5n3ltRB8sVJx6YNCFGxd1QjqMHUwPwUj40/wCy3De5iAxipb/gaSOr43H++X++tOOkS1I7V9ZQZm6j1lBOA/Vq0Z0yAc/P0I6iqPDraQ3ep004RV9CQzkkeniHOtii4AFGgZzjennEpffXWL3mtvacywhhgjNdRxhRgcq6opkrCiiiiEKKKKIQoooohCiiiiEKKKKIQoooohCiiiiEKKKKIQoooohCiiiiEh+1UpooohIbfrUk3KiiiEIuVd0UUQhRRRRCFFFFEIUUUUQhRRRRCFFFFEIUUUUQn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UUEhQWFhQWFxsXFxYYFxwcGhcdGBYXHBYXGBcaHCggGBolHRYYIjEiJSkrLi8uHB80ODMsOCgtLiwBCgoKDg0OGxAQGzQkICQsLC81NCwsLDcwLC8rLCwsLDQsLCwsLCwsLCwsLCwsLCwsLCwsLCwsLCwsLCwsLCwsLP/AABEIAOEA4QMBIgACEQEDEQH/xAAbAAACAwEBAQAAAAAAAAAAAAAABQMEBgIBB//EAEgQAAIBAwIDBQQGBggEBgMAAAECAwAEERIhBTFBBhMiUWEycYGRFCNCUoKhM2JykrHBBxVDU2OT0fAWssLhJCU0c6KjRIPx/8QAGgEAAgMBAQAAAAAAAAAAAAAAAAMBAgQFBv/EAC4RAAICAQMCBAUEAwEAAAAAAAECABEDBBIxIUETIlFhMnGBofAFI0LBFJGx4f/aAAwDAQACEQMRAD8A+40UUUQhRRRRCFFFFEIUUUUQhRUVzJpRj5CoLK/D7cm8v9KocihthPWW2mrlvNe0j41Me8XBwVHTzNSx8UzG2fbA+fTIpA1ab2U9vv6y/gtQPrLVrxJXYryIJx6jzFWpZAoJPIDJrIjbccxyNXLviJeMKfxeuOVZMf6kPDJf4h941tP5hXEccO4iso8mHMfwNdcSvREmojJ6L1NZm3lKOGXpsfUdf9al4hdGR89BsBVT+o/sX/Pj/wB/O8P8fz+009vOrjUpyDyNdGUZC5GogkDrgYBP5is3wK+7pXVvsnwjzB3A/iPhVG7vW1iUncMM+47Y924PwrU2uQFAP5V9LixhPX2m1oqAXKhA7HAxVXh3FllZ1AxpbA8yNKnPpux+Vai67tt9YqjVxjRRRV5EKKKKIQoooohCiiiiEKKKKIQoooohCiiiiEKKKq8RcqhKnBBFVdtqlvSSos1LVLJeIlXYEZAPxri24t0cfEf6Uvvp11M2ds1z9TrAUDYm7zTiwHcQ4jS8vFaI4O+23XnSVpAu+cY60qvOMeEspVYxsZZG0xg+Wo8z6DJpA3EWmP1EbTH+8l1RxD1WIESOP2inurHkZ8xDt0qaEQICo6zT3PGVZiFzI/koJPyFLb7jJQ4kaGE+Usqhj+AEt+VVo+AXEoxPOwT+6i+qjHppTGoftZphY9lbeIYWNR8BSm8O7Nky4BiZu0KHlOzekdvKfkZNANRHjXkl4fURwj+M1a9LBByUVJ3C+QqviIOFEmveYv8Ark/cvB744T/Cauxx9RzmdfR7eT+MesVsDAvkKikskPNRUeIh5USK94hteNljhGilP3UkXX/lthvyq23EkOUkDISMYYEHfyzXV52cgkGGQfKl0nZ6WMYhmYL/AHbeNMeQR8hfw4PrUViPqIUZojc6wPFkAYAzXvBX0XLk7LoU56faHz2rG9/JCfrEMf68WWj/ABREllH7Jb3U3tOM7AvgoTgSKcqT5E/ZbzBwRTUbJic5R5otkDDbxNjxDtDpGUGwI1E+WoasD3ZpzbTB1DDrWFujrifRuSjYx54OKf2fFO7iVcZbHwHxrbpdbas2Zu/5Uz5cPUBRNBRSDgXF2kklRjnDjHkBoQ4+ZNP66aOHUMO8zkUahRRRVpEKKKKIQoooohCiiiiEKKKqvxCMMVLgEcwdqqzqvxGpIBPEr8Uv2iZcAFSP4etQvxVJEKnKkjry+deccdXjyrAlTnYj41lLy8IIRBqdtlUdf9B61xtVqsuPNtU2COPtN2HCjpZ6ES1d34T1Y7BRuSegA61neI8UJcxhRNP1iB+qiP8AjOvtsP7tT7yKqG5eZzHbPz2lul6+cdufsr0MnNumBg1oeD8KjgQKigYrHa4R16t/yaerfKUrHs8ZGEt05kceyCAEjH3Y0HhQe4b9c1pYIVUYUAVGHroNSjmLGzLbak+a9qINXpkxzoDSKkleYqpHxKMnGoV1JfoOZq1SKk8jYGaVzcV0FNalVkbShP2jp1bDyxV2a6TTuwwayXE4gbOZkH/p7hLhWxzBxHLv1wrH5CnYcYewZVjU2DSADJNGoedIrd+/OjUAzwusROdpCh0Ngc8YJ3pLa8QxbrMS0sZnSDJJjABjLNIQPFzBUA48yOlSumLC5BYA1NpJCrDcA0hvuz+CXgOhjzxjDDyZTsw9CDU/CrordXFuTqETAK3mrIrrn1wwHwp8RSiGxtUnkTFWs7xtpA0P/d5Oh/8A2idwf1CfcWJwNBw/iCyjbYjYg8wfKp+I8MSVSGFZu6geNxqOH5LKeTeSSn+D9OR2wVtS5PYw4ms7OHumkeQY1OxHUkZOk7ctsc6aT9ogGRQuzNjJPIAEk4Hux7yKzPCeJCQFWGl12ZTzBHMYqSKEyXYyPBGMZ6ZbDNvy5BPzrdp9RlbIuPgD/gmXLiVQW5M3sbZANdVRl4nEg3byG2+SSAAPUkgVdVgeVdZXVvhNzIQRzPaKKKtIhRRRRCFFFFEIVn+0Vr4g467H+VW+LXMiMNJwCPIc6UXV65U6myPhXK1+pxlWwsDf0+nebNPiaw4MUX9xoXzJ2AHMk8gB51mrstK728Z3PhuZQeXnbRnyH2yOZ8PIEVZ4tfPle7P10uVg/wANBtJce/7KeuTvppvwThKwRhVHSuSF8BL/AJH7Td8R9p1ZWqQoAAAAK6/rKPlqFU+Ky4E7sNSW8LSlM41kbIhI5KTz9BWfjkuGhlZ9JMkLrHoiRe7LDAEZVQyggkZJJAOee9VTTbgGdquBfrQE2ySZGRXYas/w+7k7tVRQWOVUFlBkZVyyxgnLsBvgZqaHVK0K/SIwbjWIu7GsEx+1lsjYHY4B3IqqabK3AgzqOTHLXAHMiqN5xZCCqks2OSjJ+QpRBcxarOXSXhnleFu+J8LI4wdK4GWUNseXrUr8QkhRSzLE0HEDE/sxCSFdWnDHGsDSrnc53z5Vsx6I/wAjFnKOwkDvJJLaS3KrFbKBCu5Uykhmycb5xEcfHzruziBkv7RmZ5SsmNC6Qmh2dEVm6lNHJSN+ZxSie8h7u6hjZ5A92JoGijJICyE5LPpUjRlBhjsQRtV2a+uXnE8cKwSMVLMpLvK4j7tchhpAx9kA5IUnlWssi8nr+CLpjx+d5LY5e0injgaXvHcNEuHIVh/4cGRhlI9my6rktjkNqkkv4RLia4j7lrI2ssSvkrIutJO7gG7Bm3DBcYByRtVaLsrdyCWWbWulCxJ8BYKpxHGkeABjpsN+uTTHs3ZW7Qo6qMYGPQYqr5hjHEkJu7yv2XWQwxON5IiCCQQCQN9iAccxuBXicFuJCwxHBGW1CJBrUnvC5du9B1NqPl4QABjrpre6jHhUj3VdDVk/yGF10jSoivgvBu5Lu7F5JDqdzjLHlnbYbADA2AAAptivAa6zSyxY2YVPMVWvLRZFKsKtUVEiYm8tJI3Gn9Ivsf4ij+zP6wHsn8J2wV0PB+IrNGGBqxxOxEqEHn0NZMTNbzd5yDNpmHk5Phl9z8j+v5l6fXiL7iRxH96xknjhT7OHf3n2R8sn92t5aRaVA9Ky1pp/SIAGbcsAMnbG59wFFxxuRZY4wxJJ1MNvZHIfiP5Bq36PUIoGJQbmTPiYksTNfRXETZAJruupMkKKKKIQqKa5VdmOM1LVLilsXXb2huKq+7advMlavrIOIXEbrgHcctjWT43MPYLaVwXkf7kaDLt8h8yKbd5sTyxzHkfKsZxuQylIhzuH8XpDCwyPTXLj3iM1w2c5sl5BVTpIgRfKeZP2YtDM73Ui6S+Aif3ca7Rxj3Dn5ksetacpXVpAEQKOgqRiBzrHkt2sxw6dIiuo0EkiTHENxE0Lt93UNm+GaU2VvcwxGJ4tRAwJQR3RA+33mcBeu52671p7oRuNLEGkS9jLUtqCLzzyHPz99MDKUCOOJFG7ETjicfe2rpq02sjgSKhYSo2gsVA6mRWweWkg58y1upyICkHiiuJrhS7YC987ERYUHUoDb7jcDG3PZxcPRRgKMCpO6A5CpbVsOiiR4a95jrfg1ywAeXQokaXTEoUd45JZwd2B3bGDsCQKtWvZSFTqYam+8x1E5OTknc5O9aYpXBWsmTPlbkxgUDiU4bJF5KK8u4m8LRnS6nKnHI+6rhWucUgMwNy3MsdgbmRo5kndpJBKWYsc5DgYAHJVGMBRtWI4PH3M72bHSqXBj58kLZTfplCvzrV8Bk7u+x0lQj4ruv8AOkvbayCcTDHZbmIH8cR0sf3THXZ3+Jpw561MoG3KVHeaHt5w6OGyeaJVjeHSykDGfGoKHzyCR78VStL9jHGFGp3wFHmcetZ+/si5VZ7mWSJWBWJnyuR7O3NvTOfSmlpOWnhEKMxicFlA3UcmJzy2NJy5EzOu0S6IyKbMnuL6SGeKKYYaVDJjouGxpz1PIn3im0t4qjLECq/9I1ijLb3LyiFYXIaTSzHTIAAqqgJYl1j/ADrHx8Td5GNqpkQKoElzEDk5OrTHkY2wMnfnV82nCtYNCRjybl95rG42uGZAWVAWdgPCoAySW5DavLa6knUsjxIirrcs4LIu+GZBuAdJ545GmLQQcSsmiwI84yo/s3U5UlRjUuRyOxGRWDuUlt7O8gddEjyQwMPMOzFip+0pRWwfLyIIDV06LRPUSniE2B0M1HZvi30gMy6imohGI0lwOTaegPPBrntDZLguRlSCsgHVTzwehHMHoQK74U0cMSKSBtTJ8OpHMGsfiU1iOIiLspdsC0Ehy8Zxn7wwCjj0ZSGx0zinXCrAJM0sjayxzsMYH2Rz6AAVkbomGWOT7jdy/wCw2WhY+QB1r+JfKthJeKsZkY4UDP8AoAOpJ2A860DI2J92PvFugcU00acUjLKmSGbOBjy5n0G439R51erD9mrOSaUzybZ5L0UDkvrz59STW3AruYt+0b+ZzX235eJ7RRRTJWeGs7Px98ldIQg4I5kfyrR1me1FrH7YdVkHQn2h5EDf49Kz6kMUtWqNwkbuouKuM350HG7NsPUnYUl4FEJLyZxusWLdD6Q5De/MneNn1ri6vgsis3sxK8ze6JGcfmoqv2QcxWwLHLEZY+ZO5PxNcfr4ZPcmdGutDtNbe3ukhUBaRtlUcyaQcc4gsL91LruLkgE28LaUjB5d7LzB9AM+nWnfB5BDazX8gy3du6g9EUEgD9ojPyrO9h7TwGeXxSyku7HmWY5NX8MYkDEWTKhizEDgTmHiRXebhq6OpjmYuPdqUBj8RWjt+EJNGJrGVv2HJxnqpzuh/wB8qukKRjApXEfok4kX9E5CyDpudm94J/jUY8yudrgSGQgWpnXDuJamaOQaJUOGU8wf9OvypmVqj/SHZaUW9j9uEgSY+3ETg5/ZJ1A+WrzqCy42JNKxKXc/ZH8/L40vPp9rUJbHk3LcZlK4K0rt+JPOJO7MaCM6XaRwoB1aT78Hb31x2hWSzNuWbX3rMjnkFbTqUKPIgNzPSlf4rkXUt4gBq5bvLtI+Z36DqfcKrPdyAajBKF55KGpuF8QtI0lmuZkjfdQWbDKuP7Mcy2/QZ5VR/opebxmQzskighpWdhkE4PjJCkg74/kKdj0SEDceZRsxF0OJzdXYzFOh/RuG+GfF+RNXf6VrXVbQ3C84ZV3/AFZRo/5jGfhSOe37q8u7Y7IW7yMfqygNgegYsMela+KD6Zwtos+Jomjz5OoIU/Bgppumx7d2IyuVvhyCKuxd7bzTlUtRGY4wRK7ands4bA6DHXOd+VZftFwvF/dw5IWXEoAJGpZcMwPmO8V9vSrXYviID20nLV4GHXxDGPninv8ASFwyQ3NrPFGzkh4XCqSce2hOOQ/Sc+pFT1fCaFEekPgy+xjC5t/pfCGRQNRgwo6B4t0H7yLWT7N8WjMCkD7Gs+igZLHyAHWm3ZrtTFbRss2vuy2pHVS4GrmCFBPPfIFJeNXsNy30fh0PdwOQbiXQyawDkRIrAELnc7DPLzqmVUy4wzGq5k49yMVqNUmaFxcQb/fTo69R7657f8RS4/q8xnwvK7HzBjTAVvUd63z9as8M4c8zGFGCKijUxGeecAD4GkvaLhrW72UDEM/fTyZHVcRYIHTn8waXpzkGJr4o1LOEOQesawcUt7cTfSkZiwwmmNnONPsjSDpOeuw5b1z2NeT6MnfZ14Gc8/jTDuVIGRmpk25VjbU7kCVxGhKJPrFHHrLvCUH9shQeQceKFvhIq1N2ZuVuLZCyg7A4Ycjj8jXXG893qHNCGHvU5H8KX9npAlxcxA7CUuvoJQJVHwEgFOVycNjkGQR1r1mxTiwt0ycBB6fIDqSegp1wu/75A2NJPMZzj0z5/wC96xMPDXnmBmKhFPgUHYevqxHX4DrneWdsqKAvKu5otxx2zX/U5uet1AVJ6KKK2REUdpIJWjzC7KRzUbBvQkDIPqPlWALHJDZDDmDz/wC/vr6fd3SRrqkYAevX0A61huOcQSZspGAByY+1/wBq5uvGKrJ802aUvwB0mO43JiO6b/BWP/OniQ/kTU8jFLXb7v8AKqvGR9Vcer2w/wDtY/8ASKZvDqhx6VhZvIs2DkzW9rof/J51TpanHuCAn8hWZ7N3P1K48q2HZi4W5slV9/AYpB7hpI+Ir5vwRWt3ktZPbhYpv9oD2G/EpVvjWnUjcoIiMPQkTZJeY615xGUPEwPlUHZzgS3UbyyO48RVApxjT1Pmc1nr69e2lmtpjlk9k/fVhlGA9eWPMEdKzHAwUNGhwTU+gKwn4W2vcPbOrf5bA0o/o149JcAiTQMQxlAqBeQOtiepOR6bVz2luzZ8HEZOJpIxAg665R4sfsgsfhSXsvILWS3djhMaHPkGHM/ECtzPtKzMqblaVOM8NEd9dR421i4jHQ6yJM49JA/yrZ9uE+kcMMq84wlwv4CC/wD8NY+NcdrOzy3DpdpcRxBYijs3ssudStrBwMZb36umN1XD+29qlq0emSZMmGJUXxzJ3a65CGICKWZgMnlj3UBaZr4MCdyqRyJa7EcLiuc3Eqq2ghUU7gEAEsR577Un4PcXkt8JrkyqsUjloyWSGFF1DcbKQBvqOc86rcBubmIBLJZYkCgMZ9D62G2Sq7csciDTC74Xe3fhvLkmLrFGoRD+0Buw9CSKT4iIoF8eneMKMWJ9ftLX9IcMSSpeF0wbd0VA3jlk52wVRzXLuSegAqpwHtWtnCIlR7mZiH0IpVI9SjIaVhgn9kGrll2Pt421hBq88b05js0XkopTaobrUSwxeXaTMTaxz953kFlDCcuw7x3m8buGDY8IGnxYHr6Vc/qC6mJe5u52ZuYWRkX3BEIUD4VsCABSK94wUGsldHeLGQDlgX1adQHsjwHn5ileLle9v2l6UcyWy4PHHGIwBpUYAqeO0VfZAFTPdoACTzrw3aYzqFYmQmNuLWubi2d3t1R9eMq+QNs4II3HOltrY3E9wbq8ZTJp0oqjCRrnOlQSTz3JJ3rULg7ivClWOXJs2dpXau7d3lfFFSlK5K1lKxlypfLlGHpWdsZMXafr20TH1KmSM/lGK1E6+E+6sqg+vtj5xSL+7cPj/mrTg+Bx7f3KtyJp7u9WMZY8+SjcsfID/YHWrnZaad3LMCqcgmdgPM/eb8h06k0foiFw7Lkjb3jyrZ8LmjZfq9scx1FdL9KXDzfn/OPWYtWX4rpLm9FdUV3JhivjvCVnXlhh7LDmPj5eh2rE3VhLEcSLt0ccviDyPuz8K3PGuLLAoJBJPLY6fi3Ie7max17cvK2pzk/kPQDpXH/U8mEeUjzfn+5u0ivzfSY/jYxFcej2x/8AtK/9dOrUZQe6lvH4vBcj/B7z/Jljk/gppjws6olPpXPyN+0h+c2AeYzyw4jJZSmRFLxP+kQc/wBpf1hTLiiWPEiskFwkd0q4wx0uQCfBJGdyAScMM4ycZBqs6Usi7Ki+kKqqqiY1uRnn9kDqf4U/Tagt+2RcXkxgea6liPhvFrZXSBkCsc6sowGR7Q1eyam4ybSCe2uL2UNJFaxr3KnvJpXVmKMQOY3J1EgEnntV+3/opsB7QZ/iAPko2q9f/wBHttK+vMinQkahSNKJGulFVccuZ95NdAChMxZSeZhru8mv7gXNwNEaZEMOc6AebMernAyfgK6vbnwQk799K8ar+rGo1P8AvECtZP2LghUvcXTiJRls6UGB5tz+VYj6Z9Mu9cMR7mJO7t4wMaYwctI2dl1Hck9NNIZG6s/0jlZT0XiXP+GIGOSo55x0z545Zp7aW0aAAKNqW/TGXSXXSHYqh1A6iBk6SpIIG2/qKvd4B1rKxbho0V2jaG4A5Vcju6y0vFETmwqWK6nfHdQucglc4XVgZOnURq28qqMZbgQJA5jy54voV30kpHjW3RdRwPzryLjiOVWMFmf2VHXny9Nj8jWXksWmkED3GFuULqkJLLN3RbKltgMMo33zkUJxIk2F7DFsYtEjuSREtsWLZA0qrFJWOT9zAB66BpRXWLOT0mlte0Mcg8GXOM4UE7eeB0pPeR97BcqML30ZlgQsA7vbHXlU548OM1TuZ0tzdQySxqWcPbEJrRYo3DRiSOAZAPeEAsCSyEkECubPi/1kMscc0zw94qyHCLMJSHcyKVBjUSF9IC+zgYHRiYVxmyZUsWHQS9waYXCiMk4uIXhUjHhLxnxZPI7bYB51U4PKSlqyxfpbjTNER3jrHpYKMsuQuqOTLgDxAAEVc7NcFdYgD9WVwU0knRgDkx9c/wAPWrK9kUdme4dpnY7tIdR8gB5DBOw8z50pcyKKlypJue9kJy3fLnUiTSIjfeVZGCH12A3rRFKisbJIlCoAAPKrNZHpmJEuJCUrkpU+K8IpRSTcpXC+E+6slGM3FsPKGRv3riTH/JWw4icRsfSstw6LVej/AA7aFD6FtUp/KUU3ElI59oE9RG9/xARnSql5CMhRsB5Fm6D5n0q92b4fOZBLIfcOQA9B/M5P8KnMYyDgZHKnXDuLxs3dkqJAPZB6eeOnxrb+mjADx5/f+pk1XifSM9Jryu80V25hkN3arIpVuRrI8T7NiEao5NA+7zU+gX/TFbRjttWF4xxFu8PfKy42GBqUe7Tv8SBWLXMRioJuPyuo/TjzfFUS8RgBkQN7D6om/ZlUof8Amqj2ScmEK+zr4WHky7MPmDTXiAWWJijA46joRv8AA0o4dKFun6LOBOo9ZMiQe/vVk+Yrz622AqeVM6n8r9Y8ZKQcSaPuHgnnlgUzCXVHG7iQaNPdsI9wM4PlsK0xWoZbZW5jNLwZ/Da5LLuFTDxxwhHg4fFIDMNE11IugmPIJjiTmA2NycHFXoeyiqBh3X9l2H8DWoS3VeQxXpSnZNY7Hp0kDGBMt/wnFnU+XI5FiW/jUfGLYLYeHZXvFSbHVRGxjVv1deDjzxWrKUpu1MayqYhNDMBrjLaTlTlXVwDpcEAg4PKm6fUefzmVdenSJTwzHcqhHtnTtyMmgMSfugICfd6U1t44dbFw7LFeLaSK8mnOp9PfAKuw1AgJncMCT0pWsbFSkMUqsylNcrqe7Vhh9CoN2KkjUSMZ2FTzWEwy0k5HjErEBVZnVdKszgamKjlk89+eDWlcmNfjNmUZWPHSNbO6EJhLpFCq3c1tc7KuqNFcIxZ+a8iWGMkry5Um4bxxI1tMvJPJbTytlQz95E66RqaQqNRGnG5wNQ25GrLwiKMLJcP3YbdNQMk8u+5SP2sE/bYgZrqKaBd1hu1X75aLI9e7Axj8daPFNdBXzi9g+cksJ7gC3EMKJ9GMhiaRmcr3pU6cLpGldOADnPP0qaDgsjLplmcoTqManQhO25jTCk5Gdxzq+sxikETkEMoeNxykRuTDPxBB3BFMay5M7g0ekaqLyJTs+Ewx5IUZPM45++mtvOo2XFLZg0jrDGcM55nkoG7OfQDJpZwu7E0zvCMW64SLzcLnMrHqzk59BpHnVdpK7jJvrU2kd3VmO7pCslSrPSqkzQrMDUgakEd361aju6qVkRtRVOO6qdZgaioSlx3JQIOcjBB+IgfzpR2XAknuZgNnlYL6rH9Wh/dRak7Q8R0a5F5wxkr/AO5J9XCP33B/Cas9mrZLa1QMQqhQMsQAPiafVYvmZXvJJeGTyyFWlIQ+yE8Ix5HHiJ95waf8F7NJBuPypHLx+IexrkP6i7fBmwD8DWm7P8RaVPGuk9N87dM7DeuroidtFa+nMw5wLsG400UV1RW2Z4VS4hHGFLOB/M+lXaUcd4a0oBRmVhywdv3TkflVMm/adnPvLLV+biZ+ZQc4AA8hWO4xCY/EOcDFx6xSECUfhYI+eg1Vr24VdJuXUrncsg5dfZ01R41a7BwA2nOVPJlIwynzBBIrzj4nwZf3Te7mdRHV18naSWcodAw6ipStZ/s9P3TmAklcBomPNkbOkn1GCp9VNaYrWDLiKMRHhrFyuVrkrVgrXJWlyZXK1wyVZK1yVouEpyAKM0j4neiKNZ3UO8hK2sLcnI9qaQdY1226nHnmndxbmWWOAbd42GPko3b8gazgi/rDiT4OmFCYk8khgyGI8tRDHPqPKulo8fTxD8h84rI3Wv8AcrcPsmIa5mZSWPjuJ3VFLdFDHy5BVGBy2pibpcBW0EOpKOjBkcA4OlhzwRg+VVbaMX8xmYYgTKW0f2UjGwIH3m5k+uOlRcYtQsB0847lAnniWJw6j3lEP4RTWCO5W+vrIBIAPaMeOW//AJXaT/ahuCgP+HIzLp92Qh/DV6J/AD6V72+i7mysLMe00ilvURoSx/fZagvAREFX2mwqj1Ow/M0avoVXvUjCbBPvKvE2MfD7ifk9y4tYj1CMfrSPeqv8hRw1EhiUEgYFWv6TUEK8Ptl5Jrcjz0KiA+/MjVS4uslt9HiQD6bc+LLAN9HQkKoVWBHeMTjUQcANT8mMmkHAEoj9N3rLbXq4yu5JAHqScAVBxYzQzQwSaRLNghVOSqlwoZjyySTgfqmu/wCqXXi8VuzazohmlIGBqAbUcAYAPdqfexq1Mv0ntCeqwBFP4ELn/wCUoqU04F36wOT09LlLtKq2l5FbxlnPd65GY5Yl2KxqANh7LdMnI8qYW13qz5g4I8iOYpTxa6zxa8uWGUtADjzMUShE97Svt76rpYtaWlpM8uuW6fdNuTKzM/mTkDP7XznLiuysEboAZqEnruS+0qSTyqlG2wqhe3C5YyfoYl7yXHNhnCxj9Z2woHqfKsiLuNCNPQXI7qQySQwnmT9Jl9Mgrbofwl3IP3lrY5Vk0MMjH+yPWsb2fRyXnl/SysXbHIZ5KP1VACj0Ap3ZQXErMEZdj93fHTmfKtHhnK+1O0UzBFtpruAWUJXGkahz/wBafxxBeQxWR4Jwu5jlDO5I5YwoH5Ln862Ars4920b+ZzX235eJ7RRRV5WFFFFEIi7Q8SjUhGdV6nUwHu50lF7C/hEsbE7AB1JPuGd61d/w5JfbpTccHiiIKjxdPT1rmazSK15WaasOYikAmF4zw0qwC7MCWibkMnGqMnor4G/Rgp5Zy34HxETJ5MNiDsQRsQQdwQdsU24hYiRSprIzQyRS6lB7wcx/fAciPOUDbH2gNvEMNzNniLR5E23U1RSuCtR8MvlmQMpq4UrG2Ooy5VK1yVqyUrgpSykm5R4a2m8z1EMhX3gD/vWI7GsRaXRX9I1jKU8ydGWx61teIKyMkyDLRnOPMdR8RWVs7B0c/Q2DAMWjUMO8jBJwjxtvgbrnBVgAfMDp6Z/2xXYxTjqfcS72alRLZcEbD+Ve2dv3tzZQH7crXknoqKUgB/a8Z+VLpIhCV+ld0ukeC0gVRLKTjHeBSQibY1HAAyAOVNOypkjvFurnAaYkNj2UyAEUeSqAFFWxY1xZNzHmQ7Fl6dp72nm+k8WK80tYxH+N/G/5FB8KlDZm1D+z0hNs5llbu4RjqAWLH0WlVgzpdXasjNO9xL4QMk5clPhpKnPkRTHs8RLxCCFCGS3Z5pWG6vNoK4B6rGG0g9SW8qsFL6jc3AkWFxUPSWe2GluNWaP7CRKTn9aVsZ/y1pN2taRuMyaATIvcJEPwhh8NTtVjjyC64rcEezEscQPqi6m+TOR8KLixu2Zvr8alCGTu077QM+ATadQG53znfnV8uoQMyMa4kY8ZoEek8g7RMOISTqoaMSBJZUGWlESaNKZOEi1hmwMltvFjalp4npuJ5LR2kmnue91mN0EcauHCHWo1MzBVIGRpU771ouHcLSKMIoGAMVMtqo5AVmOvPWh8owYBM1c201wzh444lllE02jUTK49nOonSgPi0jrvmrcPAY1cPjLAYBO+B5DyFPClVbycIMnn0A5k9AB1pLal3MuEA4kF3KRhUBZ2OlVHMk8hSSRO+kEKHVFE+qVxymm5EjzjjGVXzOo+Rqa+lfWYYz/4hhiVx/8AjIRvEpH9sw9oj2QcDc5DXhtgsSBVGABWjd4K1/I/aUrcb7Q+kRp4S6gjpkZ+VMez3FlSddJJDeE4U49DnGP/AO13weCMzASDZ/4j/UfwraQ8BhXBC1v0eBWAyq0yajKQShEaI2Rmva8VcDFe11JihRRRRCFFFFEIVm+O2lwznupMZ8lXYfiBzWkoqrIrCmFyQSOJjbbgcyssksrtg8tRwTg4yowPyrvinDFlXB59D5U57QXLooKJr/FpH8CfyrOQyXkrDZY0yM6VycZ3BZsjl5AVz9Rpmd7UUBNOLKFHU9Zn5I3ikyTpkJ5nZJf2jyST15N1wcltBw7iayeFsq42KnYg+RBpnf8AD1lUhhWS4jwySHoXRfZK/pEA5BSdmUfdb0wV3zhZQ/PM1gzVFa4KUh4bxs43OtRzYA5Xy1od1/gehIp9b3SOMqQazvhK8ywacNHSXiXZqCb20U+8VoilclKVtK9RLbpm7Ts/b24yqKvwxUztFMNIINWeJ4Dxa8aNW+fZ5HTq9NWM1n+I8ZeW9SRreS3RI+7KvjLNqznC5GB0Odwc+VMGAuhcnrI3+aqktxwSYgp9KnERGCgkOMfdzzC/qg49Kk4A8VhDcXekaEUQwr/eOeSr7zpHwPlU3Er7wa5W7iDrI4wz/qxJ7UjnpgUqgge+kjZkMVrDtBCefrJJ5yH8vmadiLoPEynjgSrAN5V+sn7I2DLGZJN5JGLufNmOWPzNPytTJFgYFBWuZkJdixjxK5WuCtd3E6oMsQKUX/EsJrZhDEdg7g5f0ijHilPuGPWpx4nc0ogWA5li6ucEKoLO2yqNyTSGa8cyFICHn5NMN0t+hWI8nl6F+S8hk5x1FHLcZWNWhhb22Y/XzDydhtGn6i8+pOcU/wCH8MSFQqAACtW5MHHVvsJWi3PEo8I4QsKYA35knmSeZJ6nPWrdpwozTModhsCMMwHlyBx0/OurKzuJC5RgcMwwyjYZOMacHljnmrvDIpknQtHjGQSDnY46EeY9a26XS5RlDuNyn68/OZc2ZCpANETv/hSdSCJW2IPJehzz05rb2oOkaudSqdq9rtpjVPhFfKYGYtyYUUUVeVhRRRRCFFFFEIUUUUQnLIDzFV751SNidgPTPyA3J9BVquZEyMGoIsVJBqYe541LI2i2jI/Xcb/hTp72/dpxaRN3aiTxNjxE43PU7bU6t7JE9kCkPH+JtExWOIux6nZBn82+Ax6isebTDaAg6xyZTdmLeJ9mkc60JSQcmUkEee43pBcWtxCcuneD+8jwj+8p+jc+mE99aXhFpcGTvZ3JGCAo2UZ8lHu5nJ9aZ3syRoXkIVRzJ/IAcyT0A3NZXxtjO3maFyBusx1n2j3094ueWiX6p/cNfgc/ssacf1wB+kR09Spx8+VWpOFwXCBtAIcAjI3wR1FKT2NVP0EkkO+cRuyD4qpAPxpLIh5FRgaXJbyCVcFgQaSng5U/U3csa/dWRtI9yk4X4YqaXgF2D+nDjykhib89Ab86rtwm8HJLU/8A6W/6ZRUBAvwtUm75E9tezsCv3kshlk+/I5dvdqYk49KbtfQoMagBSUcLvOqWn+S5/wCaU1KnBbwnaZYx5RwRL+ZQt+dLfGrG2aWDH0jAcS1/oo3f1CnH73IUovuOKDpeaNDy0R/XSZ8iseVX8TCrT9kO8/8AUSyzDykkZl/cJ0j4Cr8fB4LdC2gBUUk4HQDJxS9uJeATJs+szMbzyn6iHR/jT4eQeqxD6tCPM66Y2XZsB+9mZpZTzdzqPuyeQ8gNh0rQWciOuqPl5dR6EdDVHiELPPEiMVIVjsfMqBkcj7J51IGTM/hDy/neQXVF3cz28XRE5XYqjEehCnFRQRzqgZl7xfMYDfLkfyqXi0UqRyJIhJKMFZRzJBAyvMe8ZHurXcCj+oUEdK16T9PBVlzL+exmfNqTYKGIOyNyDNIB1wcEEEeHGCDuPZrYGMeVV47BFbUBg1arrYsfhoEHaY3bcxMKKKKZKwoooohCiiiiEKKKKIQoooohCiiiiEKieBSckZNS0UQlXiBIjJVdRHJc4z8eg+fxrI23BZbmXXcHIB8KjZV/ZH8zufyG3IoC45VXaL3d5NmqiO7aO2jOo6UT+fIAdSTyFIuGTTzzCY5WJcgR52APMtj2m6+nIdSdTxXhST6dQ9nl8edWba0VF0gbYpXgLZJ7y/iGgIm4ldrDG0jchyA5sTsqj1J2qtwS7eSPMgAfrjkQTtj+Hw9ah4nwySa4RW/RR+yPM43c+uNh5b+e2gmsQEGkbr+fmKQNJ5DfMZ43m9og49xEwqFTBlc4UHoB7TEeQz8yPWrtu+tQcYJ5jyPUUv4Rwt5bhpphg8gv3VHsqPdk/Emm/HbZwjGEeIrp9xOwf4Zz61RtH+305kjP5vaZyyeWa4kkjOUXwBfssF5n3ltRB8sVJx6YNCFGxd1QjqMHUwPwUj40/wCy3De5iAxipb/gaSOr43H++X++tOOkS1I7V9ZQZm6j1lBOA/Vq0Z0yAc/P0I6iqPDraQ3ep004RV9CQzkkeniHOtii4AFGgZzjennEpffXWL3mtvacywhhgjNdRxhRgcq6opkrCiiiiEKKKKIQoooohCiiiiEKKKKIQoooohCiiiiEKKKKIQoooohCiiiiEh+1UpooohIbfrUk3KiiiEIuVd0UUQhRRRRCFFFFEIUUUUQhRRRRCFFFFEIUUUUQn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xQTEhUUEhQWFhQWFxsXFxYYFxwcGhcdGBYXHBYXGBcaHCggGBolHRYYIjEiJSkrLi8uHB80ODMsOCgtLiwBCgoKDg0OGxAQGzQkICQsLC81NCwsLDcwLC8rLCwsLDQsLCwsLCwsLCwsLCwsLCwsLCwsLCwsLCwsLCwsLCwsLP/AABEIAOEA4QMBIgACEQEDEQH/xAAbAAACAwEBAQAAAAAAAAAAAAAABQMEBgIBB//EAEgQAAIBAwIDBQQGBggEBgMAAAECAwAEERIhBTFBBhMiUWEycYGRFCNCUoKhM2JykrHBBxVDU2OT0fAWssLhJCU0c6KjRIPx/8QAGgEAAgMBAQAAAAAAAAAAAAAAAAMBAgQFBv/EAC4RAAICAQMCBAUEAwEAAAAAAAECABEDBBIxIUETIlFhMnGBofAFI0LBFJGx4f/aAAwDAQACEQMRAD8A+40UUUQhRRRRCFFFFEIUUUUQhRUVzJpRj5CoLK/D7cm8v9KocihthPWW2mrlvNe0j41Me8XBwVHTzNSx8UzG2fbA+fTIpA1ab2U9vv6y/gtQPrLVrxJXYryIJx6jzFWpZAoJPIDJrIjbccxyNXLviJeMKfxeuOVZMf6kPDJf4h941tP5hXEccO4iso8mHMfwNdcSvREmojJ6L1NZm3lKOGXpsfUdf9al4hdGR89BsBVT+o/sX/Pj/wB/O8P8fz+009vOrjUpyDyNdGUZC5GogkDrgYBP5is3wK+7pXVvsnwjzB3A/iPhVG7vW1iUncMM+47Y924PwrU2uQFAP5V9LixhPX2m1oqAXKhA7HAxVXh3FllZ1AxpbA8yNKnPpux+Vai67tt9YqjVxjRRRV5EKKKKIQoooohCiiiiEKKKKIQoooohCiiiiEKKKq8RcqhKnBBFVdtqlvSSos1LVLJeIlXYEZAPxri24t0cfEf6Uvvp11M2ds1z9TrAUDYm7zTiwHcQ4jS8vFaI4O+23XnSVpAu+cY60qvOMeEspVYxsZZG0xg+Wo8z6DJpA3EWmP1EbTH+8l1RxD1WIESOP2inurHkZ8xDt0qaEQICo6zT3PGVZiFzI/koJPyFLb7jJQ4kaGE+Usqhj+AEt+VVo+AXEoxPOwT+6i+qjHppTGoftZphY9lbeIYWNR8BSm8O7Nky4BiZu0KHlOzekdvKfkZNANRHjXkl4fURwj+M1a9LBByUVJ3C+QqviIOFEmveYv8Ark/cvB744T/Cauxx9RzmdfR7eT+MesVsDAvkKikskPNRUeIh5USK94hteNljhGilP3UkXX/lthvyq23EkOUkDISMYYEHfyzXV52cgkGGQfKl0nZ6WMYhmYL/AHbeNMeQR8hfw4PrUViPqIUZojc6wPFkAYAzXvBX0XLk7LoU56faHz2rG9/JCfrEMf68WWj/ABREllH7Jb3U3tOM7AvgoTgSKcqT5E/ZbzBwRTUbJic5R5otkDDbxNjxDtDpGUGwI1E+WoasD3ZpzbTB1DDrWFujrifRuSjYx54OKf2fFO7iVcZbHwHxrbpdbas2Zu/5Uz5cPUBRNBRSDgXF2kklRjnDjHkBoQ4+ZNP66aOHUMO8zkUahRRRVpEKKKKIQoooohCiiiiEKKKqvxCMMVLgEcwdqqzqvxGpIBPEr8Uv2iZcAFSP4etQvxVJEKnKkjry+deccdXjyrAlTnYj41lLy8IIRBqdtlUdf9B61xtVqsuPNtU2COPtN2HCjpZ6ES1d34T1Y7BRuSegA61neI8UJcxhRNP1iB+qiP8AjOvtsP7tT7yKqG5eZzHbPz2lul6+cdufsr0MnNumBg1oeD8KjgQKigYrHa4R16t/yaerfKUrHs8ZGEt05kceyCAEjH3Y0HhQe4b9c1pYIVUYUAVGHroNSjmLGzLbak+a9qINXpkxzoDSKkleYqpHxKMnGoV1JfoOZq1SKk8jYGaVzcV0FNalVkbShP2jp1bDyxV2a6TTuwwayXE4gbOZkH/p7hLhWxzBxHLv1wrH5CnYcYewZVjU2DSADJNGoedIrd+/OjUAzwusROdpCh0Ngc8YJ3pLa8QxbrMS0sZnSDJJjABjLNIQPFzBUA48yOlSumLC5BYA1NpJCrDcA0hvuz+CXgOhjzxjDDyZTsw9CDU/CrordXFuTqETAK3mrIrrn1wwHwp8RSiGxtUnkTFWs7xtpA0P/d5Oh/8A2idwf1CfcWJwNBw/iCyjbYjYg8wfKp+I8MSVSGFZu6geNxqOH5LKeTeSSn+D9OR2wVtS5PYw4ms7OHumkeQY1OxHUkZOk7ctsc6aT9ogGRQuzNjJPIAEk4Hux7yKzPCeJCQFWGl12ZTzBHMYqSKEyXYyPBGMZ6ZbDNvy5BPzrdp9RlbIuPgD/gmXLiVQW5M3sbZANdVRl4nEg3byG2+SSAAPUkgVdVgeVdZXVvhNzIQRzPaKKKtIhRRRRCFFFFEIVn+0Vr4g467H+VW+LXMiMNJwCPIc6UXV65U6myPhXK1+pxlWwsDf0+nebNPiaw4MUX9xoXzJ2AHMk8gB51mrstK728Z3PhuZQeXnbRnyH2yOZ8PIEVZ4tfPle7P10uVg/wANBtJce/7KeuTvppvwThKwRhVHSuSF8BL/AJH7Td8R9p1ZWqQoAAAAK6/rKPlqFU+Ky4E7sNSW8LSlM41kbIhI5KTz9BWfjkuGhlZ9JMkLrHoiRe7LDAEZVQyggkZJJAOee9VTTbgGdquBfrQE2ySZGRXYas/w+7k7tVRQWOVUFlBkZVyyxgnLsBvgZqaHVK0K/SIwbjWIu7GsEx+1lsjYHY4B3IqqabK3AgzqOTHLXAHMiqN5xZCCqks2OSjJ+QpRBcxarOXSXhnleFu+J8LI4wdK4GWUNseXrUr8QkhRSzLE0HEDE/sxCSFdWnDHGsDSrnc53z5Vsx6I/wAjFnKOwkDvJJLaS3KrFbKBCu5Uykhmycb5xEcfHzruziBkv7RmZ5SsmNC6Qmh2dEVm6lNHJSN+ZxSie8h7u6hjZ5A92JoGijJICyE5LPpUjRlBhjsQRtV2a+uXnE8cKwSMVLMpLvK4j7tchhpAx9kA5IUnlWssi8nr+CLpjx+d5LY5e0injgaXvHcNEuHIVh/4cGRhlI9my6rktjkNqkkv4RLia4j7lrI2ssSvkrIutJO7gG7Bm3DBcYByRtVaLsrdyCWWbWulCxJ8BYKpxHGkeABjpsN+uTTHs3ZW7Qo6qMYGPQYqr5hjHEkJu7yv2XWQwxON5IiCCQQCQN9iAccxuBXicFuJCwxHBGW1CJBrUnvC5du9B1NqPl4QABjrpre6jHhUj3VdDVk/yGF10jSoivgvBu5Lu7F5JDqdzjLHlnbYbADA2AAAptivAa6zSyxY2YVPMVWvLRZFKsKtUVEiYm8tJI3Gn9Ivsf4ij+zP6wHsn8J2wV0PB+IrNGGBqxxOxEqEHn0NZMTNbzd5yDNpmHk5Phl9z8j+v5l6fXiL7iRxH96xknjhT7OHf3n2R8sn92t5aRaVA9Ky1pp/SIAGbcsAMnbG59wFFxxuRZY4wxJJ1MNvZHIfiP5Bq36PUIoGJQbmTPiYksTNfRXETZAJruupMkKKKKIQqKa5VdmOM1LVLilsXXb2huKq+7advMlavrIOIXEbrgHcctjWT43MPYLaVwXkf7kaDLt8h8yKbd5sTyxzHkfKsZxuQylIhzuH8XpDCwyPTXLj3iM1w2c5sl5BVTpIgRfKeZP2YtDM73Ui6S+Aif3ca7Rxj3Dn5ksetacpXVpAEQKOgqRiBzrHkt2sxw6dIiuo0EkiTHENxE0Lt93UNm+GaU2VvcwxGJ4tRAwJQR3RA+33mcBeu52671p7oRuNLEGkS9jLUtqCLzzyHPz99MDKUCOOJFG7ETjicfe2rpq02sjgSKhYSo2gsVA6mRWweWkg58y1upyICkHiiuJrhS7YC987ERYUHUoDb7jcDG3PZxcPRRgKMCpO6A5CpbVsOiiR4a95jrfg1ywAeXQokaXTEoUd45JZwd2B3bGDsCQKtWvZSFTqYam+8x1E5OTknc5O9aYpXBWsmTPlbkxgUDiU4bJF5KK8u4m8LRnS6nKnHI+6rhWucUgMwNy3MsdgbmRo5kndpJBKWYsc5DgYAHJVGMBRtWI4PH3M72bHSqXBj58kLZTfplCvzrV8Bk7u+x0lQj4ruv8AOkvbayCcTDHZbmIH8cR0sf3THXZ3+Jpw561MoG3KVHeaHt5w6OGyeaJVjeHSykDGfGoKHzyCR78VStL9jHGFGp3wFHmcetZ+/si5VZ7mWSJWBWJnyuR7O3NvTOfSmlpOWnhEKMxicFlA3UcmJzy2NJy5EzOu0S6IyKbMnuL6SGeKKYYaVDJjouGxpz1PIn3im0t4qjLECq/9I1ijLb3LyiFYXIaTSzHTIAAqqgJYl1j/ADrHx8Td5GNqpkQKoElzEDk5OrTHkY2wMnfnV82nCtYNCRjybl95rG42uGZAWVAWdgPCoAySW5DavLa6knUsjxIirrcs4LIu+GZBuAdJ545GmLQQcSsmiwI84yo/s3U5UlRjUuRyOxGRWDuUlt7O8gddEjyQwMPMOzFip+0pRWwfLyIIDV06LRPUSniE2B0M1HZvi30gMy6imohGI0lwOTaegPPBrntDZLguRlSCsgHVTzwehHMHoQK74U0cMSKSBtTJ8OpHMGsfiU1iOIiLspdsC0Ehy8Zxn7wwCjj0ZSGx0zinXCrAJM0sjayxzsMYH2Rz6AAVkbomGWOT7jdy/wCw2WhY+QB1r+JfKthJeKsZkY4UDP8AoAOpJ2A860DI2J92PvFugcU00acUjLKmSGbOBjy5n0G439R51erD9mrOSaUzybZ5L0UDkvrz59STW3AruYt+0b+ZzX235eJ7RRRTJWeGs7Px98ldIQg4I5kfyrR1me1FrH7YdVkHQn2h5EDf49Kz6kMUtWqNwkbuouKuM350HG7NsPUnYUl4FEJLyZxusWLdD6Q5De/MneNn1ri6vgsis3sxK8ze6JGcfmoqv2QcxWwLHLEZY+ZO5PxNcfr4ZPcmdGutDtNbe3ukhUBaRtlUcyaQcc4gsL91LruLkgE28LaUjB5d7LzB9AM+nWnfB5BDazX8gy3du6g9EUEgD9ojPyrO9h7TwGeXxSyku7HmWY5NX8MYkDEWTKhizEDgTmHiRXebhq6OpjmYuPdqUBj8RWjt+EJNGJrGVv2HJxnqpzuh/wB8qukKRjApXEfok4kX9E5CyDpudm94J/jUY8yudrgSGQgWpnXDuJamaOQaJUOGU8wf9OvypmVqj/SHZaUW9j9uEgSY+3ETg5/ZJ1A+WrzqCy42JNKxKXc/ZH8/L40vPp9rUJbHk3LcZlK4K0rt+JPOJO7MaCM6XaRwoB1aT78Hb31x2hWSzNuWbX3rMjnkFbTqUKPIgNzPSlf4rkXUt4gBq5bvLtI+Z36DqfcKrPdyAajBKF55KGpuF8QtI0lmuZkjfdQWbDKuP7Mcy2/QZ5VR/opebxmQzskighpWdhkE4PjJCkg74/kKdj0SEDceZRsxF0OJzdXYzFOh/RuG+GfF+RNXf6VrXVbQ3C84ZV3/AFZRo/5jGfhSOe37q8u7Y7IW7yMfqygNgegYsMela+KD6Zwtos+Jomjz5OoIU/Bgppumx7d2IyuVvhyCKuxd7bzTlUtRGY4wRK7ands4bA6DHXOd+VZftFwvF/dw5IWXEoAJGpZcMwPmO8V9vSrXYviID20nLV4GHXxDGPninv8ASFwyQ3NrPFGzkh4XCqSce2hOOQ/Sc+pFT1fCaFEekPgy+xjC5t/pfCGRQNRgwo6B4t0H7yLWT7N8WjMCkD7Gs+igZLHyAHWm3ZrtTFbRss2vuy2pHVS4GrmCFBPPfIFJeNXsNy30fh0PdwOQbiXQyawDkRIrAELnc7DPLzqmVUy4wzGq5k49yMVqNUmaFxcQb/fTo69R7657f8RS4/q8xnwvK7HzBjTAVvUd63z9as8M4c8zGFGCKijUxGeecAD4GkvaLhrW72UDEM/fTyZHVcRYIHTn8waXpzkGJr4o1LOEOQesawcUt7cTfSkZiwwmmNnONPsjSDpOeuw5b1z2NeT6MnfZ14Gc8/jTDuVIGRmpk25VjbU7kCVxGhKJPrFHHrLvCUH9shQeQceKFvhIq1N2ZuVuLZCyg7A4Ycjj8jXXG893qHNCGHvU5H8KX9npAlxcxA7CUuvoJQJVHwEgFOVycNjkGQR1r1mxTiwt0ycBB6fIDqSegp1wu/75A2NJPMZzj0z5/wC96xMPDXnmBmKhFPgUHYevqxHX4DrneWdsqKAvKu5otxx2zX/U5uet1AVJ6KKK2REUdpIJWjzC7KRzUbBvQkDIPqPlWALHJDZDDmDz/wC/vr6fd3SRrqkYAevX0A61huOcQSZspGAByY+1/wBq5uvGKrJ802aUvwB0mO43JiO6b/BWP/OniQ/kTU8jFLXb7v8AKqvGR9Vcer2w/wDtY/8ASKZvDqhx6VhZvIs2DkzW9rof/J51TpanHuCAn8hWZ7N3P1K48q2HZi4W5slV9/AYpB7hpI+Ir5vwRWt3ktZPbhYpv9oD2G/EpVvjWnUjcoIiMPQkTZJeY615xGUPEwPlUHZzgS3UbyyO48RVApxjT1Pmc1nr69e2lmtpjlk9k/fVhlGA9eWPMEdKzHAwUNGhwTU+gKwn4W2vcPbOrf5bA0o/o149JcAiTQMQxlAqBeQOtiepOR6bVz2luzZ8HEZOJpIxAg665R4sfsgsfhSXsvILWS3djhMaHPkGHM/ECtzPtKzMqblaVOM8NEd9dR421i4jHQ6yJM49JA/yrZ9uE+kcMMq84wlwv4CC/wD8NY+NcdrOzy3DpdpcRxBYijs3ssudStrBwMZb36umN1XD+29qlq0emSZMmGJUXxzJ3a65CGICKWZgMnlj3UBaZr4MCdyqRyJa7EcLiuc3Eqq2ghUU7gEAEsR577Un4PcXkt8JrkyqsUjloyWSGFF1DcbKQBvqOc86rcBubmIBLJZYkCgMZ9D62G2Sq7csciDTC74Xe3fhvLkmLrFGoRD+0Buw9CSKT4iIoF8eneMKMWJ9ftLX9IcMSSpeF0wbd0VA3jlk52wVRzXLuSegAqpwHtWtnCIlR7mZiH0IpVI9SjIaVhgn9kGrll2Pt421hBq88b05js0XkopTaobrUSwxeXaTMTaxz953kFlDCcuw7x3m8buGDY8IGnxYHr6Vc/qC6mJe5u52ZuYWRkX3BEIUD4VsCABSK94wUGsldHeLGQDlgX1adQHsjwHn5ileLle9v2l6UcyWy4PHHGIwBpUYAqeO0VfZAFTPdoACTzrw3aYzqFYmQmNuLWubi2d3t1R9eMq+QNs4II3HOltrY3E9wbq8ZTJp0oqjCRrnOlQSTz3JJ3rULg7ivClWOXJs2dpXau7d3lfFFSlK5K1lKxlypfLlGHpWdsZMXafr20TH1KmSM/lGK1E6+E+6sqg+vtj5xSL+7cPj/mrTg+Bx7f3KtyJp7u9WMZY8+SjcsfID/YHWrnZaad3LMCqcgmdgPM/eb8h06k0foiFw7Lkjb3jyrZ8LmjZfq9scx1FdL9KXDzfn/OPWYtWX4rpLm9FdUV3JhivjvCVnXlhh7LDmPj5eh2rE3VhLEcSLt0ccviDyPuz8K3PGuLLAoJBJPLY6fi3Ie7max17cvK2pzk/kPQDpXH/U8mEeUjzfn+5u0ivzfSY/jYxFcej2x/8AtK/9dOrUZQe6lvH4vBcj/B7z/Jljk/gppjws6olPpXPyN+0h+c2AeYzyw4jJZSmRFLxP+kQc/wBpf1hTLiiWPEiskFwkd0q4wx0uQCfBJGdyAScMM4ycZBqs6Usi7Ki+kKqqqiY1uRnn9kDqf4U/Tagt+2RcXkxgea6liPhvFrZXSBkCsc6sowGR7Q1eyam4ybSCe2uL2UNJFaxr3KnvJpXVmKMQOY3J1EgEnntV+3/opsB7QZ/iAPko2q9f/wBHttK+vMinQkahSNKJGulFVccuZ95NdAChMxZSeZhru8mv7gXNwNEaZEMOc6AebMernAyfgK6vbnwQk799K8ar+rGo1P8AvECtZP2LghUvcXTiJRls6UGB5tz+VYj6Z9Mu9cMR7mJO7t4wMaYwctI2dl1Hck9NNIZG6s/0jlZT0XiXP+GIGOSo55x0z545Zp7aW0aAAKNqW/TGXSXXSHYqh1A6iBk6SpIIG2/qKvd4B1rKxbho0V2jaG4A5Vcju6y0vFETmwqWK6nfHdQucglc4XVgZOnURq28qqMZbgQJA5jy54voV30kpHjW3RdRwPzryLjiOVWMFmf2VHXny9Nj8jWXksWmkED3GFuULqkJLLN3RbKltgMMo33zkUJxIk2F7DFsYtEjuSREtsWLZA0qrFJWOT9zAB66BpRXWLOT0mlte0Mcg8GXOM4UE7eeB0pPeR97BcqML30ZlgQsA7vbHXlU548OM1TuZ0tzdQySxqWcPbEJrRYo3DRiSOAZAPeEAsCSyEkECubPi/1kMscc0zw94qyHCLMJSHcyKVBjUSF9IC+zgYHRiYVxmyZUsWHQS9waYXCiMk4uIXhUjHhLxnxZPI7bYB51U4PKSlqyxfpbjTNER3jrHpYKMsuQuqOTLgDxAAEVc7NcFdYgD9WVwU0knRgDkx9c/wAPWrK9kUdme4dpnY7tIdR8gB5DBOw8z50pcyKKlypJue9kJy3fLnUiTSIjfeVZGCH12A3rRFKisbJIlCoAAPKrNZHpmJEuJCUrkpU+K8IpRSTcpXC+E+6slGM3FsPKGRv3riTH/JWw4icRsfSstw6LVej/AA7aFD6FtUp/KUU3ElI59oE9RG9/xARnSql5CMhRsB5Fm6D5n0q92b4fOZBLIfcOQA9B/M5P8KnMYyDgZHKnXDuLxs3dkqJAPZB6eeOnxrb+mjADx5/f+pk1XifSM9Jryu80V25hkN3arIpVuRrI8T7NiEao5NA+7zU+gX/TFbRjttWF4xxFu8PfKy42GBqUe7Tv8SBWLXMRioJuPyuo/TjzfFUS8RgBkQN7D6om/ZlUof8Amqj2ScmEK+zr4WHky7MPmDTXiAWWJijA46joRv8AA0o4dKFun6LOBOo9ZMiQe/vVk+Yrz622AqeVM6n8r9Y8ZKQcSaPuHgnnlgUzCXVHG7iQaNPdsI9wM4PlsK0xWoZbZW5jNLwZ/Da5LLuFTDxxwhHg4fFIDMNE11IugmPIJjiTmA2NycHFXoeyiqBh3X9l2H8DWoS3VeQxXpSnZNY7Hp0kDGBMt/wnFnU+XI5FiW/jUfGLYLYeHZXvFSbHVRGxjVv1deDjzxWrKUpu1MayqYhNDMBrjLaTlTlXVwDpcEAg4PKm6fUefzmVdenSJTwzHcqhHtnTtyMmgMSfugICfd6U1t44dbFw7LFeLaSK8mnOp9PfAKuw1AgJncMCT0pWsbFSkMUqsylNcrqe7Vhh9CoN2KkjUSMZ2FTzWEwy0k5HjErEBVZnVdKszgamKjlk89+eDWlcmNfjNmUZWPHSNbO6EJhLpFCq3c1tc7KuqNFcIxZ+a8iWGMkry5Um4bxxI1tMvJPJbTytlQz95E66RqaQqNRGnG5wNQ25GrLwiKMLJcP3YbdNQMk8u+5SP2sE/bYgZrqKaBd1hu1X75aLI9e7Axj8daPFNdBXzi9g+cksJ7gC3EMKJ9GMhiaRmcr3pU6cLpGldOADnPP0qaDgsjLplmcoTqManQhO25jTCk5Gdxzq+sxikETkEMoeNxykRuTDPxBB3BFMay5M7g0ekaqLyJTs+Ewx5IUZPM45++mtvOo2XFLZg0jrDGcM55nkoG7OfQDJpZwu7E0zvCMW64SLzcLnMrHqzk59BpHnVdpK7jJvrU2kd3VmO7pCslSrPSqkzQrMDUgakEd361aju6qVkRtRVOO6qdZgaioSlx3JQIOcjBB+IgfzpR2XAknuZgNnlYL6rH9Wh/dRak7Q8R0a5F5wxkr/AO5J9XCP33B/Cas9mrZLa1QMQqhQMsQAPiafVYvmZXvJJeGTyyFWlIQ+yE8Ix5HHiJ95waf8F7NJBuPypHLx+IexrkP6i7fBmwD8DWm7P8RaVPGuk9N87dM7DeuroidtFa+nMw5wLsG400UV1RW2Z4VS4hHGFLOB/M+lXaUcd4a0oBRmVhywdv3TkflVMm/adnPvLLV+biZ+ZQc4AA8hWO4xCY/EOcDFx6xSECUfhYI+eg1Vr24VdJuXUrncsg5dfZ01R41a7BwA2nOVPJlIwynzBBIrzj4nwZf3Te7mdRHV18naSWcodAw6ipStZ/s9P3TmAklcBomPNkbOkn1GCp9VNaYrWDLiKMRHhrFyuVrkrVgrXJWlyZXK1wyVZK1yVouEpyAKM0j4neiKNZ3UO8hK2sLcnI9qaQdY1226nHnmndxbmWWOAbd42GPko3b8gazgi/rDiT4OmFCYk8khgyGI8tRDHPqPKulo8fTxD8h84rI3Wv8AcrcPsmIa5mZSWPjuJ3VFLdFDHy5BVGBy2pibpcBW0EOpKOjBkcA4OlhzwRg+VVbaMX8xmYYgTKW0f2UjGwIH3m5k+uOlRcYtQsB0847lAnniWJw6j3lEP4RTWCO5W+vrIBIAPaMeOW//AJXaT/ahuCgP+HIzLp92Qh/DV6J/AD6V72+i7mysLMe00ilvURoSx/fZagvAREFX2mwqj1Ow/M0avoVXvUjCbBPvKvE2MfD7ifk9y4tYj1CMfrSPeqv8hRw1EhiUEgYFWv6TUEK8Ptl5Jrcjz0KiA+/MjVS4uslt9HiQD6bc+LLAN9HQkKoVWBHeMTjUQcANT8mMmkHAEoj9N3rLbXq4yu5JAHqScAVBxYzQzQwSaRLNghVOSqlwoZjyySTgfqmu/wCqXXi8VuzazohmlIGBqAbUcAYAPdqfexq1Mv0ntCeqwBFP4ELn/wCUoqU04F36wOT09LlLtKq2l5FbxlnPd65GY5Yl2KxqANh7LdMnI8qYW13qz5g4I8iOYpTxa6zxa8uWGUtADjzMUShE97Svt76rpYtaWlpM8uuW6fdNuTKzM/mTkDP7XznLiuysEboAZqEnruS+0qSTyqlG2wqhe3C5YyfoYl7yXHNhnCxj9Z2woHqfKsiLuNCNPQXI7qQySQwnmT9Jl9Mgrbofwl3IP3lrY5Vk0MMjH+yPWsb2fRyXnl/SysXbHIZ5KP1VACj0Ap3ZQXErMEZdj93fHTmfKtHhnK+1O0UzBFtpruAWUJXGkahz/wBafxxBeQxWR4Jwu5jlDO5I5YwoH5Ln862Ars4920b+ZzX235eJ7RRRV5WFFFFEIi7Q8SjUhGdV6nUwHu50lF7C/hEsbE7AB1JPuGd61d/w5JfbpTccHiiIKjxdPT1rmazSK15WaasOYikAmF4zw0qwC7MCWibkMnGqMnor4G/Rgp5Zy34HxETJ5MNiDsQRsQQdwQdsU24hYiRSprIzQyRS6lB7wcx/fAciPOUDbH2gNvEMNzNniLR5E23U1RSuCtR8MvlmQMpq4UrG2Ooy5VK1yVqyUrgpSykm5R4a2m8z1EMhX3gD/vWI7GsRaXRX9I1jKU8ydGWx61teIKyMkyDLRnOPMdR8RWVs7B0c/Q2DAMWjUMO8jBJwjxtvgbrnBVgAfMDp6Z/2xXYxTjqfcS72alRLZcEbD+Ve2dv3tzZQH7crXknoqKUgB/a8Z+VLpIhCV+ld0ukeC0gVRLKTjHeBSQibY1HAAyAOVNOypkjvFurnAaYkNj2UyAEUeSqAFFWxY1xZNzHmQ7Fl6dp72nm+k8WK80tYxH+N/G/5FB8KlDZm1D+z0hNs5llbu4RjqAWLH0WlVgzpdXasjNO9xL4QMk5clPhpKnPkRTHs8RLxCCFCGS3Z5pWG6vNoK4B6rGG0g9SW8qsFL6jc3AkWFxUPSWe2GluNWaP7CRKTn9aVsZ/y1pN2taRuMyaATIvcJEPwhh8NTtVjjyC64rcEezEscQPqi6m+TOR8KLixu2Zvr8alCGTu077QM+ATadQG53znfnV8uoQMyMa4kY8ZoEek8g7RMOISTqoaMSBJZUGWlESaNKZOEi1hmwMltvFjalp4npuJ5LR2kmnue91mN0EcauHCHWo1MzBVIGRpU771ouHcLSKMIoGAMVMtqo5AVmOvPWh8owYBM1c201wzh444lllE02jUTK49nOonSgPi0jrvmrcPAY1cPjLAYBO+B5DyFPClVbycIMnn0A5k9AB1pLal3MuEA4kF3KRhUBZ2OlVHMk8hSSRO+kEKHVFE+qVxymm5EjzjjGVXzOo+Rqa+lfWYYz/4hhiVx/8AjIRvEpH9sw9oj2QcDc5DXhtgsSBVGABWjd4K1/I/aUrcb7Q+kRp4S6gjpkZ+VMez3FlSddJJDeE4U49DnGP/AO13weCMzASDZ/4j/UfwraQ8BhXBC1v0eBWAyq0yajKQShEaI2Rmva8VcDFe11JihRRRRCFFFFEIVm+O2lwznupMZ8lXYfiBzWkoqrIrCmFyQSOJjbbgcyssksrtg8tRwTg4yowPyrvinDFlXB59D5U57QXLooKJr/FpH8CfyrOQyXkrDZY0yM6VycZ3BZsjl5AVz9Rpmd7UUBNOLKFHU9Zn5I3ikyTpkJ5nZJf2jyST15N1wcltBw7iayeFsq42KnYg+RBpnf8AD1lUhhWS4jwySHoXRfZK/pEA5BSdmUfdb0wV3zhZQ/PM1gzVFa4KUh4bxs43OtRzYA5Xy1od1/gehIp9b3SOMqQazvhK8ywacNHSXiXZqCb20U+8VoilclKVtK9RLbpm7Ts/b24yqKvwxUztFMNIINWeJ4Dxa8aNW+fZ5HTq9NWM1n+I8ZeW9SRreS3RI+7KvjLNqznC5GB0Odwc+VMGAuhcnrI3+aqktxwSYgp9KnERGCgkOMfdzzC/qg49Kk4A8VhDcXekaEUQwr/eOeSr7zpHwPlU3Er7wa5W7iDrI4wz/qxJ7UjnpgUqgge+kjZkMVrDtBCefrJJ5yH8vmadiLoPEynjgSrAN5V+sn7I2DLGZJN5JGLufNmOWPzNPytTJFgYFBWuZkJdixjxK5WuCtd3E6oMsQKUX/EsJrZhDEdg7g5f0ijHilPuGPWpx4nc0ogWA5li6ucEKoLO2yqNyTSGa8cyFICHn5NMN0t+hWI8nl6F+S8hk5x1FHLcZWNWhhb22Y/XzDydhtGn6i8+pOcU/wCH8MSFQqAACtW5MHHVvsJWi3PEo8I4QsKYA35knmSeZJ6nPWrdpwozTModhsCMMwHlyBx0/OurKzuJC5RgcMwwyjYZOMacHljnmrvDIpknQtHjGQSDnY46EeY9a26XS5RlDuNyn68/OZc2ZCpANETv/hSdSCJW2IPJehzz05rb2oOkaudSqdq9rtpjVPhFfKYGYtyYUUUVeVhRRRRCFFFFEIUUUUQnLIDzFV751SNidgPTPyA3J9BVquZEyMGoIsVJBqYe541LI2i2jI/Xcb/hTp72/dpxaRN3aiTxNjxE43PU7bU6t7JE9kCkPH+JtExWOIux6nZBn82+Ax6isebTDaAg6xyZTdmLeJ9mkc60JSQcmUkEee43pBcWtxCcuneD+8jwj+8p+jc+mE99aXhFpcGTvZ3JGCAo2UZ8lHu5nJ9aZ3syRoXkIVRzJ/IAcyT0A3NZXxtjO3maFyBusx1n2j3094ueWiX6p/cNfgc/ssacf1wB+kR09Spx8+VWpOFwXCBtAIcAjI3wR1FKT2NVP0EkkO+cRuyD4qpAPxpLIh5FRgaXJbyCVcFgQaSng5U/U3csa/dWRtI9yk4X4YqaXgF2D+nDjykhib89Ab86rtwm8HJLU/8A6W/6ZRUBAvwtUm75E9tezsCv3kshlk+/I5dvdqYk49KbtfQoMagBSUcLvOqWn+S5/wCaU1KnBbwnaZYx5RwRL+ZQt+dLfGrG2aWDH0jAcS1/oo3f1CnH73IUovuOKDpeaNDy0R/XSZ8iseVX8TCrT9kO8/8AUSyzDykkZl/cJ0j4Cr8fB4LdC2gBUUk4HQDJxS9uJeATJs+szMbzyn6iHR/jT4eQeqxD6tCPM66Y2XZsB+9mZpZTzdzqPuyeQ8gNh0rQWciOuqPl5dR6EdDVHiELPPEiMVIVjsfMqBkcj7J51IGTM/hDy/neQXVF3cz28XRE5XYqjEehCnFRQRzqgZl7xfMYDfLkfyqXi0UqRyJIhJKMFZRzJBAyvMe8ZHurXcCj+oUEdK16T9PBVlzL+exmfNqTYKGIOyNyDNIB1wcEEEeHGCDuPZrYGMeVV47BFbUBg1arrYsfhoEHaY3bcxMKKKKZKwoooohCiiiiEKKKKIQoooohCiiiiEKieBSckZNS0UQlXiBIjJVdRHJc4z8eg+fxrI23BZbmXXcHIB8KjZV/ZH8zufyG3IoC45VXaL3d5NmqiO7aO2jOo6UT+fIAdSTyFIuGTTzzCY5WJcgR52APMtj2m6+nIdSdTxXhST6dQ9nl8edWba0VF0gbYpXgLZJ7y/iGgIm4ldrDG0jchyA5sTsqj1J2qtwS7eSPMgAfrjkQTtj+Hw9ah4nwySa4RW/RR+yPM43c+uNh5b+e2gmsQEGkbr+fmKQNJ5DfMZ43m9og49xEwqFTBlc4UHoB7TEeQz8yPWrtu+tQcYJ5jyPUUv4Rwt5bhpphg8gv3VHsqPdk/Emm/HbZwjGEeIrp9xOwf4Zz61RtH+305kjP5vaZyyeWa4kkjOUXwBfssF5n3ltRB8sVJx6YNCFGxd1QjqMHUwPwUj40/wCy3De5iAxipb/gaSOr43H++X++tOOkS1I7V9ZQZm6j1lBOA/Vq0Z0yAc/P0I6iqPDraQ3ep004RV9CQzkkeniHOtii4AFGgZzjennEpffXWL3mtvacywhhgjNdRxhRgcq6opkrCiiiiEKKKKIQoooohCiiiiEKKKKIQoooohCiiiiEKKKKIQoooohCiiiiEh+1UpooohIbfrUk3KiiiEIuVd0UUQhRRRRCFFFFEIUUUUQhRRRRCFFFFEIUUUUQn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s://encrypted-tbn0.gstatic.com/images?q=tbn:ANd9GcSt7df4UeqUzgpXGwXQNqqZaf7PCgk7CaJcpyJd_joYd5nPbmK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1905000"/>
            <a:ext cx="2343150" cy="3202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66" y="210973"/>
            <a:ext cx="6347713" cy="1320800"/>
          </a:xfrm>
        </p:spPr>
        <p:txBody>
          <a:bodyPr/>
          <a:lstStyle/>
          <a:p>
            <a:r>
              <a:rPr lang="en-US" dirty="0" smtClean="0"/>
              <a:t>COVER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9050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</a:rPr>
              <a:t>Your proposed title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2514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30480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Your name </a:t>
            </a:r>
            <a:endParaRPr lang="en-US" sz="1400" dirty="0"/>
          </a:p>
          <a:p>
            <a:pPr algn="ctr"/>
            <a:r>
              <a:rPr lang="en-US" sz="1400" dirty="0" smtClean="0"/>
              <a:t>ID number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3745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project proposal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426720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Submitted to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4645223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Supervisor’s name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5105400"/>
            <a:ext cx="464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Faculty of Computing &amp; Multimedia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5715000"/>
            <a:ext cx="464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Kolej</a:t>
            </a:r>
            <a:r>
              <a:rPr lang="en-US" sz="1400" dirty="0" smtClean="0"/>
              <a:t> </a:t>
            </a:r>
            <a:r>
              <a:rPr lang="en-US" sz="1400" dirty="0" err="1" smtClean="0"/>
              <a:t>Universiti</a:t>
            </a:r>
            <a:r>
              <a:rPr lang="en-US" sz="1400" dirty="0" smtClean="0"/>
              <a:t> Poly-Tech MARA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362200" y="601682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0720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752600" y="1143000"/>
            <a:ext cx="5105400" cy="541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14" y="1324912"/>
            <a:ext cx="1981372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3880773"/>
          </a:xfrm>
        </p:spPr>
        <p:txBody>
          <a:bodyPr/>
          <a:lstStyle/>
          <a:p>
            <a:r>
              <a:rPr lang="en-US" dirty="0" smtClean="0"/>
              <a:t>Font:</a:t>
            </a:r>
          </a:p>
          <a:p>
            <a:pPr lvl="1"/>
            <a:r>
              <a:rPr lang="en-US" dirty="0" smtClean="0"/>
              <a:t> Times New Roman – 12pt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OR</a:t>
            </a:r>
          </a:p>
          <a:p>
            <a:pPr lvl="1"/>
            <a:r>
              <a:rPr lang="en-US" dirty="0" smtClean="0"/>
              <a:t>Arial – 11pt</a:t>
            </a:r>
          </a:p>
          <a:p>
            <a:r>
              <a:rPr lang="en-US" dirty="0" smtClean="0"/>
              <a:t>Bold Topic and Subtopic</a:t>
            </a:r>
          </a:p>
          <a:p>
            <a:r>
              <a:rPr lang="en-US" b="1" dirty="0" smtClean="0"/>
              <a:t>Justify paragraph</a:t>
            </a:r>
          </a:p>
          <a:p>
            <a:r>
              <a:rPr lang="en-US" dirty="0" smtClean="0"/>
              <a:t>Page number at the top left of the page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24000"/>
            <a:ext cx="6347714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Table of Contents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statements</a:t>
            </a:r>
          </a:p>
          <a:p>
            <a:r>
              <a:rPr lang="en-US" dirty="0" smtClean="0"/>
              <a:t>Project objectives</a:t>
            </a:r>
          </a:p>
          <a:p>
            <a:r>
              <a:rPr lang="en-US" dirty="0" smtClean="0"/>
              <a:t>Project scopes</a:t>
            </a:r>
          </a:p>
          <a:p>
            <a:r>
              <a:rPr lang="en-US" dirty="0"/>
              <a:t>Target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Project requirement</a:t>
            </a:r>
          </a:p>
          <a:p>
            <a:r>
              <a:rPr lang="en-US" dirty="0" smtClean="0"/>
              <a:t>Project planning / </a:t>
            </a:r>
            <a:r>
              <a:rPr lang="en-US" dirty="0"/>
              <a:t>M</a:t>
            </a:r>
            <a:r>
              <a:rPr lang="en-US" dirty="0" smtClean="0"/>
              <a:t>ethodology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Gantt chart</a:t>
            </a:r>
          </a:p>
          <a:p>
            <a:r>
              <a:rPr lang="en-US" dirty="0" smtClean="0"/>
              <a:t>Reference </a:t>
            </a:r>
          </a:p>
        </p:txBody>
      </p:sp>
      <p:pic>
        <p:nvPicPr>
          <p:cNvPr id="4" name="Picture 4" descr="https://encrypted-tbn0.gstatic.com/images?q=tbn:ANd9GcRfDUiQqHHJk8cqABLJbySFZhfJAVMvN4KrV4arfDQa8Vg0D4dq"/>
          <p:cNvPicPr>
            <a:picLocks noChangeAspect="1" noChangeArrowheads="1"/>
          </p:cNvPicPr>
          <p:nvPr/>
        </p:nvPicPr>
        <p:blipFill>
          <a:blip r:embed="rId2">
            <a:lum bright="4000"/>
          </a:blip>
          <a:srcRect/>
          <a:stretch>
            <a:fillRect/>
          </a:stretch>
        </p:blipFill>
        <p:spPr bwMode="auto">
          <a:xfrm>
            <a:off x="5334000" y="1270000"/>
            <a:ext cx="1914525" cy="3933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94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Introduction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76400"/>
            <a:ext cx="6781801" cy="4468810"/>
          </a:xfrm>
        </p:spPr>
        <p:txBody>
          <a:bodyPr>
            <a:normAutofit/>
          </a:bodyPr>
          <a:lstStyle/>
          <a:p>
            <a:r>
              <a:rPr lang="en-US" dirty="0" smtClean="0"/>
              <a:t>The introduction is typically begin with a general statement of the problem area, with a focus on a research problem, to be followed by the rational or justification for a proposed study.</a:t>
            </a:r>
          </a:p>
          <a:p>
            <a:pPr lvl="1"/>
            <a:r>
              <a:rPr lang="en-US" dirty="0" smtClean="0"/>
              <a:t>Explain what </a:t>
            </a:r>
            <a:r>
              <a:rPr lang="en-US" dirty="0"/>
              <a:t>is your project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Write the context of the project</a:t>
            </a:r>
          </a:p>
          <a:p>
            <a:pPr lvl="1"/>
            <a:r>
              <a:rPr lang="en-US" dirty="0" smtClean="0"/>
              <a:t>Explains why the project is important</a:t>
            </a:r>
          </a:p>
          <a:p>
            <a:pPr lvl="1"/>
            <a:r>
              <a:rPr lang="en-US" dirty="0" smtClean="0"/>
              <a:t>Current </a:t>
            </a:r>
            <a:r>
              <a:rPr lang="en-US" dirty="0"/>
              <a:t>studies conducted on the project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is involved in your project?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does your project taken place?</a:t>
            </a:r>
          </a:p>
          <a:p>
            <a:pPr lvl="1"/>
            <a:r>
              <a:rPr lang="en-US" dirty="0"/>
              <a:t>How does it happen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introduction should be brief and clear. It should give the reader an insight into the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6347713" cy="13208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How to write a problem statement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152400" y="1828801"/>
            <a:ext cx="8418544" cy="4648200"/>
          </a:xfrm>
        </p:spPr>
        <p:txBody>
          <a:bodyPr>
            <a:normAutofit fontScale="85000"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 problem statement is the description of an issue currently existing which needs to be addressed.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It provides the context for the research study and generates the questions which the research aims to answer.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statement of the problem is central point of any research.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 good problem statement is just one sentence (with several paragraphs of elaboration)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Generally a problem statement will outline the negative points of the current situation an explain why this matters.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What are the problems that you will address and why?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How to get problem statement?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smtClean="0"/>
              <a:t>Gain through lots of reading/surfing and understanding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smtClean="0"/>
              <a:t>Problem that existed on the subject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smtClean="0"/>
              <a:t>Future work of previous authors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smtClean="0"/>
              <a:t>Identify problems that you can solve with your project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smtClean="0"/>
              <a:t>Most preferred : 3 problems</a:t>
            </a:r>
          </a:p>
        </p:txBody>
      </p:sp>
    </p:spTree>
    <p:extLst>
      <p:ext uri="{BB962C8B-B14F-4D97-AF65-F5344CB8AC3E}">
        <p14:creationId xmlns:p14="http://schemas.microsoft.com/office/powerpoint/2010/main" val="27298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Project Objectives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764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Think of your objectives as what you want to accomplish and what you need to learn. Basically objectives are:</a:t>
            </a:r>
          </a:p>
          <a:p>
            <a:pPr lvl="1"/>
            <a:r>
              <a:rPr lang="en-US" dirty="0" smtClean="0"/>
              <a:t>Steps to solve the problems</a:t>
            </a:r>
          </a:p>
          <a:p>
            <a:pPr lvl="1"/>
            <a:r>
              <a:rPr lang="en-US" dirty="0" smtClean="0"/>
              <a:t>How to solve the problem?</a:t>
            </a:r>
          </a:p>
          <a:p>
            <a:pPr lvl="1"/>
            <a:r>
              <a:rPr lang="en-US" dirty="0" smtClean="0"/>
              <a:t>Must be measurable</a:t>
            </a:r>
          </a:p>
          <a:p>
            <a:pPr lvl="1"/>
            <a:r>
              <a:rPr lang="en-US" dirty="0" smtClean="0"/>
              <a:t>What are your goals? </a:t>
            </a:r>
            <a:endParaRPr lang="en-US" dirty="0"/>
          </a:p>
          <a:p>
            <a:pPr lvl="1"/>
            <a:r>
              <a:rPr lang="en-US" dirty="0" smtClean="0"/>
              <a:t>What can you deliver?</a:t>
            </a:r>
          </a:p>
          <a:p>
            <a:r>
              <a:rPr lang="en-US" dirty="0" smtClean="0"/>
              <a:t>Technically, your objectives is reflect to each of your problem statements. </a:t>
            </a:r>
          </a:p>
          <a:p>
            <a:r>
              <a:rPr lang="en-US" dirty="0" smtClean="0"/>
              <a:t>Objective must start with </a:t>
            </a:r>
            <a:r>
              <a:rPr lang="en-US" b="1" dirty="0" smtClean="0"/>
              <a:t>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599" y="1400571"/>
            <a:ext cx="3090672" cy="576262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Problem statement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7956" y="1991980"/>
            <a:ext cx="3090672" cy="4419600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Customer make an order by using phone call or send a message via social messaging application. Therefore the order could potentially mix up with other orders and business owner have a possibility to overlook the order. </a:t>
            </a:r>
            <a:endParaRPr lang="en-US" dirty="0" smtClean="0"/>
          </a:p>
          <a:p>
            <a:r>
              <a:rPr lang="en-US" dirty="0" smtClean="0"/>
              <a:t>All the data is recorded manually using a file. </a:t>
            </a:r>
          </a:p>
          <a:p>
            <a:pPr lvl="1"/>
            <a:r>
              <a:rPr lang="en-US" dirty="0" smtClean="0"/>
              <a:t>This procedure will give a difficulty to the users when they want to retrieve the data back. 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Staff and student use form to report any damage facilities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Staff and student is </a:t>
            </a:r>
            <a:r>
              <a:rPr lang="en-US" b="1" dirty="0" smtClean="0">
                <a:solidFill>
                  <a:srgbClr val="FF0000"/>
                </a:solidFill>
              </a:rPr>
              <a:t>wasting their </a:t>
            </a:r>
            <a:r>
              <a:rPr lang="en-US" dirty="0" smtClean="0">
                <a:solidFill>
                  <a:srgbClr val="FF0000"/>
                </a:solidFill>
              </a:rPr>
              <a:t>time when make a report about the damage by coming to the administration counter.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038600" y="1619646"/>
            <a:ext cx="3090672" cy="576262"/>
          </a:xfrm>
        </p:spPr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38637" y="2365311"/>
            <a:ext cx="3090672" cy="3374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develop a new platform to enable customer to place 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provide a system that can generate a report according to user requirement. </a:t>
            </a:r>
            <a:endParaRPr lang="en-US" dirty="0"/>
          </a:p>
          <a:p>
            <a:r>
              <a:rPr lang="en-US" dirty="0" smtClean="0"/>
              <a:t>To provide an application that allow user to make report.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provide a system that can save user time</a:t>
            </a:r>
            <a:r>
              <a:rPr lang="en-US" dirty="0" smtClean="0"/>
              <a:t>. 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505200" y="2971800"/>
            <a:ext cx="838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543204" y="3827261"/>
            <a:ext cx="795433" cy="22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783455" y="5334000"/>
            <a:ext cx="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21737" y="4724400"/>
            <a:ext cx="874063" cy="57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58628" y="5471780"/>
            <a:ext cx="580009" cy="39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71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Project 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Good Objectives</a:t>
            </a:r>
          </a:p>
          <a:p>
            <a:pPr lvl="1"/>
            <a:r>
              <a:rPr lang="en-US" dirty="0" smtClean="0"/>
              <a:t>To develop a student mobile application for KUPTM student</a:t>
            </a:r>
          </a:p>
          <a:p>
            <a:pPr lvl="1"/>
            <a:r>
              <a:rPr lang="en-US" dirty="0" smtClean="0"/>
              <a:t>To provide an accurate information about lecturer</a:t>
            </a:r>
          </a:p>
          <a:p>
            <a:pPr lvl="1"/>
            <a:r>
              <a:rPr lang="en-US" dirty="0" smtClean="0"/>
              <a:t>To develop an application that be able to search lecturer’s room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Bad Objectives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To provide an efficient system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To provide a system that can save cost and time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To provide a user friendly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1627</TotalTime>
  <Words>966</Words>
  <Application>Microsoft Office PowerPoint</Application>
  <PresentationFormat>On-screen Show (4:3)</PresentationFormat>
  <Paragraphs>143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PROPOSAL WRITING</vt:lpstr>
      <vt:lpstr>COVER PAGE</vt:lpstr>
      <vt:lpstr>Formatting</vt:lpstr>
      <vt:lpstr>OUTLINE</vt:lpstr>
      <vt:lpstr>Introduction</vt:lpstr>
      <vt:lpstr>How to write a problem statement</vt:lpstr>
      <vt:lpstr>Project Objectives</vt:lpstr>
      <vt:lpstr>Example</vt:lpstr>
      <vt:lpstr>Example : Project Objectives</vt:lpstr>
      <vt:lpstr>Project Scope</vt:lpstr>
      <vt:lpstr>Target User</vt:lpstr>
      <vt:lpstr>Project Requirement</vt:lpstr>
      <vt:lpstr>Project Planning / Methodology</vt:lpstr>
      <vt:lpstr>Conclusion</vt:lpstr>
      <vt:lpstr>Gantt Chart</vt:lpstr>
      <vt:lpstr>References</vt:lpstr>
      <vt:lpstr>General advice</vt:lpstr>
      <vt:lpstr>Three key words of a good quality project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WRITING</dc:title>
  <dc:creator>Nor Hafiza</dc:creator>
  <cp:lastModifiedBy>Shuhadah Othman</cp:lastModifiedBy>
  <cp:revision>62</cp:revision>
  <cp:lastPrinted>2018-10-02T03:12:49Z</cp:lastPrinted>
  <dcterms:created xsi:type="dcterms:W3CDTF">2015-01-14T08:40:22Z</dcterms:created>
  <dcterms:modified xsi:type="dcterms:W3CDTF">2020-12-01T09:11:52Z</dcterms:modified>
</cp:coreProperties>
</file>