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68" r:id="rId6"/>
    <p:sldId id="260" r:id="rId7"/>
    <p:sldId id="282" r:id="rId8"/>
    <p:sldId id="283" r:id="rId9"/>
    <p:sldId id="284" r:id="rId10"/>
    <p:sldId id="285" r:id="rId11"/>
    <p:sldId id="286" r:id="rId12"/>
    <p:sldId id="259" r:id="rId13"/>
    <p:sldId id="261" r:id="rId14"/>
    <p:sldId id="269" r:id="rId15"/>
    <p:sldId id="262" r:id="rId16"/>
    <p:sldId id="270" r:id="rId17"/>
    <p:sldId id="288" r:id="rId18"/>
    <p:sldId id="271" r:id="rId19"/>
    <p:sldId id="263" r:id="rId20"/>
    <p:sldId id="289" r:id="rId21"/>
    <p:sldId id="290" r:id="rId22"/>
    <p:sldId id="264" r:id="rId23"/>
    <p:sldId id="273" r:id="rId24"/>
    <p:sldId id="274" r:id="rId25"/>
    <p:sldId id="265" r:id="rId26"/>
    <p:sldId id="275" r:id="rId27"/>
    <p:sldId id="276" r:id="rId28"/>
    <p:sldId id="266" r:id="rId29"/>
    <p:sldId id="267" r:id="rId30"/>
    <p:sldId id="28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43757-75DA-14BA-2AE5-DCC3E6143BDE}" v="265" dt="2022-12-12T12:37:02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7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敬橋 陳" userId="8810aca7e3bc9722" providerId="LiveId" clId="{42FACE5E-B445-40DA-A3A8-96AA086F7266}"/>
    <pc:docChg chg="undo custSel modSld">
      <pc:chgData name="敬橋 陳" userId="8810aca7e3bc9722" providerId="LiveId" clId="{42FACE5E-B445-40DA-A3A8-96AA086F7266}" dt="2022-12-12T13:17:04.579" v="37" actId="1076"/>
      <pc:docMkLst>
        <pc:docMk/>
      </pc:docMkLst>
      <pc:sldChg chg="addSp delSp modSp mod">
        <pc:chgData name="敬橋 陳" userId="8810aca7e3bc9722" providerId="LiveId" clId="{42FACE5E-B445-40DA-A3A8-96AA086F7266}" dt="2022-12-12T13:13:06.694" v="17" actId="1076"/>
        <pc:sldMkLst>
          <pc:docMk/>
          <pc:sldMk cId="763604675" sldId="285"/>
        </pc:sldMkLst>
        <pc:picChg chg="add mod">
          <ac:chgData name="敬橋 陳" userId="8810aca7e3bc9722" providerId="LiveId" clId="{42FACE5E-B445-40DA-A3A8-96AA086F7266}" dt="2022-12-12T13:13:05.132" v="16" actId="14100"/>
          <ac:picMkLst>
            <pc:docMk/>
            <pc:sldMk cId="763604675" sldId="285"/>
            <ac:picMk id="3" creationId="{CE4DCCC4-ECF2-A40A-D577-723107906C1F}"/>
          </ac:picMkLst>
        </pc:picChg>
        <pc:picChg chg="del mod">
          <ac:chgData name="敬橋 陳" userId="8810aca7e3bc9722" providerId="LiveId" clId="{42FACE5E-B445-40DA-A3A8-96AA086F7266}" dt="2022-12-12T13:11:37.556" v="1" actId="478"/>
          <ac:picMkLst>
            <pc:docMk/>
            <pc:sldMk cId="763604675" sldId="285"/>
            <ac:picMk id="5" creationId="{43559B87-7C19-1B8A-EEA1-96FB410B6B1F}"/>
          </ac:picMkLst>
        </pc:picChg>
        <pc:picChg chg="add mod">
          <ac:chgData name="敬橋 陳" userId="8810aca7e3bc9722" providerId="LiveId" clId="{42FACE5E-B445-40DA-A3A8-96AA086F7266}" dt="2022-12-12T13:13:06.694" v="17" actId="1076"/>
          <ac:picMkLst>
            <pc:docMk/>
            <pc:sldMk cId="763604675" sldId="285"/>
            <ac:picMk id="6" creationId="{403B2B64-FB21-C799-262B-2C055697FFD3}"/>
          </ac:picMkLst>
        </pc:picChg>
        <pc:picChg chg="del mod ord">
          <ac:chgData name="敬橋 陳" userId="8810aca7e3bc9722" providerId="LiveId" clId="{42FACE5E-B445-40DA-A3A8-96AA086F7266}" dt="2022-12-12T13:12:22.087" v="9" actId="478"/>
          <ac:picMkLst>
            <pc:docMk/>
            <pc:sldMk cId="763604675" sldId="285"/>
            <ac:picMk id="7" creationId="{4E74E7D5-64D1-0655-ECB0-AC1B1AF256FB}"/>
          </ac:picMkLst>
        </pc:picChg>
      </pc:sldChg>
      <pc:sldChg chg="addSp delSp modSp mod">
        <pc:chgData name="敬橋 陳" userId="8810aca7e3bc9722" providerId="LiveId" clId="{42FACE5E-B445-40DA-A3A8-96AA086F7266}" dt="2022-12-12T13:17:04.579" v="37" actId="1076"/>
        <pc:sldMkLst>
          <pc:docMk/>
          <pc:sldMk cId="3921414657" sldId="286"/>
        </pc:sldMkLst>
        <pc:grpChg chg="add mod">
          <ac:chgData name="敬橋 陳" userId="8810aca7e3bc9722" providerId="LiveId" clId="{42FACE5E-B445-40DA-A3A8-96AA086F7266}" dt="2022-12-12T13:17:04.579" v="37" actId="1076"/>
          <ac:grpSpMkLst>
            <pc:docMk/>
            <pc:sldMk cId="3921414657" sldId="286"/>
            <ac:grpSpMk id="15" creationId="{7BC2C3FD-31A6-73C5-A5CC-AC28EC0FAF5C}"/>
          </ac:grpSpMkLst>
        </pc:grpChg>
        <pc:picChg chg="add del mod">
          <ac:chgData name="敬橋 陳" userId="8810aca7e3bc9722" providerId="LiveId" clId="{42FACE5E-B445-40DA-A3A8-96AA086F7266}" dt="2022-12-12T13:15:01.090" v="25" actId="478"/>
          <ac:picMkLst>
            <pc:docMk/>
            <pc:sldMk cId="3921414657" sldId="286"/>
            <ac:picMk id="3" creationId="{DD329F2F-6DC1-55DC-875C-4140666B31B2}"/>
          </ac:picMkLst>
        </pc:picChg>
        <pc:picChg chg="del">
          <ac:chgData name="敬橋 陳" userId="8810aca7e3bc9722" providerId="LiveId" clId="{42FACE5E-B445-40DA-A3A8-96AA086F7266}" dt="2022-12-12T13:14:26.850" v="18" actId="478"/>
          <ac:picMkLst>
            <pc:docMk/>
            <pc:sldMk cId="3921414657" sldId="286"/>
            <ac:picMk id="5" creationId="{71795A9B-F2A4-ED83-0C48-0801A24386C4}"/>
          </ac:picMkLst>
        </pc:picChg>
        <pc:picChg chg="add mod">
          <ac:chgData name="敬橋 陳" userId="8810aca7e3bc9722" providerId="LiveId" clId="{42FACE5E-B445-40DA-A3A8-96AA086F7266}" dt="2022-12-12T13:16:29.815" v="30" actId="164"/>
          <ac:picMkLst>
            <pc:docMk/>
            <pc:sldMk cId="3921414657" sldId="286"/>
            <ac:picMk id="6" creationId="{2CC55DD9-5D62-35B9-3AA6-9FC57DB26B40}"/>
          </ac:picMkLst>
        </pc:picChg>
        <pc:picChg chg="del">
          <ac:chgData name="敬橋 陳" userId="8810aca7e3bc9722" providerId="LiveId" clId="{42FACE5E-B445-40DA-A3A8-96AA086F7266}" dt="2022-12-12T13:14:28.325" v="19" actId="478"/>
          <ac:picMkLst>
            <pc:docMk/>
            <pc:sldMk cId="3921414657" sldId="286"/>
            <ac:picMk id="7" creationId="{D532A5CD-23BB-1CD5-FFA6-46DFF6EF082F}"/>
          </ac:picMkLst>
        </pc:picChg>
        <pc:picChg chg="add mod">
          <ac:chgData name="敬橋 陳" userId="8810aca7e3bc9722" providerId="LiveId" clId="{42FACE5E-B445-40DA-A3A8-96AA086F7266}" dt="2022-12-12T13:16:29.815" v="30" actId="164"/>
          <ac:picMkLst>
            <pc:docMk/>
            <pc:sldMk cId="3921414657" sldId="286"/>
            <ac:picMk id="14" creationId="{88D86831-CEC5-590B-A646-A1BC94B3BB0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1EA0C-1F9E-8C7F-1202-37B4FBDFD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65EA3D-FA99-0660-FE57-0D7283455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E5A41D4-5E68-09BF-0A4D-111422807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04EFEC-C8C6-BB85-47B8-20608881E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F9BA05-FDFE-2158-F003-6B93064D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22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978DA6-1D46-8E01-7A64-583C179D3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FA5D0B-71F9-3F64-E3A9-3A278594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785051-99EE-D22C-7117-D2F787BA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F0AB25-83C2-7BEF-3241-D7442375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B1944F-5E21-1F7E-E90D-673EFAF6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679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60AB0D6-BEE0-BB70-149C-6F7E405EE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30EA61-2CA7-F967-754B-F730F00C6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1FACEC-7456-FC16-EF68-5CC83065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3736FD-85A4-9ED5-7A05-9F7CF764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08CFA9-836E-6A0B-FD14-91897E189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7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D2BEE3-BCA9-806E-9CED-F19E6AC1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17287D-10EA-2BC4-83B9-9E38721DA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8E2982A-74A4-D6D8-33FA-A7EA810F5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6638DD-F123-7806-ED84-89A7AFC68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EAD049-4CC1-333E-2822-A1B6AB79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42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42F6A-C4B0-0B41-F2C8-7F87771C2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16BB68-69FC-8883-01CA-02FFDF3E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1D2330-39FD-8CAA-7B08-4ABA047D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FE3A12-E9F6-815E-1ACD-12C261BE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ABD033-98AE-D79E-488E-7EA82AA8F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54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9D4ED0-9F0A-1A76-6736-E577D4E3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9B74BF-E072-1371-E638-63695073B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5B65E2-74DB-30BB-FC56-B5BB1E207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FCAC93-B817-126D-2783-2963C104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11AAAB-D07D-1881-73DF-446817C0B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AFA4D4-C5C0-DFA1-E080-516C53EB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65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B52B51-6325-A42B-0E7B-E4DC4218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B29237-5172-C1F2-94C0-39469E14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E46E23-73D7-7BEF-1EC6-13F02748E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C5AA97-4AC5-0905-5C6D-1B5F85124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53B34DB-8473-8858-B578-A19A83398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3A4D2D-BF48-1A2E-257A-7D7D1157B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F168639-9EBF-6ADB-A222-0AB3677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8A2577-3E83-1D9A-8A47-A99E8FC7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416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8EDCA1-BE5D-06B2-D4F3-FA5925DD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C1C264D-9CEA-4041-4ECF-25235EC3F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8CBFCA1-57CA-4C0F-7D9A-56E6FDBB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DFEE70-10F7-CA19-B1B8-5F4EF147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918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68DE6E6-5D2D-509D-09AD-50F63854B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F6511B-0F64-F7CD-7F98-419E86B2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F6B5B6-A3FD-51A8-E20A-A72D5C22D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080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625B4B-626D-E55A-D98B-09D2BF0F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F17D1E-9CAA-E493-432F-828FB1696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3909B5-A6D2-D5BA-EBB8-85801FCB0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D9F4FB-8814-8B05-E9F5-542BC7B6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D3DF73-AC02-52C1-D3C6-8AA45123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521D28-9003-B780-02A4-1E6ECCF1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33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AC8291-0420-5C5C-E2F6-DD3EC53B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D3A3678-04BD-6916-9ECE-ECCFB31D3F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A7433AD-8725-3F21-690B-FB4379E31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CB2D18-1A85-C3BF-E7B5-90CADD40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DC83F0-0CD7-BB7E-9595-9D4984CFA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698B1A-A87E-8397-6E5F-7258A02A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62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866527F-5ACC-49BE-B1E5-DC4E6554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89F8B0-A54A-C07E-CBE1-FC50398F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59DDEE-8F86-9E7F-34E1-14F7D04B5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15B9-91D4-4FA1-A5AC-0B3D9137BF95}" type="datetimeFigureOut">
              <a:rPr lang="zh-TW" altLang="en-US" smtClean="0"/>
              <a:t>2022/12/12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A05A4C-DC21-6FAA-8981-E1EADA62B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A3ED3A3-5BE8-8456-F475-FE21F08C3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AF401-CFD9-4062-9CB1-DE556D49BC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80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387735-3C01-B2DE-CB54-3766A0433D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29671" r="-2" b="-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119899D-01F3-CB3A-AD09-F84AC0B36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545" y="785894"/>
            <a:ext cx="6551221" cy="1336934"/>
          </a:xfrm>
        </p:spPr>
        <p:txBody>
          <a:bodyPr>
            <a:normAutofit/>
          </a:bodyPr>
          <a:lstStyle/>
          <a:p>
            <a:r>
              <a:rPr lang="zh-TW" altLang="en-US" b="1">
                <a:solidFill>
                  <a:srgbClr val="FFFFFF"/>
                </a:solidFill>
                <a:latin typeface="+mn-lt"/>
                <a:ea typeface="微軟正黑體"/>
              </a:rPr>
              <a:t>期末報告：計算機</a:t>
            </a:r>
            <a:endParaRPr lang="zh-TW" altLang="en-US" b="1">
              <a:solidFill>
                <a:srgbClr val="FFFFFF"/>
              </a:solidFill>
              <a:latin typeface="+mn-lt"/>
              <a:ea typeface="微軟正黑體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BCC9608-6879-7BAE-4E8B-8B8C0104082E}"/>
              </a:ext>
            </a:extLst>
          </p:cNvPr>
          <p:cNvSpPr txBox="1"/>
          <p:nvPr/>
        </p:nvSpPr>
        <p:spPr>
          <a:xfrm>
            <a:off x="74221" y="5277096"/>
            <a:ext cx="367392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陳敬橋 林明宏 許遠健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2C0447-96BF-C0AA-C1D5-F5910B64E735}"/>
              </a:ext>
            </a:extLst>
          </p:cNvPr>
          <p:cNvSpPr txBox="1"/>
          <p:nvPr/>
        </p:nvSpPr>
        <p:spPr>
          <a:xfrm>
            <a:off x="79168" y="4554681"/>
            <a:ext cx="165759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sz="2800" b="1">
                <a:latin typeface="Microsoft JhengHei"/>
                <a:ea typeface="Microsoft JhengHei"/>
                <a:cs typeface="Calibri"/>
              </a:rPr>
              <a:t>組員</a:t>
            </a:r>
            <a:endParaRPr lang="zh-TW" altLang="en-US" sz="2800" b="1">
              <a:latin typeface="Microsoft JhengHei"/>
              <a:ea typeface="Microsoft JhengHei"/>
            </a:endParaRPr>
          </a:p>
        </p:txBody>
      </p:sp>
    </p:spTree>
    <p:extLst>
      <p:ext uri="{BB962C8B-B14F-4D97-AF65-F5344CB8AC3E}">
        <p14:creationId xmlns:p14="http://schemas.microsoft.com/office/powerpoint/2010/main" val="1822670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CE4DCCC4-ECF2-A40A-D577-72310790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89" y="263711"/>
            <a:ext cx="6877479" cy="389591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03B2B64-FB21-C799-262B-2C055697F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3" y="2550581"/>
            <a:ext cx="7137699" cy="37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04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CBC733B-8169-AFFB-FF20-A30DE9EED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333" y="831377"/>
            <a:ext cx="3095625" cy="97454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4EB334D9-35AB-F9D8-F2E8-90A5281F5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329" y="1797900"/>
            <a:ext cx="3095625" cy="99060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FCAFDC-7AEB-9A7E-AF61-25668A12C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0329" y="2787417"/>
            <a:ext cx="3095625" cy="98365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A0B1E82-E10A-FDE0-8C20-6A05CE841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0330" y="3771074"/>
            <a:ext cx="3095625" cy="1061357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D1A467D-F9CA-5D14-00B7-055B108AB2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0330" y="4832431"/>
            <a:ext cx="3095625" cy="981539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7BC2C3FD-31A6-73C5-A5CC-AC28EC0FAF5C}"/>
              </a:ext>
            </a:extLst>
          </p:cNvPr>
          <p:cNvGrpSpPr/>
          <p:nvPr/>
        </p:nvGrpSpPr>
        <p:grpSpPr>
          <a:xfrm>
            <a:off x="736444" y="0"/>
            <a:ext cx="6490447" cy="6858000"/>
            <a:chOff x="553313" y="373287"/>
            <a:chExt cx="5867912" cy="6200079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CC55DD9-5D62-35B9-3AA6-9FC57DB26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3317" y="373287"/>
              <a:ext cx="5867908" cy="2149026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88D86831-CEC5-590B-A646-A1BC94B3B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3313" y="2526795"/>
              <a:ext cx="5425910" cy="4046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141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81AFD3A-7367-6966-7678-1CF8B16EC360}"/>
              </a:ext>
            </a:extLst>
          </p:cNvPr>
          <p:cNvSpPr txBox="1"/>
          <p:nvPr/>
        </p:nvSpPr>
        <p:spPr>
          <a:xfrm>
            <a:off x="0" y="0"/>
            <a:ext cx="6623325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b="1" dirty="0">
                <a:ea typeface="新細明體"/>
              </a:rPr>
              <a:t>Mode2:</a:t>
            </a:r>
            <a:r>
              <a:rPr lang="en-US" altLang="zh-TW" sz="4800" b="1" dirty="0">
                <a:ea typeface="新細明體"/>
              </a:rPr>
              <a:t>取絕對值</a:t>
            </a:r>
            <a:endParaRPr lang="zh-TW" altLang="en-US" sz="4800" b="1">
              <a:ea typeface="新細明體"/>
              <a:cs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3C6CD76-3511-7957-37C5-59F27E691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4" y="1107996"/>
            <a:ext cx="6344535" cy="535379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910452E9-5797-0708-9DC9-3630F45639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677" y="1107996"/>
            <a:ext cx="3200656" cy="190347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4E727F-FDC3-9FAC-4360-87557DAD9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676" y="3011469"/>
            <a:ext cx="2712441" cy="14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85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42CCBC-C7E6-0C43-AFEA-E09E948440D2}"/>
              </a:ext>
            </a:extLst>
          </p:cNvPr>
          <p:cNvSpPr txBox="1"/>
          <p:nvPr/>
        </p:nvSpPr>
        <p:spPr>
          <a:xfrm>
            <a:off x="0" y="0"/>
            <a:ext cx="9067663" cy="1098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b="1" dirty="0">
                <a:ea typeface="新細明體"/>
              </a:rPr>
              <a:t>Mode3:</a:t>
            </a:r>
            <a:r>
              <a:rPr lang="en-US" altLang="zh-TW" sz="4800" b="1" dirty="0">
                <a:ea typeface="新細明體"/>
              </a:rPr>
              <a:t>指對數運算</a:t>
            </a:r>
            <a:endParaRPr lang="zh-TW" altLang="en-US" sz="4800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F4E5CA5-DA26-43BB-2B2B-13248064A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6"/>
            <a:ext cx="6096000" cy="47177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8716268-93E5-254B-2117-22514AF0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1101804"/>
            <a:ext cx="6096000" cy="3487512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29E3FF9-A2DF-741C-5478-860D7B7C2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589315"/>
            <a:ext cx="5371750" cy="224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81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D4C2F17-BB1F-5B69-4D06-AADE4F5EC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79508"/>
            <a:ext cx="3652650" cy="197851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F89FDAB-4613-6118-0144-336FB11D0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58027"/>
            <a:ext cx="3022133" cy="22285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49AF29F-BEF0-795B-60C6-CDAE9471F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6096000" cy="579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925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42CCBC-C7E6-0C43-AFEA-E09E948440D2}"/>
              </a:ext>
            </a:extLst>
          </p:cNvPr>
          <p:cNvSpPr txBox="1"/>
          <p:nvPr/>
        </p:nvSpPr>
        <p:spPr>
          <a:xfrm>
            <a:off x="-1" y="0"/>
            <a:ext cx="10914078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b="1" dirty="0">
                <a:ea typeface="新細明體"/>
              </a:rPr>
              <a:t>Mode4:</a:t>
            </a:r>
            <a:r>
              <a:rPr lang="en-US" altLang="zh-TW" sz="4800" b="1" dirty="0">
                <a:ea typeface="新細明體"/>
              </a:rPr>
              <a:t>三角函數運算</a:t>
            </a:r>
            <a:endParaRPr lang="zh-TW" altLang="en-US" sz="4800" b="1">
              <a:ea typeface="新細明體"/>
              <a:cs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7396CE-EEB7-3E30-B19F-02D3AD7CF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6"/>
            <a:ext cx="9078123" cy="4596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53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37B6F08-8753-FD13-C421-6FBF30614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3683" cy="453005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F20713-64CE-C1A5-BAB2-A98BCA6C5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683" y="0"/>
            <a:ext cx="6093682" cy="61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340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28F214E-DD1F-13A7-6163-4994077DC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125"/>
            <a:ext cx="6096000" cy="442439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E653B0F-06F7-F1A7-747A-87E92F56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124125"/>
            <a:ext cx="6095999" cy="42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2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EB0F974-738E-EDDE-57DA-EA270AA6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689" y="1164706"/>
            <a:ext cx="3563314" cy="19718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883DD21-14B1-A6FF-A880-601813941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689" y="3136540"/>
            <a:ext cx="3563314" cy="206083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992FEA4-4833-9853-2681-18FABF464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672" y="1105401"/>
            <a:ext cx="3676362" cy="203113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35785F24-D2D4-A045-1E88-F314F8825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3672" y="3136540"/>
            <a:ext cx="3676362" cy="206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80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42CCBC-C7E6-0C43-AFEA-E09E948440D2}"/>
              </a:ext>
            </a:extLst>
          </p:cNvPr>
          <p:cNvSpPr txBox="1"/>
          <p:nvPr/>
        </p:nvSpPr>
        <p:spPr>
          <a:xfrm>
            <a:off x="0" y="0"/>
            <a:ext cx="8513481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b="1" dirty="0">
                <a:ea typeface="新細明體"/>
              </a:rPr>
              <a:t>Mode5:</a:t>
            </a:r>
            <a:r>
              <a:rPr lang="en-US" altLang="zh-TW" sz="4800" b="1" dirty="0">
                <a:ea typeface="新細明體"/>
              </a:rPr>
              <a:t>方程式微分</a:t>
            </a:r>
            <a:endParaRPr lang="zh-TW" altLang="en-US" sz="4800" b="1" dirty="0">
              <a:ea typeface="新細明體"/>
              <a:cs typeface="Calibri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0603D17-F6E8-1C2B-F246-4D945ED61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6"/>
            <a:ext cx="648652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51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B8E298-0E8E-7487-B3CE-DE4F5834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096000" cy="6858000"/>
          </a:xfrm>
        </p:spPr>
        <p:txBody>
          <a:bodyPr/>
          <a:lstStyle/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mode1</a:t>
            </a:r>
            <a:r>
              <a:rPr lang="zh-TW" altLang="en-US" dirty="0">
                <a:latin typeface="+mj-ea"/>
                <a:ea typeface="+mj-ea"/>
              </a:rPr>
              <a:t>：基礎算式</a:t>
            </a:r>
            <a:r>
              <a:rPr lang="en-US" altLang="zh-TW" dirty="0">
                <a:latin typeface="+mj-ea"/>
                <a:ea typeface="+mj-ea"/>
              </a:rPr>
              <a:t>(+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-</a:t>
            </a:r>
            <a:r>
              <a:rPr lang="zh-TW" altLang="en-US" dirty="0">
                <a:latin typeface="+mj-ea"/>
                <a:ea typeface="+mj-ea"/>
              </a:rPr>
              <a:t>、*、</a:t>
            </a:r>
            <a:r>
              <a:rPr lang="en-US" altLang="zh-TW" dirty="0">
                <a:latin typeface="+mj-ea"/>
                <a:ea typeface="+mj-ea"/>
              </a:rPr>
              <a:t>/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en-US" altLang="zh-TW" dirty="0">
                <a:latin typeface="+mj-ea"/>
                <a:ea typeface="+mj-ea"/>
              </a:rPr>
              <a:t>^)</a:t>
            </a: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mode2</a:t>
            </a:r>
            <a:r>
              <a:rPr lang="zh-TW" altLang="en-US" dirty="0">
                <a:latin typeface="+mj-ea"/>
                <a:ea typeface="+mj-ea"/>
              </a:rPr>
              <a:t>：取絕對值</a:t>
            </a: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mode3</a:t>
            </a:r>
            <a:r>
              <a:rPr lang="zh-TW" altLang="en-US" dirty="0">
                <a:latin typeface="+mj-ea"/>
                <a:ea typeface="+mj-ea"/>
              </a:rPr>
              <a:t>：指數與對數</a:t>
            </a: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mode4</a:t>
            </a:r>
            <a:r>
              <a:rPr lang="zh-TW" altLang="en-US" dirty="0">
                <a:latin typeface="+mj-ea"/>
                <a:ea typeface="+mj-ea"/>
              </a:rPr>
              <a:t>：三角函數與反三角函數</a:t>
            </a: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>
                <a:latin typeface="+mj-ea"/>
                <a:ea typeface="+mj-ea"/>
              </a:rPr>
              <a:t>mode5</a:t>
            </a:r>
            <a:r>
              <a:rPr lang="zh-TW" altLang="en-US" dirty="0">
                <a:latin typeface="+mj-ea"/>
                <a:ea typeface="+mj-ea"/>
              </a:rPr>
              <a:t>：微分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35EE509-AC86-E319-5870-67ADB7C4C05A}"/>
              </a:ext>
            </a:extLst>
          </p:cNvPr>
          <p:cNvSpPr txBox="1">
            <a:spLocks/>
          </p:cNvSpPr>
          <p:nvPr/>
        </p:nvSpPr>
        <p:spPr>
          <a:xfrm>
            <a:off x="6096000" y="1398"/>
            <a:ext cx="6096000" cy="685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+mj-ea"/>
                <a:ea typeface="+mj-ea"/>
              </a:rPr>
              <a:t>mode6</a:t>
            </a:r>
            <a:r>
              <a:rPr lang="zh-TW" altLang="en-US" dirty="0">
                <a:latin typeface="+mj-ea"/>
                <a:ea typeface="+mj-ea"/>
              </a:rPr>
              <a:t>：矩陣計算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+mj-ea"/>
                <a:ea typeface="+mj-ea"/>
              </a:rPr>
              <a:t>mode7</a:t>
            </a:r>
            <a:r>
              <a:rPr lang="zh-TW" altLang="en-US" dirty="0">
                <a:latin typeface="+mj-ea"/>
                <a:ea typeface="+mj-ea"/>
              </a:rPr>
              <a:t>：二元一次方程式與座標圖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+mj-ea"/>
                <a:ea typeface="+mj-ea"/>
              </a:rPr>
              <a:t>mode8</a:t>
            </a:r>
            <a:r>
              <a:rPr lang="zh-TW" altLang="en-US" dirty="0">
                <a:latin typeface="+mj-ea"/>
                <a:ea typeface="+mj-ea"/>
              </a:rPr>
              <a:t>：階乘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zh-TW" dirty="0">
              <a:latin typeface="+mj-ea"/>
              <a:ea typeface="+mj-ea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+mj-ea"/>
                <a:ea typeface="+mj-ea"/>
              </a:rPr>
              <a:t>mode9</a:t>
            </a:r>
            <a:r>
              <a:rPr lang="zh-TW" altLang="en-US" dirty="0">
                <a:latin typeface="+mj-ea"/>
                <a:ea typeface="+mj-ea"/>
              </a:rPr>
              <a:t>：積分</a:t>
            </a:r>
          </a:p>
        </p:txBody>
      </p:sp>
    </p:spTree>
    <p:extLst>
      <p:ext uri="{BB962C8B-B14F-4D97-AF65-F5344CB8AC3E}">
        <p14:creationId xmlns:p14="http://schemas.microsoft.com/office/powerpoint/2010/main" val="1310872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294DF7B-3E93-442A-75C9-768A0DECA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49"/>
            <a:ext cx="12192000" cy="373843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AC3682F-EB77-B17F-4DF0-C308589EBAEE}"/>
              </a:ext>
            </a:extLst>
          </p:cNvPr>
          <p:cNvSpPr txBox="1"/>
          <p:nvPr/>
        </p:nvSpPr>
        <p:spPr>
          <a:xfrm>
            <a:off x="309253" y="4012870"/>
            <a:ext cx="303315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程式概念:</a:t>
            </a:r>
            <a:endParaRPr lang="zh-TW" altLang="en-US" sz="2000" b="1" dirty="0">
              <a:latin typeface="Microsoft JhengHei"/>
              <a:ea typeface="Microsoft JhengHei"/>
              <a:cs typeface="Calibri"/>
            </a:endParaRPr>
          </a:p>
          <a:p>
            <a:pPr algn="l"/>
            <a:r>
              <a:rPr lang="zh-TW" altLang="en-US" sz="2000" b="1">
                <a:latin typeface="Microsoft JhengHei"/>
                <a:ea typeface="Microsoft JhengHei"/>
                <a:cs typeface="Calibri"/>
              </a:rPr>
              <a:t>舉例:2x^5-4x^-2+x^3</a:t>
            </a:r>
            <a:endParaRPr lang="zh-TW" altLang="en-US" sz="2000" b="1">
              <a:latin typeface="Microsoft JhengHei"/>
              <a:ea typeface="Microsoft JhengHe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651CC2-95DA-995E-DA0B-A225A41F99A0}"/>
              </a:ext>
            </a:extLst>
          </p:cNvPr>
          <p:cNvSpPr txBox="1"/>
          <p:nvPr/>
        </p:nvSpPr>
        <p:spPr>
          <a:xfrm>
            <a:off x="306779" y="4722915"/>
            <a:ext cx="39158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b="1">
                <a:latin typeface="Microsoft JhengHei"/>
                <a:ea typeface="Microsoft JhengHei"/>
                <a:cs typeface="Calibri"/>
              </a:rPr>
              <a:t>讀到^先抓出x前面的係數出來: 2x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D85338E-617C-FDF0-8A73-9A5A7DC2BACC}"/>
              </a:ext>
            </a:extLst>
          </p:cNvPr>
          <p:cNvSpPr txBox="1"/>
          <p:nvPr/>
        </p:nvSpPr>
        <p:spPr>
          <a:xfrm>
            <a:off x="309252" y="5153395"/>
            <a:ext cx="294161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latin typeface="Microsoft JhengHei"/>
                <a:ea typeface="Microsoft JhengHei"/>
                <a:cs typeface="Calibri"/>
              </a:rPr>
              <a:t>再找^後面的次方:^5</a:t>
            </a:r>
            <a:endParaRPr lang="zh-TW" altLang="en-US" b="1">
              <a:latin typeface="Microsoft JhengHei"/>
              <a:ea typeface="Microsoft JhengHei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0023343-74D1-8D94-EC04-87FCF4E3A844}"/>
              </a:ext>
            </a:extLst>
          </p:cNvPr>
          <p:cNvSpPr txBox="1"/>
          <p:nvPr/>
        </p:nvSpPr>
        <p:spPr>
          <a:xfrm>
            <a:off x="306780" y="5591298"/>
            <a:ext cx="35456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latin typeface="Microsoft JhengHei"/>
                <a:ea typeface="Microsoft JhengHei"/>
                <a:cs typeface="Calibri"/>
              </a:rPr>
              <a:t>用微分計算:把(2x5)x^(5-1)</a:t>
            </a:r>
          </a:p>
          <a:p>
            <a:r>
              <a:rPr lang="zh-TW" altLang="en-US" b="1">
                <a:latin typeface="Microsoft JhengHei"/>
                <a:ea typeface="Microsoft JhengHei"/>
                <a:cs typeface="Calibri"/>
              </a:rPr>
              <a:t>                            =10x^4印出</a:t>
            </a:r>
            <a:endParaRPr lang="zh-TW" altLang="en-US" b="1" dirty="0">
              <a:latin typeface="Microsoft JhengHei"/>
              <a:ea typeface="Microsoft JhengHei"/>
              <a:cs typeface="Calibri"/>
            </a:endParaRPr>
          </a:p>
        </p:txBody>
      </p:sp>
      <p:pic>
        <p:nvPicPr>
          <p:cNvPr id="11" name="圖片 11">
            <a:extLst>
              <a:ext uri="{FF2B5EF4-FFF2-40B4-BE49-F238E27FC236}">
                <a16:creationId xmlns:a16="http://schemas.microsoft.com/office/drawing/2014/main" id="{3890F122-57C5-0BC6-36CE-1567C7DBCA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043" r="-177" b="2174"/>
          <a:stretch/>
        </p:blipFill>
        <p:spPr>
          <a:xfrm>
            <a:off x="4872842" y="5858426"/>
            <a:ext cx="7189327" cy="37767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C81B9C0-5184-1D2E-1931-87FC8C0639F2}"/>
              </a:ext>
            </a:extLst>
          </p:cNvPr>
          <p:cNvSpPr txBox="1"/>
          <p:nvPr/>
        </p:nvSpPr>
        <p:spPr>
          <a:xfrm>
            <a:off x="311694" y="6236612"/>
            <a:ext cx="3694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zh-TW" altLang="en-US" b="1">
                <a:latin typeface="Microsoft JhengHei"/>
                <a:ea typeface="Microsoft JhengHei"/>
                <a:cs typeface="Calibri"/>
              </a:rPr>
              <a:t>繼續loop直到處理完全部算式</a:t>
            </a:r>
          </a:p>
        </p:txBody>
      </p:sp>
    </p:spTree>
    <p:extLst>
      <p:ext uri="{BB962C8B-B14F-4D97-AF65-F5344CB8AC3E}">
        <p14:creationId xmlns:p14="http://schemas.microsoft.com/office/powerpoint/2010/main" val="27252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4C989E4-C8F9-5853-45CA-3888B6846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7" y="54988"/>
            <a:ext cx="10706100" cy="3171825"/>
          </a:xfrm>
          <a:prstGeom prst="rect">
            <a:avLst/>
          </a:prstGeom>
        </p:spPr>
      </p:pic>
      <p:pic>
        <p:nvPicPr>
          <p:cNvPr id="3" name="圖片 2" descr="一張含有 文字 的圖片&#10;&#10;自動產生的描述">
            <a:extLst>
              <a:ext uri="{FF2B5EF4-FFF2-40B4-BE49-F238E27FC236}">
                <a16:creationId xmlns:a16="http://schemas.microsoft.com/office/drawing/2014/main" id="{61A67CB1-9B85-AA38-A93C-615BDB346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47" y="3319038"/>
            <a:ext cx="5288310" cy="212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96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42CCBC-C7E6-0C43-AFEA-E09E948440D2}"/>
              </a:ext>
            </a:extLst>
          </p:cNvPr>
          <p:cNvSpPr txBox="1"/>
          <p:nvPr/>
        </p:nvSpPr>
        <p:spPr>
          <a:xfrm>
            <a:off x="0" y="0"/>
            <a:ext cx="6445196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b="1" dirty="0">
                <a:ea typeface="新細明體"/>
              </a:rPr>
              <a:t>Mode6:</a:t>
            </a:r>
            <a:r>
              <a:rPr lang="en-US" altLang="zh-TW" sz="4800" b="1" dirty="0">
                <a:ea typeface="新細明體"/>
              </a:rPr>
              <a:t>矩陣運算</a:t>
            </a:r>
            <a:endParaRPr lang="zh-TW" altLang="en-US" sz="4800" b="1" dirty="0">
              <a:ea typeface="新細明體"/>
              <a:cs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4092FC0-9DFA-5AEB-1D14-0BB7C58F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7"/>
            <a:ext cx="6096000" cy="47632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4F9977E-B1D0-6C65-DEA8-F26F8912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986763"/>
            <a:ext cx="6096000" cy="344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098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25BB454-AC6F-B00A-A7F5-2148CDF48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2847"/>
            <a:ext cx="6096000" cy="304800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600DA4A-870C-22BE-F2B2-5DF08D28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800848"/>
            <a:ext cx="7759817" cy="305715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32B270-DEDC-AAEB-1E02-5CA97DCED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816" y="4419590"/>
            <a:ext cx="3762900" cy="178142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C776B683-4A91-2223-45DB-41E21EA2F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9816" y="2518744"/>
            <a:ext cx="3762899" cy="190084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3F85EAF-B359-53E0-3358-9B60AECA7D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9816" y="752847"/>
            <a:ext cx="3762898" cy="180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728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9350686-5147-FAEB-2B15-621D33B49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39534" cy="1895740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BEBCF0B1-F2AD-3547-226B-A679291B6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95740"/>
            <a:ext cx="7804280" cy="496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1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42CCBC-C7E6-0C43-AFEA-E09E948440D2}"/>
              </a:ext>
            </a:extLst>
          </p:cNvPr>
          <p:cNvSpPr txBox="1"/>
          <p:nvPr/>
        </p:nvSpPr>
        <p:spPr>
          <a:xfrm>
            <a:off x="-1" y="0"/>
            <a:ext cx="1085526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b="1" dirty="0">
                <a:ea typeface="新細明體"/>
              </a:rPr>
              <a:t>Mode7:</a:t>
            </a:r>
            <a:r>
              <a:rPr lang="en-US" altLang="zh-TW" sz="4800" b="1" dirty="0">
                <a:ea typeface="新細明體"/>
              </a:rPr>
              <a:t>二元一次方程式與座標圖</a:t>
            </a:r>
            <a:endParaRPr lang="zh-TW" altLang="en-US" sz="4800" b="1" dirty="0">
              <a:ea typeface="新細明體"/>
              <a:cs typeface="Calibri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BE76C232-EC94-E8E8-4E73-C500A801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6"/>
            <a:ext cx="6192557" cy="524144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17BE367-37D2-5CC3-DFF0-A457C2F3C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557" y="1107997"/>
            <a:ext cx="5085477" cy="575000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35DF-5587-DD54-0FEC-C7A4AA43A782}"/>
              </a:ext>
            </a:extLst>
          </p:cNvPr>
          <p:cNvSpPr txBox="1"/>
          <p:nvPr/>
        </p:nvSpPr>
        <p:spPr>
          <a:xfrm>
            <a:off x="9189175" y="2105635"/>
            <a:ext cx="27315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從</a:t>
            </a:r>
            <a:r>
              <a:rPr lang="en-US" altLang="zh-TW" sz="3200" dirty="0"/>
              <a:t>y=-10</a:t>
            </a:r>
            <a:r>
              <a:rPr lang="zh-TW" altLang="en-US" sz="3200" dirty="0"/>
              <a:t>到</a:t>
            </a:r>
            <a:r>
              <a:rPr lang="en-US" altLang="zh-TW" sz="3200" dirty="0"/>
              <a:t>y=10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876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5E303AB-CA8D-30C2-646C-521BA780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035019" cy="376665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1413E49-80A7-A3EC-0AA0-99D8736B4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55054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7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20FFB930-7CF9-2574-5D32-CD1EC66CB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920083" cy="3934437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BB01C3D-E36A-50AC-B531-3ADE7C1E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34437"/>
            <a:ext cx="5813571" cy="292030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0A52A70-D26A-E0DC-634F-2735E613C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31883"/>
            <a:ext cx="37814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90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42CCBC-C7E6-0C43-AFEA-E09E948440D2}"/>
              </a:ext>
            </a:extLst>
          </p:cNvPr>
          <p:cNvSpPr txBox="1"/>
          <p:nvPr/>
        </p:nvSpPr>
        <p:spPr>
          <a:xfrm>
            <a:off x="128649" y="0"/>
            <a:ext cx="5485274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b="1" dirty="0">
                <a:ea typeface="新細明體"/>
              </a:rPr>
              <a:t>Mode8:</a:t>
            </a:r>
            <a:r>
              <a:rPr lang="en-US" altLang="zh-TW" sz="4800" b="1" dirty="0">
                <a:ea typeface="新細明體"/>
              </a:rPr>
              <a:t>階乘運算</a:t>
            </a:r>
            <a:endParaRPr lang="zh-TW" altLang="en-US" sz="4800" b="1" dirty="0">
              <a:ea typeface="新細明體" panose="02020500000000000000" pitchFamily="18" charset="-120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0549748-5908-C6B3-7373-F2F772FFB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7996"/>
            <a:ext cx="7515225" cy="9429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5E6D4AD-7E40-8809-1725-569D832A5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226" y="1107996"/>
            <a:ext cx="3735184" cy="13780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46CC48E-A415-9825-CDDA-3AEFC0237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5225" y="2486025"/>
            <a:ext cx="3735183" cy="142815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44B26EB-4444-CA17-1A3D-67525A35B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5223" y="3875986"/>
            <a:ext cx="3736293" cy="129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45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542CCBC-C7E6-0C43-AFEA-E09E948440D2}"/>
              </a:ext>
            </a:extLst>
          </p:cNvPr>
          <p:cNvSpPr txBox="1"/>
          <p:nvPr/>
        </p:nvSpPr>
        <p:spPr>
          <a:xfrm>
            <a:off x="-39584" y="-98961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dirty="0">
                <a:ea typeface="新細明體"/>
              </a:rPr>
              <a:t>Mode9:</a:t>
            </a:r>
            <a:r>
              <a:rPr lang="en-US" altLang="zh-TW" sz="4800" b="1" dirty="0">
                <a:ea typeface="新細明體"/>
              </a:rPr>
              <a:t>方程式積分</a:t>
            </a:r>
            <a:endParaRPr lang="zh-TW" altLang="en-US" sz="4800" b="1" dirty="0"/>
          </a:p>
        </p:txBody>
      </p:sp>
      <p:pic>
        <p:nvPicPr>
          <p:cNvPr id="2" name="圖片 3" descr="一張含有 文字 的圖片&#10;&#10;自動產生的描述">
            <a:extLst>
              <a:ext uri="{FF2B5EF4-FFF2-40B4-BE49-F238E27FC236}">
                <a16:creationId xmlns:a16="http://schemas.microsoft.com/office/drawing/2014/main" id="{ED8E19CB-2C0B-CC5D-EB2D-E1E6901F2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" y="952048"/>
            <a:ext cx="9538568" cy="55280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9F352DA-A7CA-73DC-4889-D0197D418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926" y="4764752"/>
            <a:ext cx="4703159" cy="20195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2AD62E3-F772-50DB-6FF8-26017422A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332" y="1011747"/>
            <a:ext cx="6662769" cy="2266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4265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0FA1A-8497-5082-521A-7ACE7A98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43" y="-70810"/>
            <a:ext cx="5715990" cy="1335459"/>
          </a:xfrm>
        </p:spPr>
        <p:txBody>
          <a:bodyPr>
            <a:normAutofit/>
          </a:bodyPr>
          <a:lstStyle/>
          <a:p>
            <a:r>
              <a:rPr lang="zh-TW" altLang="en-US" sz="6000" b="1" dirty="0">
                <a:latin typeface="Microsoft JhengHei"/>
                <a:ea typeface="Microsoft JhengHei"/>
              </a:rPr>
              <a:t>運用到的副程式</a:t>
            </a:r>
            <a:endParaRPr lang="zh-TW" altLang="en-US" sz="6000" b="1">
              <a:latin typeface="Microsoft JhengHei"/>
              <a:ea typeface="Microsoft JhengHei"/>
              <a:cs typeface="Calibri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DC597A-B758-8E1C-068D-8B83150F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818"/>
            <a:ext cx="1160306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12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3188660-0A77-7FEA-7BB7-97D4C8E6A698}"/>
              </a:ext>
            </a:extLst>
          </p:cNvPr>
          <p:cNvSpPr txBox="1"/>
          <p:nvPr/>
        </p:nvSpPr>
        <p:spPr>
          <a:xfrm>
            <a:off x="0" y="0"/>
            <a:ext cx="348143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TW" altLang="en-US" sz="6000" b="1" dirty="0">
                <a:ea typeface="新細明體"/>
              </a:rPr>
              <a:t>輸出答案</a:t>
            </a:r>
            <a:endParaRPr lang="zh-TW" altLang="en-US" sz="6000" b="1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DECFA18-8963-4F33-FA81-D94BE765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663"/>
            <a:ext cx="10964805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0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3B0BA05-37F1-7459-5511-5AED0D7F9014}"/>
              </a:ext>
            </a:extLst>
          </p:cNvPr>
          <p:cNvSpPr txBox="1"/>
          <p:nvPr/>
        </p:nvSpPr>
        <p:spPr>
          <a:xfrm>
            <a:off x="3548541" y="0"/>
            <a:ext cx="406027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zh-TW" altLang="en-US" sz="6000" b="1" dirty="0">
                <a:latin typeface="Microsoft JhengHei"/>
                <a:ea typeface="Microsoft JhengHei"/>
              </a:rPr>
              <a:t>等待畫面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F1312E-44F6-3BC9-92E3-0D1928169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329"/>
            <a:ext cx="6354062" cy="506800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5B87C7B-BFB5-5BD6-9AC3-E7FC0A72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62" y="1200329"/>
            <a:ext cx="4874519" cy="306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4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F4EEF10-2FBC-800A-3874-8C0F38633CD4}"/>
              </a:ext>
            </a:extLst>
          </p:cNvPr>
          <p:cNvSpPr txBox="1"/>
          <p:nvPr/>
        </p:nvSpPr>
        <p:spPr>
          <a:xfrm>
            <a:off x="3572494" y="0"/>
            <a:ext cx="50417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TW" altLang="en-US" sz="6000" b="1" dirty="0">
                <a:latin typeface="Microsoft JhengHei"/>
                <a:ea typeface="Microsoft JhengHei"/>
              </a:rPr>
              <a:t>判斷輸入模式</a:t>
            </a:r>
            <a:endParaRPr lang="zh-TW" altLang="en-US" sz="6000" b="1">
              <a:latin typeface="Microsoft JhengHei"/>
              <a:ea typeface="Microsoft JhengHei"/>
              <a:cs typeface="Calibri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8C519BE-9641-12EF-D0ED-91EB6965A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5663"/>
            <a:ext cx="6100956" cy="447928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3A2204-EEB6-F2C7-04D1-1D3712E6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15663"/>
            <a:ext cx="6096000" cy="504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74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91DEE50F-7E3B-95B5-827A-8D41F1FC9124}"/>
              </a:ext>
            </a:extLst>
          </p:cNvPr>
          <p:cNvSpPr txBox="1"/>
          <p:nvPr/>
        </p:nvSpPr>
        <p:spPr>
          <a:xfrm>
            <a:off x="-19792" y="0"/>
            <a:ext cx="12231603" cy="110799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zh-TW" sz="6600" b="1" dirty="0">
                <a:ea typeface="新細明體"/>
              </a:rPr>
              <a:t>Mode1:</a:t>
            </a:r>
            <a:r>
              <a:rPr lang="zh-TW" altLang="en-US" sz="4800" b="1">
                <a:latin typeface="PMingLiU"/>
                <a:ea typeface="PMingLiU"/>
              </a:rPr>
              <a:t>基礎算式</a:t>
            </a:r>
            <a:r>
              <a:rPr lang="en-US" sz="4800" b="1" dirty="0">
                <a:latin typeface="PMingLiU"/>
                <a:ea typeface="PMingLiU"/>
              </a:rPr>
              <a:t>(+</a:t>
            </a:r>
            <a:r>
              <a:rPr lang="zh-TW" altLang="en-US" sz="4800" b="1">
                <a:latin typeface="PMingLiU"/>
                <a:ea typeface="PMingLiU"/>
              </a:rPr>
              <a:t>、</a:t>
            </a:r>
            <a:r>
              <a:rPr lang="en-US" sz="4800" b="1" dirty="0">
                <a:latin typeface="PMingLiU"/>
                <a:ea typeface="PMingLiU"/>
              </a:rPr>
              <a:t>-</a:t>
            </a:r>
            <a:r>
              <a:rPr lang="zh-TW" altLang="en-US" sz="4800" b="1">
                <a:latin typeface="PMingLiU"/>
                <a:ea typeface="PMingLiU"/>
              </a:rPr>
              <a:t>、*、</a:t>
            </a:r>
            <a:r>
              <a:rPr lang="en-US" sz="4800" b="1" dirty="0">
                <a:latin typeface="PMingLiU"/>
                <a:ea typeface="PMingLiU"/>
              </a:rPr>
              <a:t>/</a:t>
            </a:r>
            <a:r>
              <a:rPr lang="zh-TW" altLang="en-US" sz="4800" b="1">
                <a:latin typeface="PMingLiU"/>
                <a:ea typeface="PMingLiU"/>
              </a:rPr>
              <a:t>、</a:t>
            </a:r>
            <a:r>
              <a:rPr lang="en-US" sz="4800" b="1" dirty="0">
                <a:latin typeface="PMingLiU"/>
                <a:ea typeface="PMingLiU"/>
              </a:rPr>
              <a:t>^)</a:t>
            </a:r>
            <a:endParaRPr lang="en-US" altLang="zh-TW" sz="6600" b="1" dirty="0">
              <a:ea typeface="新細明體"/>
              <a:cs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4430FF3-9AFE-806E-57D3-4BAD09126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7996"/>
            <a:ext cx="12192000" cy="421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4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7C1AAA8-EE60-B67B-6118-1086FE6A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0903"/>
            <a:ext cx="121920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155869E-8C42-8096-A8C9-C7DEAD21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66389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21240B2-EC7E-7912-51AA-169D50D78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"/>
            <a:ext cx="6095999" cy="485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0422AA4-2FFE-3F9F-FDC4-9594D388E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6000" cy="42801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E528591-ED8E-1D44-A626-6CC6A0EF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0"/>
            <a:ext cx="6090507" cy="37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368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186</Words>
  <Application>Microsoft Office PowerPoint</Application>
  <PresentationFormat>寬螢幕</PresentationFormat>
  <Paragraphs>44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7" baseType="lpstr">
      <vt:lpstr>Microsoft JhengHei</vt:lpstr>
      <vt:lpstr>新細明體</vt:lpstr>
      <vt:lpstr>新細明體</vt:lpstr>
      <vt:lpstr>Arial</vt:lpstr>
      <vt:lpstr>Calibri</vt:lpstr>
      <vt:lpstr>Calibri Light</vt:lpstr>
      <vt:lpstr>Office 佈景主題</vt:lpstr>
      <vt:lpstr>期末報告：計算機</vt:lpstr>
      <vt:lpstr>PowerPoint 簡報</vt:lpstr>
      <vt:lpstr>運用到的副程式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justi</dc:creator>
  <cp:lastModifiedBy>justi</cp:lastModifiedBy>
  <cp:revision>179</cp:revision>
  <dcterms:created xsi:type="dcterms:W3CDTF">2022-12-08T14:27:31Z</dcterms:created>
  <dcterms:modified xsi:type="dcterms:W3CDTF">2022-12-12T13:48:41Z</dcterms:modified>
</cp:coreProperties>
</file>