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 type="screen16x9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9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0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</a:fld>
            <a:endParaRPr lang="en-IN"/>
          </a:p>
        </p:txBody>
      </p:sp>
      <p:sp>
        <p:nvSpPr>
          <p:cNvPr id="1048701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p>
            <a:endParaRPr lang="en-IN"/>
          </a:p>
        </p:txBody>
      </p:sp>
      <p:sp>
        <p:nvSpPr>
          <p:cNvPr id="1048702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3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4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4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65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en-IN" dirty="0"/>
          </a:p>
        </p:txBody>
      </p:sp>
      <p:sp>
        <p:nvSpPr>
          <p:cNvPr id="1048666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3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406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54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2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p/>
        </p:txBody>
      </p:sp>
      <p:sp>
        <p:nvSpPr>
          <p:cNvPr id="1048655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56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657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5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609601"/>
          </a:xfrm>
        </p:spPr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86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28600"/>
          </a:xfrm>
        </p:spPr>
        <p:txBody>
          <a:bodyPr lIns="0" tIns="0" rIns="0" bIns="0"/>
          <a:p/>
        </p:txBody>
      </p:sp>
      <p:sp>
        <p:nvSpPr>
          <p:cNvPr id="1048687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8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689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609601"/>
          </a:xfrm>
        </p:spPr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91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2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p/>
        </p:txBody>
      </p:sp>
      <p:sp>
        <p:nvSpPr>
          <p:cNvPr id="1048692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2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p/>
        </p:txBody>
      </p:sp>
      <p:sp>
        <p:nvSpPr>
          <p:cNvPr id="1048693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4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695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609601"/>
          </a:xfrm>
        </p:spPr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3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594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7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698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658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p/>
          </p:txBody>
        </p:sp>
        <p:sp>
          <p:nvSpPr>
            <p:cNvPr id="1048659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p/>
          </p:txBody>
        </p:sp>
      </p:grpSp>
      <p:sp>
        <p:nvSpPr>
          <p:cNvPr id="1048660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p/>
        </p:txBody>
      </p:sp>
      <p:sp>
        <p:nvSpPr>
          <p:cNvPr id="1048661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2097164" name="object 9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62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048663" name="TextBox 13"/>
          <p:cNvSpPr txBox="1"/>
          <p:nvPr/>
        </p:nvSpPr>
        <p:spPr>
          <a:xfrm>
            <a:off x="2554542" y="3314150"/>
            <a:ext cx="861060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/>
              <a:t>STUDENT NAME:</a:t>
            </a:r>
            <a:r>
              <a:rPr lang="en-US" sz="2400"/>
              <a:t> POOJA.S</a:t>
            </a:r>
            <a:endParaRPr lang="en-US" sz="2400" dirty="0"/>
          </a:p>
          <a:p>
            <a:r>
              <a:rPr lang="en-US" sz="2400" dirty="0"/>
              <a:t>REGISTER NO:</a:t>
            </a:r>
            <a:r>
              <a:rPr lang="en-US" sz="2400" dirty="0"/>
              <a:t> 122202059(asunm1353122202059)</a:t>
            </a:r>
            <a:endParaRPr lang="en-US" sz="2400" dirty="0"/>
          </a:p>
          <a:p>
            <a:r>
              <a:rPr lang="en-US" sz="2400" dirty="0"/>
              <a:t>DEPARTMENT:</a:t>
            </a:r>
            <a:r>
              <a:rPr lang="en-US" sz="2400" dirty="0"/>
              <a:t>B</a:t>
            </a:r>
            <a:r>
              <a:rPr lang="en-US" sz="2400" dirty="0"/>
              <a:t>.</a:t>
            </a:r>
            <a:r>
              <a:rPr lang="en-US" sz="2400" dirty="0"/>
              <a:t>c</a:t>
            </a:r>
            <a:r>
              <a:rPr lang="en-US" sz="2400" dirty="0"/>
              <a:t>o</a:t>
            </a:r>
            <a:r>
              <a:rPr lang="en-US" sz="2400" dirty="0"/>
              <a:t>m</a:t>
            </a:r>
            <a:r>
              <a:rPr lang="en-US" sz="2400" dirty="0"/>
              <a:t>(</a:t>
            </a:r>
            <a:r>
              <a:rPr lang="en-US" sz="2400" dirty="0"/>
              <a:t>C</a:t>
            </a:r>
            <a:r>
              <a:rPr lang="en-US" sz="2400" dirty="0"/>
              <a:t>o</a:t>
            </a:r>
            <a:r>
              <a:rPr lang="en-US" sz="2400" dirty="0"/>
              <a:t>r</a:t>
            </a:r>
            <a:r>
              <a:rPr lang="en-US" sz="2400" dirty="0"/>
              <a:t>p</a:t>
            </a:r>
            <a:r>
              <a:rPr lang="en-US" sz="2400" dirty="0"/>
              <a:t>o</a:t>
            </a:r>
            <a:r>
              <a:rPr lang="en-US" sz="2400" dirty="0"/>
              <a:t>rate</a:t>
            </a:r>
            <a:r>
              <a:rPr lang="en-US" sz="2400" dirty="0"/>
              <a:t> </a:t>
            </a:r>
            <a:r>
              <a:rPr lang="en-US" sz="2400" dirty="0"/>
              <a:t>S</a:t>
            </a:r>
            <a:r>
              <a:rPr lang="en-US" sz="2400" dirty="0"/>
              <a:t>e</a:t>
            </a:r>
            <a:r>
              <a:rPr lang="en-US" sz="2400" dirty="0"/>
              <a:t>c</a:t>
            </a:r>
            <a:r>
              <a:rPr lang="en-US" sz="2400" dirty="0"/>
              <a:t>r</a:t>
            </a:r>
            <a:r>
              <a:rPr lang="en-US" sz="2400" dirty="0"/>
              <a:t>e</a:t>
            </a:r>
            <a:r>
              <a:rPr lang="en-US" sz="2400" dirty="0"/>
              <a:t>t</a:t>
            </a:r>
            <a:r>
              <a:rPr lang="en-US" sz="2400" dirty="0"/>
              <a:t>ary</a:t>
            </a:r>
            <a:r>
              <a:rPr lang="en-US" sz="2400" dirty="0"/>
              <a:t>s</a:t>
            </a:r>
            <a:r>
              <a:rPr lang="en-US" sz="2400" dirty="0"/>
              <a:t>h</a:t>
            </a:r>
            <a:r>
              <a:rPr lang="en-US" sz="2400" dirty="0"/>
              <a:t>i</a:t>
            </a:r>
            <a:r>
              <a:rPr lang="en-US" sz="2400" dirty="0"/>
              <a:t>p</a:t>
            </a:r>
            <a:r>
              <a:rPr lang="en-US" sz="2400" dirty="0"/>
              <a:t>)</a:t>
            </a:r>
            <a:endParaRPr lang="zh-CN" altLang="en-US"/>
          </a:p>
          <a:p>
            <a:r>
              <a:rPr lang="en-US" sz="2400" dirty="0"/>
              <a:t>COLLEGE</a:t>
            </a:r>
            <a:r>
              <a:rPr lang="en-US" sz="2400" dirty="0"/>
              <a:t>:</a:t>
            </a:r>
            <a:r>
              <a:rPr lang="en-US" sz="2400" dirty="0"/>
              <a:t> ANNA ADARSH COLLEGE FOR WOMEN</a:t>
            </a:r>
            <a:endParaRPr lang="zh-CN" altLang="en-US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p/>
        </p:txBody>
      </p:sp>
      <p:pic>
        <p:nvPicPr>
          <p:cNvPr id="209716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75" name="object 9"/>
          <p:cNvSpPr txBox="1"/>
          <p:nvPr/>
        </p:nvSpPr>
        <p:spPr>
          <a:xfrm>
            <a:off x="11277218" y="6473337"/>
            <a:ext cx="228600" cy="14668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6" name="object 8"/>
          <p:cNvSpPr txBox="1"/>
          <p:nvPr/>
        </p:nvSpPr>
        <p:spPr>
          <a:xfrm>
            <a:off x="739775" y="291147"/>
            <a:ext cx="3303904" cy="6229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 panose="020B0603020202020204"/>
                <a:cs typeface="Trebuchet MS" panose="020B0603020202020204"/>
              </a:rPr>
              <a:t>M</a:t>
            </a:r>
            <a:r>
              <a:rPr sz="4800" b="1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4800" b="1" spc="-15" dirty="0">
                <a:latin typeface="Trebuchet MS" panose="020B0603020202020204"/>
                <a:cs typeface="Trebuchet MS" panose="020B0603020202020204"/>
              </a:rPr>
              <a:t>D</a:t>
            </a:r>
            <a:r>
              <a:rPr sz="4800" b="1" spc="-35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4800" b="1" spc="-30" dirty="0">
                <a:latin typeface="Trebuchet MS" panose="020B0603020202020204"/>
                <a:cs typeface="Trebuchet MS" panose="020B0603020202020204"/>
              </a:rPr>
              <a:t>LL</a:t>
            </a:r>
            <a:r>
              <a:rPr sz="4800" b="1" spc="-5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4800" b="1" spc="30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4800" b="1" spc="5" dirty="0">
                <a:latin typeface="Trebuchet MS" panose="020B0603020202020204"/>
                <a:cs typeface="Trebuchet MS" panose="020B0603020202020204"/>
              </a:rPr>
              <a:t>G</a:t>
            </a:r>
            <a:endParaRPr sz="4800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7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p/>
        </p:txBody>
      </p:sp>
      <p:sp>
        <p:nvSpPr>
          <p:cNvPr id="1048712" name="Text Box 1048711"/>
          <p:cNvSpPr txBox="1"/>
          <p:nvPr/>
        </p:nvSpPr>
        <p:spPr>
          <a:xfrm>
            <a:off x="520530" y="1299524"/>
            <a:ext cx="9995070" cy="4003040"/>
          </a:xfrm>
          <a:prstGeom prst="rect">
            <a:avLst/>
          </a:prstGeom>
        </p:spPr>
        <p:txBody>
          <a:bodyPr wrap="square" rtlCol="0">
            <a:spAutoFit/>
          </a:bodyPr>
          <a:p>
            <a:r>
              <a:rPr lang="en-IN" sz="2800">
                <a:solidFill>
                  <a:srgbClr val="000000"/>
                </a:solidFill>
              </a:rPr>
              <a:t>1.</a:t>
            </a:r>
            <a:r>
              <a:rPr lang="en-US" sz="2800">
                <a:solidFill>
                  <a:srgbClr val="000000"/>
                </a:solidFill>
              </a:rPr>
              <a:t> </a:t>
            </a:r>
            <a:r>
              <a:rPr lang="en-IN" sz="2800">
                <a:solidFill>
                  <a:srgbClr val="000000"/>
                </a:solidFill>
              </a:rPr>
              <a:t>Data Collection</a:t>
            </a:r>
            <a:r>
              <a:rPr lang="en-US" sz="2800">
                <a:solidFill>
                  <a:srgbClr val="000000"/>
                </a:solidFill>
              </a:rPr>
              <a:t>:</a:t>
            </a:r>
            <a:r>
              <a:rPr lang="en-IN" sz="2800">
                <a:solidFill>
                  <a:srgbClr val="000000"/>
                </a:solidFill>
              </a:rPr>
              <a:t>
D</a:t>
            </a:r>
            <a:r>
              <a:rPr lang="en-IN" sz="2800">
                <a:solidFill>
                  <a:srgbClr val="000000"/>
                </a:solidFill>
              </a:rPr>
              <a:t>ownloaded the data from edunet student's dashboard.
2.</a:t>
            </a:r>
            <a:r>
              <a:rPr lang="en-US" sz="2800">
                <a:solidFill>
                  <a:srgbClr val="000000"/>
                </a:solidFill>
              </a:rPr>
              <a:t> </a:t>
            </a:r>
            <a:r>
              <a:rPr lang="en-IN" sz="2800">
                <a:solidFill>
                  <a:srgbClr val="000000"/>
                </a:solidFill>
              </a:rPr>
              <a:t>Feature Collection:
Highlighted data which is required using the fill option.</a:t>
            </a:r>
            <a:r>
              <a:rPr lang="en-IN" sz="2800">
                <a:solidFill>
                  <a:srgbClr val="000000"/>
                </a:solidFill>
              </a:rPr>
              <a:t>
3.</a:t>
            </a:r>
            <a:r>
              <a:rPr lang="en-US" sz="2800">
                <a:solidFill>
                  <a:srgbClr val="000000"/>
                </a:solidFill>
              </a:rPr>
              <a:t> </a:t>
            </a:r>
            <a:r>
              <a:rPr lang="en-IN" sz="2800">
                <a:solidFill>
                  <a:srgbClr val="000000"/>
                </a:solidFill>
              </a:rPr>
              <a:t>Data Cleaning</a:t>
            </a:r>
            <a:r>
              <a:rPr lang="en-US" sz="2800">
                <a:solidFill>
                  <a:srgbClr val="000000"/>
                </a:solidFill>
              </a:rPr>
              <a:t>:</a:t>
            </a:r>
            <a:r>
              <a:rPr lang="en-IN" sz="2800">
                <a:solidFill>
                  <a:srgbClr val="000000"/>
                </a:solidFill>
              </a:rPr>
              <a:t>
Identified the missing values using conditional formatting.
Removed/Filtered the missing data using filter-filter by colour.
4.</a:t>
            </a:r>
            <a:r>
              <a:rPr lang="en-US" sz="2800">
                <a:solidFill>
                  <a:srgbClr val="000000"/>
                </a:solidFill>
              </a:rPr>
              <a:t> </a:t>
            </a:r>
            <a:r>
              <a:rPr lang="en-IN" sz="2800">
                <a:solidFill>
                  <a:srgbClr val="000000"/>
                </a:solidFill>
              </a:rPr>
              <a:t>Performance level:
</a:t>
            </a:r>
            <a:r>
              <a:rPr lang="en-IN" sz="2800">
                <a:solidFill>
                  <a:srgbClr val="000000"/>
                </a:solidFill>
              </a:rPr>
              <a:t>Performance Analysis is based on Department type is filtered by gender (Male employees)</a:t>
            </a:r>
            <a:endParaRPr lang="en-IN" sz="2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8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p/>
        </p:txBody>
      </p:sp>
      <p:sp>
        <p:nvSpPr>
          <p:cNvPr id="1048679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p/>
        </p:txBody>
      </p:sp>
      <p:sp>
        <p:nvSpPr>
          <p:cNvPr id="1048680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p/>
        </p:txBody>
      </p:sp>
      <p:pic>
        <p:nvPicPr>
          <p:cNvPr id="2097167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81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62293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  <a:endParaRPr dirty="0"/>
          </a:p>
        </p:txBody>
      </p:sp>
      <p:sp>
        <p:nvSpPr>
          <p:cNvPr id="1048682" name="object 9"/>
          <p:cNvSpPr txBox="1"/>
          <p:nvPr/>
        </p:nvSpPr>
        <p:spPr>
          <a:xfrm>
            <a:off x="11277218" y="6473337"/>
            <a:ext cx="228600" cy="14668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pic>
        <p:nvPicPr>
          <p:cNvPr id="2097168" name="Picture 2097167"/>
          <p:cNvPicPr/>
          <p:nvPr/>
        </p:nvPicPr>
        <p:blipFill>
          <a:blip r:embed="rId2"/>
          <a:stretch>
            <a:fillRect/>
          </a:stretch>
        </p:blipFill>
        <p:spPr>
          <a:xfrm>
            <a:off x="755332" y="1764212"/>
            <a:ext cx="8799816" cy="38593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Title 104868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R</a:t>
            </a:r>
            <a:r>
              <a:rPr lang="en-US"/>
              <a:t>E</a:t>
            </a:r>
            <a:r>
              <a:rPr lang="en-US"/>
              <a:t>S</a:t>
            </a:r>
            <a:r>
              <a:rPr lang="en-US"/>
              <a:t>U</a:t>
            </a:r>
            <a:r>
              <a:rPr lang="en-US"/>
              <a:t>L</a:t>
            </a:r>
            <a:r>
              <a:rPr lang="en-US"/>
              <a:t>T</a:t>
            </a:r>
            <a:r>
              <a:rPr lang="en-US"/>
              <a:t>S</a:t>
            </a:r>
            <a:endParaRPr lang="en-IN"/>
          </a:p>
        </p:txBody>
      </p:sp>
      <p:pic>
        <p:nvPicPr>
          <p:cNvPr id="2097169" name="Picture 2097168"/>
          <p:cNvPicPr/>
          <p:nvPr/>
        </p:nvPicPr>
        <p:blipFill>
          <a:blip r:embed="rId1"/>
          <a:stretch>
            <a:fillRect/>
          </a:stretch>
        </p:blipFill>
        <p:spPr>
          <a:xfrm>
            <a:off x="1044222" y="1533907"/>
            <a:ext cx="6653080" cy="4313812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609601"/>
          </a:xfrm>
        </p:spPr>
        <p:txBody>
          <a:bodyPr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713" name="Text Box 1048712"/>
          <p:cNvSpPr txBox="1"/>
          <p:nvPr/>
        </p:nvSpPr>
        <p:spPr>
          <a:xfrm>
            <a:off x="755332" y="4988559"/>
            <a:ext cx="6090144" cy="1869441"/>
          </a:xfrm>
          <a:prstGeom prst="rect">
            <a:avLst/>
          </a:prstGeom>
        </p:spPr>
        <p:txBody>
          <a:bodyPr wrap="square" rtlCol="0">
            <a:spAutoFit/>
          </a:bodyPr>
          <a:p>
            <a:r>
              <a:rPr lang="en-IN" sz="2800">
                <a:solidFill>
                  <a:srgbClr val="000000"/>
                </a:solidFill>
              </a:rPr>
              <a:t>A conclusion for an employee performance analysis should succinctly summarize the key findings, highlight areas of strength, and identify opportuniti</a:t>
            </a:r>
            <a:r>
              <a:rPr lang="en-US" sz="2800">
                <a:solidFill>
                  <a:srgbClr val="000000"/>
                </a:solidFill>
              </a:rPr>
              <a:t>es</a:t>
            </a:r>
            <a:r>
              <a:rPr lang="en-US" sz="2800">
                <a:solidFill>
                  <a:srgbClr val="000000"/>
                </a:solidFill>
              </a:rPr>
              <a:t> </a:t>
            </a:r>
            <a:endParaRPr lang="en-IN" sz="2800">
              <a:solidFill>
                <a:srgbClr val="000000"/>
              </a:solidFill>
            </a:endParaRPr>
          </a:p>
        </p:txBody>
      </p:sp>
      <p:sp>
        <p:nvSpPr>
          <p:cNvPr id="1048714" name="Text Box 1048713"/>
          <p:cNvSpPr txBox="1"/>
          <p:nvPr/>
        </p:nvSpPr>
        <p:spPr>
          <a:xfrm>
            <a:off x="755332" y="3146742"/>
            <a:ext cx="7461931" cy="1869440"/>
          </a:xfrm>
          <a:prstGeom prst="rect">
            <a:avLst/>
          </a:prstGeom>
        </p:spPr>
        <p:txBody>
          <a:bodyPr wrap="square" rtlCol="0">
            <a:spAutoFit/>
          </a:bodyPr>
          <a:p>
            <a:r>
              <a:rPr lang="en-IN" sz="2800">
                <a:solidFill>
                  <a:srgbClr val="000000"/>
                </a:solidFill>
              </a:rPr>
              <a:t>The performance analysis indicates that the employee has consistently met or exceeded expectations in several key areas, including [mention specific areas such as project management, customer relations, etc.].</a:t>
            </a:r>
            <a:endParaRPr lang="en-IN" sz="2800">
              <a:solidFill>
                <a:srgbClr val="000000"/>
              </a:solidFill>
            </a:endParaRPr>
          </a:p>
        </p:txBody>
      </p:sp>
      <p:sp>
        <p:nvSpPr>
          <p:cNvPr id="1048715" name="Text Box 1048714"/>
          <p:cNvSpPr txBox="1"/>
          <p:nvPr/>
        </p:nvSpPr>
        <p:spPr>
          <a:xfrm>
            <a:off x="755331" y="1277302"/>
            <a:ext cx="7078525" cy="1869440"/>
          </a:xfrm>
          <a:prstGeom prst="rect">
            <a:avLst/>
          </a:prstGeom>
        </p:spPr>
        <p:txBody>
          <a:bodyPr wrap="square" rtlCol="0">
            <a:spAutoFit/>
          </a:bodyPr>
          <a:p>
            <a:r>
              <a:rPr lang="en-IN" sz="2800">
                <a:solidFill>
                  <a:srgbClr val="000000"/>
                </a:solidFill>
              </a:rPr>
              <a:t>Overall, the employee's contributions have been valuable, and with focused development, they have the potential to further enhance their performance and impact on the team.</a:t>
            </a:r>
            <a:endParaRPr lang="en-IN" sz="2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6" name="object 2"/>
          <p:cNvSpPr/>
          <p:nvPr/>
        </p:nvSpPr>
        <p:spPr>
          <a:xfrm>
            <a:off x="-214338" y="0"/>
            <a:ext cx="13920384" cy="7830216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37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1048638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1048639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40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41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42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43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44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45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p/>
          </p:txBody>
        </p:sp>
      </p:grpSp>
      <p:sp>
        <p:nvSpPr>
          <p:cNvPr id="1048646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647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p/>
        </p:txBody>
      </p:sp>
      <p:sp>
        <p:nvSpPr>
          <p:cNvPr id="1048648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p/>
        </p:txBody>
      </p:sp>
      <p:sp>
        <p:nvSpPr>
          <p:cNvPr id="1048649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p/>
        </p:txBody>
      </p:sp>
      <p:sp>
        <p:nvSpPr>
          <p:cNvPr id="1048650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5499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34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62" name="object 19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97163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1048651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048652" name="TextBox 22"/>
          <p:cNvSpPr txBox="1"/>
          <p:nvPr/>
        </p:nvSpPr>
        <p:spPr>
          <a:xfrm>
            <a:off x="1217522" y="2123271"/>
            <a:ext cx="8593228" cy="1209041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p>
            <a:endParaRPr dirty="0"/>
          </a:p>
        </p:txBody>
      </p:sp>
      <p:grpSp>
        <p:nvGrpSpPr>
          <p:cNvPr id="29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9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1048620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1048621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22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23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24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25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26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27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p/>
          </p:txBody>
        </p:sp>
      </p:grpSp>
      <p:sp>
        <p:nvSpPr>
          <p:cNvPr id="1048628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629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30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p/>
        </p:txBody>
      </p:sp>
      <p:sp>
        <p:nvSpPr>
          <p:cNvPr id="1048631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p/>
        </p:txBody>
      </p:sp>
      <p:pic>
        <p:nvPicPr>
          <p:cNvPr id="2097159" name="object 17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30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60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97161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1048632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6229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  <a:endParaRPr dirty="0"/>
          </a:p>
        </p:txBody>
      </p:sp>
      <p:sp>
        <p:nvSpPr>
          <p:cNvPr id="1048633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048634" name="TextBox 22"/>
          <p:cNvSpPr txBox="1"/>
          <p:nvPr/>
        </p:nvSpPr>
        <p:spPr>
          <a:xfrm>
            <a:off x="2509807" y="1041533"/>
            <a:ext cx="5029200" cy="4003041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07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p/>
          </p:txBody>
        </p:sp>
        <p:sp>
          <p:nvSpPr>
            <p:cNvPr id="1048608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p/>
          </p:txBody>
        </p:sp>
        <p:pic>
          <p:nvPicPr>
            <p:cNvPr id="209715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1048609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p/>
        </p:txBody>
      </p:sp>
      <p:sp>
        <p:nvSpPr>
          <p:cNvPr id="1048610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5499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2097156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11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048612" name="Text Box 1048611"/>
          <p:cNvSpPr txBox="1"/>
          <p:nvPr/>
        </p:nvSpPr>
        <p:spPr>
          <a:xfrm>
            <a:off x="834071" y="1857374"/>
            <a:ext cx="6900084" cy="3647440"/>
          </a:xfrm>
          <a:prstGeom prst="rect">
            <a:avLst/>
          </a:prstGeom>
        </p:spPr>
        <p:txBody>
          <a:bodyPr wrap="square" rtlCol="0">
            <a:spAutoFit/>
          </a:bodyPr>
          <a:p>
            <a:r>
              <a:rPr lang="en-US" sz="2800">
                <a:solidFill>
                  <a:srgbClr val="000000"/>
                </a:solidFill>
              </a:rPr>
              <a:t>1</a:t>
            </a:r>
            <a:r>
              <a:rPr lang="en-US" sz="2800">
                <a:solidFill>
                  <a:srgbClr val="000000"/>
                </a:solidFill>
              </a:rPr>
              <a:t>.</a:t>
            </a:r>
            <a:r>
              <a:rPr lang="en-US" sz="2800">
                <a:solidFill>
                  <a:srgbClr val="000000"/>
                </a:solidFill>
              </a:rPr>
              <a:t> </a:t>
            </a:r>
            <a:r>
              <a:rPr lang="en-IN" sz="2800">
                <a:solidFill>
                  <a:srgbClr val="000000"/>
                </a:solidFill>
              </a:rPr>
              <a:t>The organization is experiencing </a:t>
            </a:r>
            <a:r>
              <a:rPr lang="en-US" sz="2800">
                <a:solidFill>
                  <a:srgbClr val="000000"/>
                </a:solidFill>
              </a:rPr>
              <a:t>c</a:t>
            </a:r>
            <a:r>
              <a:rPr lang="en-IN" sz="2800">
                <a:solidFill>
                  <a:srgbClr val="000000"/>
                </a:solidFill>
              </a:rPr>
              <a:t>hallenges in effectively assessing and </a:t>
            </a:r>
            <a:r>
              <a:rPr lang="en-IN" sz="2800">
                <a:solidFill>
                  <a:srgbClr val="000000"/>
                </a:solidFill>
              </a:rPr>
              <a:t>improving employee performance.</a:t>
            </a:r>
            <a:r>
              <a:rPr lang="en-US" sz="2800">
                <a:solidFill>
                  <a:srgbClr val="000000"/>
                </a:solidFill>
              </a:rPr>
              <a:t> </a:t>
            </a:r>
            <a:r>
              <a:rPr lang="en-US" sz="2800">
                <a:solidFill>
                  <a:srgbClr val="000000"/>
                </a:solidFill>
              </a:rPr>
              <a:t> </a:t>
            </a:r>
            <a:r>
              <a:rPr lang="en-US" sz="2800">
                <a:solidFill>
                  <a:srgbClr val="000000"/>
                </a:solidFill>
              </a:rPr>
              <a:t> </a:t>
            </a:r>
            <a:r>
              <a:rPr lang="en-US" sz="2800">
                <a:solidFill>
                  <a:srgbClr val="000000"/>
                </a:solidFill>
              </a:rPr>
              <a:t> </a:t>
            </a:r>
            <a:r>
              <a:rPr lang="en-US" sz="2800">
                <a:solidFill>
                  <a:srgbClr val="000000"/>
                </a:solidFill>
              </a:rPr>
              <a:t> </a:t>
            </a:r>
            <a:r>
              <a:rPr lang="en-US" sz="2800">
                <a:solidFill>
                  <a:srgbClr val="000000"/>
                </a:solidFill>
              </a:rPr>
              <a:t> </a:t>
            </a:r>
            <a:r>
              <a:rPr lang="en-US" sz="2800">
                <a:solidFill>
                  <a:srgbClr val="000000"/>
                </a:solidFill>
              </a:rPr>
              <a:t> </a:t>
            </a:r>
            <a:r>
              <a:rPr lang="en-US" sz="2800">
                <a:solidFill>
                  <a:srgbClr val="000000"/>
                </a:solidFill>
              </a:rPr>
              <a:t> </a:t>
            </a:r>
            <a:r>
              <a:rPr lang="en-US" sz="2800">
                <a:solidFill>
                  <a:srgbClr val="000000"/>
                </a:solidFill>
              </a:rPr>
              <a:t> </a:t>
            </a:r>
            <a:r>
              <a:rPr lang="en-US" sz="2800">
                <a:solidFill>
                  <a:srgbClr val="000000"/>
                </a:solidFill>
              </a:rPr>
              <a:t>2</a:t>
            </a:r>
            <a:r>
              <a:rPr lang="en-US" sz="2800">
                <a:solidFill>
                  <a:srgbClr val="000000"/>
                </a:solidFill>
              </a:rPr>
              <a:t>.</a:t>
            </a:r>
            <a:r>
              <a:rPr lang="en-US" sz="2800">
                <a:solidFill>
                  <a:srgbClr val="000000"/>
                </a:solidFill>
              </a:rPr>
              <a:t> </a:t>
            </a:r>
            <a:r>
              <a:rPr lang="en-IN" sz="2800">
                <a:solidFill>
                  <a:srgbClr val="000000"/>
                </a:solidFill>
              </a:rPr>
              <a:t>Current performance evaluation methods are inconsistent, subjective, and fail to identify key areas where e</a:t>
            </a:r>
            <a:r>
              <a:rPr lang="en-US" sz="2800">
                <a:solidFill>
                  <a:srgbClr val="000000"/>
                </a:solidFill>
              </a:rPr>
              <a:t>m</a:t>
            </a:r>
            <a:r>
              <a:rPr lang="en-IN" sz="2800">
                <a:solidFill>
                  <a:srgbClr val="000000"/>
                </a:solidFill>
              </a:rPr>
              <a:t>ployees require development.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3</a:t>
            </a:r>
            <a:r>
              <a:rPr lang="en-US" sz="2800">
                <a:solidFill>
                  <a:srgbClr val="000000"/>
                </a:solidFill>
              </a:rPr>
              <a:t>.</a:t>
            </a:r>
            <a:r>
              <a:rPr lang="en-US" sz="2800">
                <a:solidFill>
                  <a:srgbClr val="000000"/>
                </a:solidFill>
              </a:rPr>
              <a:t> </a:t>
            </a:r>
            <a:r>
              <a:rPr lang="en-IN" sz="2800">
                <a:solidFill>
                  <a:srgbClr val="000000"/>
                </a:solidFill>
              </a:rPr>
              <a:t>This leads to suboptimal productivity, unaddressed skill gaps, and decreased employee morale.</a:t>
            </a:r>
            <a:endParaRPr lang="en-IN" sz="2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595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p/>
          </p:txBody>
        </p:sp>
        <p:sp>
          <p:nvSpPr>
            <p:cNvPr id="1048596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p/>
          </p:txBody>
        </p:sp>
        <p:pic>
          <p:nvPicPr>
            <p:cNvPr id="2097152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1048597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p/>
        </p:txBody>
      </p:sp>
      <p:sp>
        <p:nvSpPr>
          <p:cNvPr id="1048598" name="object 7"/>
          <p:cNvSpPr txBox="1">
            <a:spLocks noGrp="1"/>
          </p:cNvSpPr>
          <p:nvPr>
            <p:ph type="title"/>
          </p:nvPr>
        </p:nvSpPr>
        <p:spPr>
          <a:xfrm>
            <a:off x="676274" y="660166"/>
            <a:ext cx="5463552" cy="5499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2097153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599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048600" name="TextBox 10"/>
          <p:cNvSpPr txBox="1"/>
          <p:nvPr/>
        </p:nvSpPr>
        <p:spPr>
          <a:xfrm>
            <a:off x="990600" y="2133600"/>
            <a:ext cx="7924800" cy="701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705" name="Text Box 1048704"/>
          <p:cNvSpPr txBox="1"/>
          <p:nvPr/>
        </p:nvSpPr>
        <p:spPr>
          <a:xfrm rot="14523">
            <a:off x="683194" y="1872791"/>
            <a:ext cx="7305606" cy="3291840"/>
          </a:xfrm>
          <a:prstGeom prst="rect">
            <a:avLst/>
          </a:prstGeom>
        </p:spPr>
        <p:txBody>
          <a:bodyPr wrap="square" rtlCol="0">
            <a:spAutoFit/>
          </a:bodyPr>
          <a:p>
            <a:r>
              <a:rPr lang="en-US" sz="2800">
                <a:solidFill>
                  <a:srgbClr val="000000"/>
                </a:solidFill>
              </a:rPr>
              <a:t>1</a:t>
            </a:r>
            <a:r>
              <a:rPr lang="en-US" sz="2800">
                <a:solidFill>
                  <a:srgbClr val="000000"/>
                </a:solidFill>
              </a:rPr>
              <a:t>.</a:t>
            </a:r>
            <a:r>
              <a:rPr lang="en-US" sz="2800">
                <a:solidFill>
                  <a:srgbClr val="000000"/>
                </a:solidFill>
              </a:rPr>
              <a:t> </a:t>
            </a:r>
            <a:r>
              <a:rPr lang="en-US" sz="2800">
                <a:solidFill>
                  <a:srgbClr val="000000"/>
                </a:solidFill>
              </a:rPr>
              <a:t>E</a:t>
            </a:r>
            <a:r>
              <a:rPr lang="en-US" sz="2800">
                <a:solidFill>
                  <a:srgbClr val="000000"/>
                </a:solidFill>
              </a:rPr>
              <a:t>v</a:t>
            </a:r>
            <a:r>
              <a:rPr lang="en-IN" sz="2800">
                <a:solidFill>
                  <a:srgbClr val="000000"/>
                </a:solidFill>
              </a:rPr>
              <a:t>aluate Performance: Measure individual and team performance against </a:t>
            </a:r>
            <a:r>
              <a:rPr lang="en-IN" sz="2800">
                <a:solidFill>
                  <a:srgbClr val="000000"/>
                </a:solidFill>
              </a:rPr>
              <a:t>predefined metrics.
</a:t>
            </a:r>
            <a:r>
              <a:rPr lang="en-US" sz="2800">
                <a:solidFill>
                  <a:srgbClr val="000000"/>
                </a:solidFill>
              </a:rPr>
              <a:t>2</a:t>
            </a:r>
            <a:r>
              <a:rPr lang="en-US" sz="2800">
                <a:solidFill>
                  <a:srgbClr val="000000"/>
                </a:solidFill>
              </a:rPr>
              <a:t>.</a:t>
            </a:r>
            <a:r>
              <a:rPr lang="en-US" sz="2800">
                <a:solidFill>
                  <a:srgbClr val="000000"/>
                </a:solidFill>
              </a:rPr>
              <a:t> </a:t>
            </a:r>
            <a:r>
              <a:rPr lang="en-IN" sz="2800">
                <a:solidFill>
                  <a:srgbClr val="000000"/>
                </a:solidFill>
              </a:rPr>
              <a:t>Identify Strengths and Weaknesses: Determine areas where employees excel and where improvement is needed.
</a:t>
            </a:r>
            <a:r>
              <a:rPr lang="en-US" sz="2800">
                <a:solidFill>
                  <a:srgbClr val="000000"/>
                </a:solidFill>
              </a:rPr>
              <a:t>3</a:t>
            </a:r>
            <a:r>
              <a:rPr lang="en-US" sz="2800">
                <a:solidFill>
                  <a:srgbClr val="000000"/>
                </a:solidFill>
              </a:rPr>
              <a:t>.</a:t>
            </a:r>
            <a:r>
              <a:rPr lang="en-US" sz="2800">
                <a:solidFill>
                  <a:srgbClr val="000000"/>
                </a:solidFill>
              </a:rPr>
              <a:t> </a:t>
            </a:r>
            <a:r>
              <a:rPr lang="en-IN" sz="2800">
                <a:solidFill>
                  <a:srgbClr val="000000"/>
                </a:solidFill>
              </a:rPr>
              <a:t>Support Career Development: Provide data-driven insights to support employee growth, training, and development plans.</a:t>
            </a:r>
            <a:endParaRPr lang="en-IN" sz="2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p/>
        </p:txBody>
      </p:sp>
      <p:sp>
        <p:nvSpPr>
          <p:cNvPr id="1048602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p/>
        </p:txBody>
      </p:sp>
      <p:sp>
        <p:nvSpPr>
          <p:cNvPr id="1048603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p/>
        </p:txBody>
      </p:sp>
      <p:sp>
        <p:nvSpPr>
          <p:cNvPr id="1048604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422911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2097154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1048605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048606" name="Text Box 1048605"/>
          <p:cNvSpPr txBox="1"/>
          <p:nvPr/>
        </p:nvSpPr>
        <p:spPr>
          <a:xfrm rot="21600000">
            <a:off x="755698" y="1857374"/>
            <a:ext cx="4298854" cy="1869439"/>
          </a:xfrm>
          <a:prstGeom prst="rect">
            <a:avLst/>
          </a:prstGeom>
        </p:spPr>
        <p:txBody>
          <a:bodyPr wrap="square" rtlCol="0">
            <a:spAutoFit/>
          </a:bodyPr>
          <a:p>
            <a:r>
              <a:rPr lang="en-US" sz="2800">
                <a:solidFill>
                  <a:srgbClr val="000000"/>
                </a:solidFill>
              </a:rPr>
              <a:t>1</a:t>
            </a:r>
            <a:r>
              <a:rPr lang="en-US" sz="2800">
                <a:solidFill>
                  <a:srgbClr val="000000"/>
                </a:solidFill>
              </a:rPr>
              <a:t>.</a:t>
            </a:r>
            <a:r>
              <a:rPr lang="en-US" sz="2800">
                <a:solidFill>
                  <a:srgbClr val="000000"/>
                </a:solidFill>
              </a:rPr>
              <a:t> </a:t>
            </a:r>
            <a:r>
              <a:rPr lang="en-US" sz="2800">
                <a:solidFill>
                  <a:srgbClr val="000000"/>
                </a:solidFill>
              </a:rPr>
              <a:t>I</a:t>
            </a:r>
            <a:r>
              <a:rPr lang="en-US" sz="2800">
                <a:solidFill>
                  <a:srgbClr val="000000"/>
                </a:solidFill>
              </a:rPr>
              <a:t>T</a:t>
            </a:r>
            <a:r>
              <a:rPr lang="en-US" sz="2800">
                <a:solidFill>
                  <a:srgbClr val="000000"/>
                </a:solidFill>
              </a:rPr>
              <a:t> </a:t>
            </a:r>
            <a:r>
              <a:rPr lang="en-US" sz="2800">
                <a:solidFill>
                  <a:srgbClr val="000000"/>
                </a:solidFill>
              </a:rPr>
              <a:t>C</a:t>
            </a:r>
            <a:r>
              <a:rPr lang="en-US" sz="2800">
                <a:solidFill>
                  <a:srgbClr val="000000"/>
                </a:solidFill>
              </a:rPr>
              <a:t>O</a:t>
            </a:r>
            <a:r>
              <a:rPr lang="en-US" sz="2800">
                <a:solidFill>
                  <a:srgbClr val="000000"/>
                </a:solidFill>
              </a:rPr>
              <a:t>M</a:t>
            </a:r>
            <a:r>
              <a:rPr lang="en-US" sz="2800">
                <a:solidFill>
                  <a:srgbClr val="000000"/>
                </a:solidFill>
              </a:rPr>
              <a:t>P</a:t>
            </a:r>
            <a:r>
              <a:rPr lang="en-US" sz="2800">
                <a:solidFill>
                  <a:srgbClr val="000000"/>
                </a:solidFill>
              </a:rPr>
              <a:t>A</a:t>
            </a:r>
            <a:r>
              <a:rPr lang="en-US" sz="2800">
                <a:solidFill>
                  <a:srgbClr val="000000"/>
                </a:solidFill>
              </a:rPr>
              <a:t>N</a:t>
            </a:r>
            <a:r>
              <a:rPr lang="en-US" sz="2800">
                <a:solidFill>
                  <a:srgbClr val="000000"/>
                </a:solidFill>
              </a:rPr>
              <a:t>I</a:t>
            </a:r>
            <a:r>
              <a:rPr lang="en-US" sz="2800">
                <a:solidFill>
                  <a:srgbClr val="000000"/>
                </a:solidFill>
              </a:rPr>
              <a:t>E</a:t>
            </a:r>
            <a:r>
              <a:rPr lang="en-US" sz="2800">
                <a:solidFill>
                  <a:srgbClr val="000000"/>
                </a:solidFill>
              </a:rPr>
              <a:t>S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2</a:t>
            </a:r>
            <a:r>
              <a:rPr lang="en-US" sz="2800">
                <a:solidFill>
                  <a:srgbClr val="000000"/>
                </a:solidFill>
              </a:rPr>
              <a:t>.</a:t>
            </a:r>
            <a:r>
              <a:rPr lang="en-US" sz="2800">
                <a:solidFill>
                  <a:srgbClr val="000000"/>
                </a:solidFill>
              </a:rPr>
              <a:t> </a:t>
            </a:r>
            <a:r>
              <a:rPr lang="en-US" sz="2800">
                <a:solidFill>
                  <a:srgbClr val="000000"/>
                </a:solidFill>
              </a:rPr>
              <a:t>BANK</a:t>
            </a:r>
            <a:r>
              <a:rPr lang="en-US" sz="2800">
                <a:solidFill>
                  <a:srgbClr val="000000"/>
                </a:solidFill>
              </a:rPr>
              <a:t>S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3</a:t>
            </a:r>
            <a:r>
              <a:rPr lang="en-US" sz="2800">
                <a:solidFill>
                  <a:srgbClr val="000000"/>
                </a:solidFill>
              </a:rPr>
              <a:t>.</a:t>
            </a:r>
            <a:r>
              <a:rPr lang="en-US" sz="2800">
                <a:solidFill>
                  <a:srgbClr val="000000"/>
                </a:solidFill>
              </a:rPr>
              <a:t> </a:t>
            </a:r>
            <a:r>
              <a:rPr lang="en-US" sz="2800">
                <a:solidFill>
                  <a:srgbClr val="000000"/>
                </a:solidFill>
              </a:rPr>
              <a:t>I</a:t>
            </a:r>
            <a:r>
              <a:rPr lang="en-US" sz="2800">
                <a:solidFill>
                  <a:srgbClr val="000000"/>
                </a:solidFill>
              </a:rPr>
              <a:t>N</a:t>
            </a:r>
            <a:r>
              <a:rPr lang="en-US" sz="2800">
                <a:solidFill>
                  <a:srgbClr val="000000"/>
                </a:solidFill>
              </a:rPr>
              <a:t>D</a:t>
            </a:r>
            <a:r>
              <a:rPr lang="en-US" sz="2800">
                <a:solidFill>
                  <a:srgbClr val="000000"/>
                </a:solidFill>
              </a:rPr>
              <a:t>U</a:t>
            </a:r>
            <a:r>
              <a:rPr lang="en-US" sz="2800">
                <a:solidFill>
                  <a:srgbClr val="000000"/>
                </a:solidFill>
              </a:rPr>
              <a:t>T</a:t>
            </a:r>
            <a:r>
              <a:rPr lang="en-US" sz="2800">
                <a:solidFill>
                  <a:srgbClr val="000000"/>
                </a:solidFill>
              </a:rPr>
              <a:t>R</a:t>
            </a:r>
            <a:r>
              <a:rPr lang="en-US" sz="2800">
                <a:solidFill>
                  <a:srgbClr val="000000"/>
                </a:solidFill>
              </a:rPr>
              <a:t>I</a:t>
            </a:r>
            <a:r>
              <a:rPr lang="en-US" sz="2800">
                <a:solidFill>
                  <a:srgbClr val="000000"/>
                </a:solidFill>
              </a:rPr>
              <a:t>E</a:t>
            </a:r>
            <a:r>
              <a:rPr lang="en-US" sz="2800">
                <a:solidFill>
                  <a:srgbClr val="000000"/>
                </a:solidFill>
              </a:rPr>
              <a:t>S</a:t>
            </a:r>
            <a:r>
              <a:rPr lang="en-US" sz="2800">
                <a:solidFill>
                  <a:srgbClr val="000000"/>
                </a:solidFill>
              </a:rPr>
              <a:t> 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4</a:t>
            </a:r>
            <a:r>
              <a:rPr lang="en-US" sz="2800">
                <a:solidFill>
                  <a:srgbClr val="000000"/>
                </a:solidFill>
              </a:rPr>
              <a:t>.</a:t>
            </a:r>
            <a:r>
              <a:rPr lang="en-US" sz="2800">
                <a:solidFill>
                  <a:srgbClr val="000000"/>
                </a:solidFill>
              </a:rPr>
              <a:t> </a:t>
            </a:r>
            <a:r>
              <a:rPr lang="en-US" sz="2800">
                <a:solidFill>
                  <a:srgbClr val="000000"/>
                </a:solidFill>
              </a:rPr>
              <a:t>H</a:t>
            </a:r>
            <a:r>
              <a:rPr lang="en-US" sz="2800">
                <a:solidFill>
                  <a:srgbClr val="000000"/>
                </a:solidFill>
              </a:rPr>
              <a:t>U</a:t>
            </a:r>
            <a:r>
              <a:rPr lang="en-US" sz="2800">
                <a:solidFill>
                  <a:srgbClr val="000000"/>
                </a:solidFill>
              </a:rPr>
              <a:t>M</a:t>
            </a:r>
            <a:r>
              <a:rPr lang="en-US" sz="2800">
                <a:solidFill>
                  <a:srgbClr val="000000"/>
                </a:solidFill>
              </a:rPr>
              <a:t>A</a:t>
            </a:r>
            <a:r>
              <a:rPr lang="en-US" sz="2800">
                <a:solidFill>
                  <a:srgbClr val="000000"/>
                </a:solidFill>
              </a:rPr>
              <a:t>N</a:t>
            </a:r>
            <a:r>
              <a:rPr lang="en-US" sz="2800">
                <a:solidFill>
                  <a:srgbClr val="000000"/>
                </a:solidFill>
              </a:rPr>
              <a:t> </a:t>
            </a:r>
            <a:r>
              <a:rPr lang="en-US" sz="2800">
                <a:solidFill>
                  <a:srgbClr val="000000"/>
                </a:solidFill>
              </a:rPr>
              <a:t>R</a:t>
            </a:r>
            <a:r>
              <a:rPr lang="en-US" sz="2800">
                <a:solidFill>
                  <a:srgbClr val="000000"/>
                </a:solidFill>
              </a:rPr>
              <a:t>E</a:t>
            </a:r>
            <a:r>
              <a:rPr lang="en-US" sz="2800">
                <a:solidFill>
                  <a:srgbClr val="000000"/>
                </a:solidFill>
              </a:rPr>
              <a:t>S</a:t>
            </a:r>
            <a:r>
              <a:rPr lang="en-US" sz="2800">
                <a:solidFill>
                  <a:srgbClr val="000000"/>
                </a:solidFill>
              </a:rPr>
              <a:t>O</a:t>
            </a:r>
            <a:r>
              <a:rPr lang="en-US" sz="2800">
                <a:solidFill>
                  <a:srgbClr val="000000"/>
                </a:solidFill>
              </a:rPr>
              <a:t>U</a:t>
            </a:r>
            <a:r>
              <a:rPr lang="en-US" sz="2800">
                <a:solidFill>
                  <a:srgbClr val="000000"/>
                </a:solidFill>
              </a:rPr>
              <a:t>R</a:t>
            </a:r>
            <a:r>
              <a:rPr lang="en-US" sz="2800">
                <a:solidFill>
                  <a:srgbClr val="000000"/>
                </a:solidFill>
              </a:rPr>
              <a:t>C</a:t>
            </a:r>
            <a:r>
              <a:rPr lang="en-US" sz="2800">
                <a:solidFill>
                  <a:srgbClr val="000000"/>
                </a:solidFill>
              </a:rPr>
              <a:t>E</a:t>
            </a:r>
            <a:r>
              <a:rPr lang="en-US" sz="2800">
                <a:solidFill>
                  <a:srgbClr val="000000"/>
                </a:solidFill>
              </a:rPr>
              <a:t> </a:t>
            </a:r>
            <a:r>
              <a:rPr lang="en-US" sz="2800">
                <a:solidFill>
                  <a:srgbClr val="000000"/>
                </a:solidFill>
              </a:rPr>
              <a:t>D</a:t>
            </a:r>
            <a:r>
              <a:rPr lang="en-US" sz="2800">
                <a:solidFill>
                  <a:srgbClr val="000000"/>
                </a:solidFill>
              </a:rPr>
              <a:t>E</a:t>
            </a:r>
            <a:r>
              <a:rPr lang="en-US" sz="2800">
                <a:solidFill>
                  <a:srgbClr val="000000"/>
                </a:solidFill>
              </a:rPr>
              <a:t>P</a:t>
            </a:r>
            <a:r>
              <a:rPr lang="en-US" sz="2800">
                <a:solidFill>
                  <a:srgbClr val="000000"/>
                </a:solidFill>
              </a:rPr>
              <a:t>ARTMENT</a:t>
            </a:r>
            <a:r>
              <a:rPr lang="en-US" sz="2800">
                <a:solidFill>
                  <a:srgbClr val="000000"/>
                </a:solidFill>
              </a:rPr>
              <a:t> </a:t>
            </a:r>
            <a:endParaRPr lang="en-IN" sz="2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7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104861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p/>
        </p:txBody>
      </p:sp>
      <p:sp>
        <p:nvSpPr>
          <p:cNvPr id="104861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p/>
        </p:txBody>
      </p:sp>
      <p:sp>
        <p:nvSpPr>
          <p:cNvPr id="104861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p/>
        </p:txBody>
      </p:sp>
      <p:sp>
        <p:nvSpPr>
          <p:cNvPr id="104861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47053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endParaRPr sz="3600" dirty="0"/>
          </a:p>
        </p:txBody>
      </p:sp>
      <p:pic>
        <p:nvPicPr>
          <p:cNvPr id="2097158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17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048708" name="Text Box 1048707"/>
          <p:cNvSpPr txBox="1"/>
          <p:nvPr/>
        </p:nvSpPr>
        <p:spPr>
          <a:xfrm>
            <a:off x="3439727" y="1892933"/>
            <a:ext cx="4000000" cy="4003041"/>
          </a:xfrm>
          <a:prstGeom prst="rect">
            <a:avLst/>
          </a:prstGeom>
        </p:spPr>
        <p:txBody>
          <a:bodyPr wrap="square" rtlCol="0">
            <a:spAutoFit/>
          </a:bodyPr>
          <a:p>
            <a:r>
              <a:rPr lang="en-US" sz="2800">
                <a:solidFill>
                  <a:srgbClr val="000000"/>
                </a:solidFill>
              </a:rPr>
              <a:t>1</a:t>
            </a:r>
            <a:r>
              <a:rPr lang="en-US" sz="2800">
                <a:solidFill>
                  <a:srgbClr val="000000"/>
                </a:solidFill>
              </a:rPr>
              <a:t>.</a:t>
            </a:r>
            <a:r>
              <a:rPr lang="en-US" sz="2800">
                <a:solidFill>
                  <a:srgbClr val="000000"/>
                </a:solidFill>
              </a:rPr>
              <a:t> </a:t>
            </a:r>
            <a:r>
              <a:rPr lang="en-US" sz="2800">
                <a:solidFill>
                  <a:srgbClr val="000000"/>
                </a:solidFill>
              </a:rPr>
              <a:t>C</a:t>
            </a:r>
            <a:r>
              <a:rPr lang="en-US" sz="2800">
                <a:solidFill>
                  <a:srgbClr val="000000"/>
                </a:solidFill>
              </a:rPr>
              <a:t>o</a:t>
            </a:r>
            <a:r>
              <a:rPr lang="en-US" sz="2800">
                <a:solidFill>
                  <a:srgbClr val="000000"/>
                </a:solidFill>
              </a:rPr>
              <a:t>n</a:t>
            </a:r>
            <a:r>
              <a:rPr lang="en-US" sz="2800">
                <a:solidFill>
                  <a:srgbClr val="000000"/>
                </a:solidFill>
              </a:rPr>
              <a:t>d</a:t>
            </a:r>
            <a:r>
              <a:rPr lang="en-US" sz="2800">
                <a:solidFill>
                  <a:srgbClr val="000000"/>
                </a:solidFill>
              </a:rPr>
              <a:t>i</a:t>
            </a:r>
            <a:r>
              <a:rPr lang="en-US" sz="2800">
                <a:solidFill>
                  <a:srgbClr val="000000"/>
                </a:solidFill>
              </a:rPr>
              <a:t>tion</a:t>
            </a:r>
            <a:r>
              <a:rPr lang="en-US" sz="2800">
                <a:solidFill>
                  <a:srgbClr val="000000"/>
                </a:solidFill>
              </a:rPr>
              <a:t>al</a:t>
            </a:r>
            <a:r>
              <a:rPr lang="en-US" sz="2800">
                <a:solidFill>
                  <a:srgbClr val="000000"/>
                </a:solidFill>
              </a:rPr>
              <a:t> </a:t>
            </a:r>
            <a:r>
              <a:rPr lang="en-US" sz="2800">
                <a:solidFill>
                  <a:srgbClr val="000000"/>
                </a:solidFill>
              </a:rPr>
              <a:t> </a:t>
            </a:r>
            <a:r>
              <a:rPr lang="en-US" sz="2800">
                <a:solidFill>
                  <a:srgbClr val="000000"/>
                </a:solidFill>
              </a:rPr>
              <a:t>F</a:t>
            </a:r>
            <a:r>
              <a:rPr lang="en-US" sz="2800">
                <a:solidFill>
                  <a:srgbClr val="000000"/>
                </a:solidFill>
              </a:rPr>
              <a:t>o</a:t>
            </a:r>
            <a:r>
              <a:rPr lang="en-US" sz="2800">
                <a:solidFill>
                  <a:srgbClr val="000000"/>
                </a:solidFill>
              </a:rPr>
              <a:t>r</a:t>
            </a:r>
            <a:r>
              <a:rPr lang="en-US" sz="2800">
                <a:solidFill>
                  <a:srgbClr val="000000"/>
                </a:solidFill>
              </a:rPr>
              <a:t>m</a:t>
            </a:r>
            <a:r>
              <a:rPr lang="en-US" sz="2800">
                <a:solidFill>
                  <a:srgbClr val="000000"/>
                </a:solidFill>
              </a:rPr>
              <a:t>a</a:t>
            </a:r>
            <a:r>
              <a:rPr lang="en-US" sz="2800">
                <a:solidFill>
                  <a:srgbClr val="000000"/>
                </a:solidFill>
              </a:rPr>
              <a:t>t</a:t>
            </a:r>
            <a:r>
              <a:rPr lang="en-US" sz="2800">
                <a:solidFill>
                  <a:srgbClr val="000000"/>
                </a:solidFill>
              </a:rPr>
              <a:t>t</a:t>
            </a:r>
            <a:r>
              <a:rPr lang="en-US" sz="2800">
                <a:solidFill>
                  <a:srgbClr val="000000"/>
                </a:solidFill>
              </a:rPr>
              <a:t>i</a:t>
            </a:r>
            <a:r>
              <a:rPr lang="en-US" sz="2800">
                <a:solidFill>
                  <a:srgbClr val="000000"/>
                </a:solidFill>
              </a:rPr>
              <a:t>ng</a:t>
            </a:r>
            <a:r>
              <a:rPr lang="en-US" sz="2800">
                <a:solidFill>
                  <a:srgbClr val="000000"/>
                </a:solidFill>
              </a:rPr>
              <a:t> 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2</a:t>
            </a:r>
            <a:r>
              <a:rPr lang="en-US" sz="2800">
                <a:solidFill>
                  <a:srgbClr val="000000"/>
                </a:solidFill>
              </a:rPr>
              <a:t>.</a:t>
            </a:r>
            <a:r>
              <a:rPr lang="en-US" sz="2800">
                <a:solidFill>
                  <a:srgbClr val="000000"/>
                </a:solidFill>
              </a:rPr>
              <a:t>F</a:t>
            </a:r>
            <a:r>
              <a:rPr lang="en-US" sz="2800">
                <a:solidFill>
                  <a:srgbClr val="000000"/>
                </a:solidFill>
              </a:rPr>
              <a:t>i</a:t>
            </a:r>
            <a:r>
              <a:rPr lang="en-US" sz="2800">
                <a:solidFill>
                  <a:srgbClr val="000000"/>
                </a:solidFill>
              </a:rPr>
              <a:t>l</a:t>
            </a:r>
            <a:r>
              <a:rPr lang="en-US" sz="2800">
                <a:solidFill>
                  <a:srgbClr val="000000"/>
                </a:solidFill>
              </a:rPr>
              <a:t>t</a:t>
            </a:r>
            <a:r>
              <a:rPr lang="en-US" sz="2800">
                <a:solidFill>
                  <a:srgbClr val="000000"/>
                </a:solidFill>
              </a:rPr>
              <a:t>e</a:t>
            </a:r>
            <a:r>
              <a:rPr lang="en-US" sz="2800">
                <a:solidFill>
                  <a:srgbClr val="000000"/>
                </a:solidFill>
              </a:rPr>
              <a:t>r</a:t>
            </a:r>
            <a:r>
              <a:rPr lang="en-US" sz="2800">
                <a:solidFill>
                  <a:srgbClr val="000000"/>
                </a:solidFill>
              </a:rPr>
              <a:t>ing</a:t>
            </a:r>
            <a:r>
              <a:rPr lang="en-US" sz="2800">
                <a:solidFill>
                  <a:srgbClr val="000000"/>
                </a:solidFill>
              </a:rPr>
              <a:t> 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3</a:t>
            </a:r>
            <a:r>
              <a:rPr lang="en-US" sz="2800">
                <a:solidFill>
                  <a:srgbClr val="000000"/>
                </a:solidFill>
              </a:rPr>
              <a:t>.</a:t>
            </a:r>
            <a:r>
              <a:rPr lang="en-US" sz="2800">
                <a:solidFill>
                  <a:srgbClr val="000000"/>
                </a:solidFill>
              </a:rPr>
              <a:t>E</a:t>
            </a:r>
            <a:r>
              <a:rPr lang="en-US" sz="2800">
                <a:solidFill>
                  <a:srgbClr val="000000"/>
                </a:solidFill>
              </a:rPr>
              <a:t>m</a:t>
            </a:r>
            <a:r>
              <a:rPr lang="en-US" sz="2800">
                <a:solidFill>
                  <a:srgbClr val="000000"/>
                </a:solidFill>
              </a:rPr>
              <a:t>p</a:t>
            </a:r>
            <a:r>
              <a:rPr lang="en-US" sz="2800">
                <a:solidFill>
                  <a:srgbClr val="000000"/>
                </a:solidFill>
              </a:rPr>
              <a:t>l</a:t>
            </a:r>
            <a:r>
              <a:rPr lang="en-US" sz="2800">
                <a:solidFill>
                  <a:srgbClr val="000000"/>
                </a:solidFill>
              </a:rPr>
              <a:t>oyee</a:t>
            </a:r>
            <a:r>
              <a:rPr lang="en-US" sz="2800">
                <a:solidFill>
                  <a:srgbClr val="000000"/>
                </a:solidFill>
              </a:rPr>
              <a:t> </a:t>
            </a:r>
            <a:r>
              <a:rPr lang="en-US" sz="2800">
                <a:solidFill>
                  <a:srgbClr val="000000"/>
                </a:solidFill>
              </a:rPr>
              <a:t>d</a:t>
            </a:r>
            <a:r>
              <a:rPr lang="en-US" sz="2800">
                <a:solidFill>
                  <a:srgbClr val="000000"/>
                </a:solidFill>
              </a:rPr>
              <a:t>a</a:t>
            </a:r>
            <a:r>
              <a:rPr lang="en-US" sz="2800">
                <a:solidFill>
                  <a:srgbClr val="000000"/>
                </a:solidFill>
              </a:rPr>
              <a:t>t</a:t>
            </a:r>
            <a:r>
              <a:rPr lang="en-US" sz="2800">
                <a:solidFill>
                  <a:srgbClr val="000000"/>
                </a:solidFill>
              </a:rPr>
              <a:t>a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4</a:t>
            </a:r>
            <a:r>
              <a:rPr lang="en-US" sz="2800">
                <a:solidFill>
                  <a:srgbClr val="000000"/>
                </a:solidFill>
              </a:rPr>
              <a:t>.</a:t>
            </a:r>
            <a:r>
              <a:rPr lang="en-US" sz="2800">
                <a:solidFill>
                  <a:srgbClr val="000000"/>
                </a:solidFill>
              </a:rPr>
              <a:t>F</a:t>
            </a:r>
            <a:r>
              <a:rPr lang="en-US" sz="2800">
                <a:solidFill>
                  <a:srgbClr val="000000"/>
                </a:solidFill>
              </a:rPr>
              <a:t>o</a:t>
            </a:r>
            <a:r>
              <a:rPr lang="en-US" sz="2800">
                <a:solidFill>
                  <a:srgbClr val="000000"/>
                </a:solidFill>
              </a:rPr>
              <a:t>r</a:t>
            </a:r>
            <a:r>
              <a:rPr lang="en-US" sz="2800">
                <a:solidFill>
                  <a:srgbClr val="000000"/>
                </a:solidFill>
              </a:rPr>
              <a:t>m</a:t>
            </a:r>
            <a:r>
              <a:rPr lang="en-US" sz="2800">
                <a:solidFill>
                  <a:srgbClr val="000000"/>
                </a:solidFill>
              </a:rPr>
              <a:t>u</a:t>
            </a:r>
            <a:r>
              <a:rPr lang="en-US" sz="2800">
                <a:solidFill>
                  <a:srgbClr val="000000"/>
                </a:solidFill>
              </a:rPr>
              <a:t>l</a:t>
            </a:r>
            <a:r>
              <a:rPr lang="en-US" sz="2800">
                <a:solidFill>
                  <a:srgbClr val="000000"/>
                </a:solidFill>
              </a:rPr>
              <a:t>a</a:t>
            </a:r>
            <a:r>
              <a:rPr lang="en-US" sz="2800">
                <a:solidFill>
                  <a:srgbClr val="000000"/>
                </a:solidFill>
              </a:rPr>
              <a:t> </a:t>
            </a:r>
            <a:r>
              <a:rPr lang="en-US" sz="2800">
                <a:solidFill>
                  <a:srgbClr val="000000"/>
                </a:solidFill>
              </a:rPr>
              <a:t>u</a:t>
            </a:r>
            <a:r>
              <a:rPr lang="en-US" sz="2800">
                <a:solidFill>
                  <a:srgbClr val="000000"/>
                </a:solidFill>
              </a:rPr>
              <a:t>s</a:t>
            </a:r>
            <a:r>
              <a:rPr lang="en-US" sz="2800">
                <a:solidFill>
                  <a:srgbClr val="000000"/>
                </a:solidFill>
              </a:rPr>
              <a:t>e</a:t>
            </a:r>
            <a:r>
              <a:rPr lang="en-US" sz="2800">
                <a:solidFill>
                  <a:srgbClr val="000000"/>
                </a:solidFill>
              </a:rPr>
              <a:t>d</a:t>
            </a:r>
            <a:r>
              <a:rPr lang="en-US" sz="2800">
                <a:solidFill>
                  <a:srgbClr val="000000"/>
                </a:solidFill>
              </a:rPr>
              <a:t> </a:t>
            </a:r>
            <a:r>
              <a:rPr lang="en-US" sz="2800">
                <a:solidFill>
                  <a:srgbClr val="000000"/>
                </a:solidFill>
              </a:rPr>
              <a:t>to</a:t>
            </a:r>
            <a:r>
              <a:rPr lang="en-US" sz="2800">
                <a:solidFill>
                  <a:srgbClr val="000000"/>
                </a:solidFill>
              </a:rPr>
              <a:t> </a:t>
            </a:r>
            <a:r>
              <a:rPr lang="en-US" sz="2800">
                <a:solidFill>
                  <a:srgbClr val="000000"/>
                </a:solidFill>
              </a:rPr>
              <a:t>identify</a:t>
            </a:r>
            <a:r>
              <a:rPr lang="en-US" sz="2800">
                <a:solidFill>
                  <a:srgbClr val="000000"/>
                </a:solidFill>
              </a:rPr>
              <a:t> </a:t>
            </a:r>
            <a:r>
              <a:rPr lang="en-US" sz="2800">
                <a:solidFill>
                  <a:srgbClr val="000000"/>
                </a:solidFill>
              </a:rPr>
              <a:t>p</a:t>
            </a:r>
            <a:r>
              <a:rPr lang="en-US" sz="2800">
                <a:solidFill>
                  <a:srgbClr val="000000"/>
                </a:solidFill>
              </a:rPr>
              <a:t>e</a:t>
            </a:r>
            <a:r>
              <a:rPr lang="en-US" sz="2800">
                <a:solidFill>
                  <a:srgbClr val="000000"/>
                </a:solidFill>
              </a:rPr>
              <a:t>r</a:t>
            </a:r>
            <a:r>
              <a:rPr lang="en-US" sz="2800">
                <a:solidFill>
                  <a:srgbClr val="000000"/>
                </a:solidFill>
              </a:rPr>
              <a:t>f</a:t>
            </a:r>
            <a:r>
              <a:rPr lang="en-US" sz="2800">
                <a:solidFill>
                  <a:srgbClr val="000000"/>
                </a:solidFill>
              </a:rPr>
              <a:t>o</a:t>
            </a:r>
            <a:r>
              <a:rPr lang="en-US" sz="2800">
                <a:solidFill>
                  <a:srgbClr val="000000"/>
                </a:solidFill>
              </a:rPr>
              <a:t>rmance</a:t>
            </a:r>
            <a:r>
              <a:rPr lang="en-US" sz="2800">
                <a:solidFill>
                  <a:srgbClr val="000000"/>
                </a:solidFill>
              </a:rPr>
              <a:t> </a:t>
            </a:r>
            <a:r>
              <a:rPr lang="en-US" sz="2800">
                <a:solidFill>
                  <a:srgbClr val="000000"/>
                </a:solidFill>
              </a:rPr>
              <a:t>l</a:t>
            </a:r>
            <a:r>
              <a:rPr lang="en-US" sz="2800">
                <a:solidFill>
                  <a:srgbClr val="000000"/>
                </a:solidFill>
              </a:rPr>
              <a:t>e</a:t>
            </a:r>
            <a:r>
              <a:rPr lang="en-US" sz="2800">
                <a:solidFill>
                  <a:srgbClr val="000000"/>
                </a:solidFill>
              </a:rPr>
              <a:t>v</a:t>
            </a:r>
            <a:r>
              <a:rPr lang="en-US" sz="2800">
                <a:solidFill>
                  <a:srgbClr val="000000"/>
                </a:solidFill>
              </a:rPr>
              <a:t>e</a:t>
            </a:r>
            <a:r>
              <a:rPr lang="en-US" sz="2800">
                <a:solidFill>
                  <a:srgbClr val="000000"/>
                </a:solidFill>
              </a:rPr>
              <a:t>l</a:t>
            </a:r>
            <a:r>
              <a:rPr lang="en-US" sz="2800">
                <a:solidFill>
                  <a:srgbClr val="000000"/>
                </a:solidFill>
              </a:rPr>
              <a:t> 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5</a:t>
            </a:r>
            <a:r>
              <a:rPr lang="en-US" sz="2800">
                <a:solidFill>
                  <a:srgbClr val="000000"/>
                </a:solidFill>
              </a:rPr>
              <a:t>.</a:t>
            </a:r>
            <a:r>
              <a:rPr lang="en-US" sz="2800">
                <a:solidFill>
                  <a:srgbClr val="000000"/>
                </a:solidFill>
              </a:rPr>
              <a:t>P</a:t>
            </a:r>
            <a:r>
              <a:rPr lang="en-US" sz="2800">
                <a:solidFill>
                  <a:srgbClr val="000000"/>
                </a:solidFill>
              </a:rPr>
              <a:t>i</a:t>
            </a:r>
            <a:r>
              <a:rPr lang="en-US" sz="2800">
                <a:solidFill>
                  <a:srgbClr val="000000"/>
                </a:solidFill>
              </a:rPr>
              <a:t>v</a:t>
            </a:r>
            <a:r>
              <a:rPr lang="en-US" sz="2800">
                <a:solidFill>
                  <a:srgbClr val="000000"/>
                </a:solidFill>
              </a:rPr>
              <a:t>o</a:t>
            </a:r>
            <a:r>
              <a:rPr lang="en-US" sz="2800">
                <a:solidFill>
                  <a:srgbClr val="000000"/>
                </a:solidFill>
              </a:rPr>
              <a:t>t</a:t>
            </a:r>
            <a:r>
              <a:rPr lang="en-US" sz="2800">
                <a:solidFill>
                  <a:srgbClr val="000000"/>
                </a:solidFill>
              </a:rPr>
              <a:t>a</a:t>
            </a:r>
            <a:r>
              <a:rPr lang="en-US" sz="2800">
                <a:solidFill>
                  <a:srgbClr val="000000"/>
                </a:solidFill>
              </a:rPr>
              <a:t>l</a:t>
            </a:r>
            <a:r>
              <a:rPr lang="en-US" sz="2800">
                <a:solidFill>
                  <a:srgbClr val="000000"/>
                </a:solidFill>
              </a:rPr>
              <a:t> </a:t>
            </a:r>
            <a:r>
              <a:rPr lang="en-US" sz="2800">
                <a:solidFill>
                  <a:srgbClr val="000000"/>
                </a:solidFill>
              </a:rPr>
              <a:t>t</a:t>
            </a:r>
            <a:r>
              <a:rPr lang="en-US" sz="2800">
                <a:solidFill>
                  <a:srgbClr val="000000"/>
                </a:solidFill>
              </a:rPr>
              <a:t>a</a:t>
            </a:r>
            <a:r>
              <a:rPr lang="en-US" sz="2800">
                <a:solidFill>
                  <a:srgbClr val="000000"/>
                </a:solidFill>
              </a:rPr>
              <a:t>b</a:t>
            </a:r>
            <a:r>
              <a:rPr lang="en-US" sz="2800">
                <a:solidFill>
                  <a:srgbClr val="000000"/>
                </a:solidFill>
              </a:rPr>
              <a:t>l</a:t>
            </a:r>
            <a:r>
              <a:rPr lang="en-US" sz="2800">
                <a:solidFill>
                  <a:srgbClr val="000000"/>
                </a:solidFill>
              </a:rPr>
              <a:t>e</a:t>
            </a:r>
            <a:r>
              <a:rPr lang="en-US" sz="2800">
                <a:solidFill>
                  <a:srgbClr val="000000"/>
                </a:solidFill>
              </a:rPr>
              <a:t> </a:t>
            </a:r>
            <a:r>
              <a:rPr lang="en-US" sz="2800">
                <a:solidFill>
                  <a:srgbClr val="000000"/>
                </a:solidFill>
              </a:rPr>
              <a:t>f</a:t>
            </a:r>
            <a:r>
              <a:rPr lang="en-US" sz="2800">
                <a:solidFill>
                  <a:srgbClr val="000000"/>
                </a:solidFill>
              </a:rPr>
              <a:t>o</a:t>
            </a:r>
            <a:r>
              <a:rPr lang="en-US" sz="2800">
                <a:solidFill>
                  <a:srgbClr val="000000"/>
                </a:solidFill>
              </a:rPr>
              <a:t>r</a:t>
            </a:r>
            <a:r>
              <a:rPr lang="en-US" sz="2800">
                <a:solidFill>
                  <a:srgbClr val="000000"/>
                </a:solidFill>
              </a:rPr>
              <a:t> </a:t>
            </a:r>
            <a:r>
              <a:rPr lang="en-US" sz="2800">
                <a:solidFill>
                  <a:srgbClr val="000000"/>
                </a:solidFill>
              </a:rPr>
              <a:t>summarising 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6</a:t>
            </a:r>
            <a:r>
              <a:rPr lang="en-US" sz="2800">
                <a:solidFill>
                  <a:srgbClr val="000000"/>
                </a:solidFill>
              </a:rPr>
              <a:t>.</a:t>
            </a:r>
            <a:r>
              <a:rPr lang="en-US" sz="2800">
                <a:solidFill>
                  <a:srgbClr val="000000"/>
                </a:solidFill>
              </a:rPr>
              <a:t>B</a:t>
            </a:r>
            <a:r>
              <a:rPr lang="en-US" sz="2800">
                <a:solidFill>
                  <a:srgbClr val="000000"/>
                </a:solidFill>
              </a:rPr>
              <a:t>a</a:t>
            </a:r>
            <a:r>
              <a:rPr lang="en-US" sz="2800">
                <a:solidFill>
                  <a:srgbClr val="000000"/>
                </a:solidFill>
              </a:rPr>
              <a:t>r</a:t>
            </a:r>
            <a:r>
              <a:rPr lang="en-US" sz="2800">
                <a:solidFill>
                  <a:srgbClr val="000000"/>
                </a:solidFill>
              </a:rPr>
              <a:t> </a:t>
            </a:r>
            <a:r>
              <a:rPr lang="en-US" sz="2800">
                <a:solidFill>
                  <a:srgbClr val="000000"/>
                </a:solidFill>
              </a:rPr>
              <a:t>g</a:t>
            </a:r>
            <a:r>
              <a:rPr lang="en-US" sz="2800">
                <a:solidFill>
                  <a:srgbClr val="000000"/>
                </a:solidFill>
              </a:rPr>
              <a:t>r</a:t>
            </a:r>
            <a:r>
              <a:rPr lang="en-US" sz="2800">
                <a:solidFill>
                  <a:srgbClr val="000000"/>
                </a:solidFill>
              </a:rPr>
              <a:t>a</a:t>
            </a:r>
            <a:r>
              <a:rPr lang="en-US" sz="2800">
                <a:solidFill>
                  <a:srgbClr val="000000"/>
                </a:solidFill>
              </a:rPr>
              <a:t>p</a:t>
            </a:r>
            <a:r>
              <a:rPr lang="en-US" sz="2800">
                <a:solidFill>
                  <a:srgbClr val="000000"/>
                </a:solidFill>
              </a:rPr>
              <a:t>h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7</a:t>
            </a:r>
            <a:r>
              <a:rPr lang="en-US" sz="2800">
                <a:solidFill>
                  <a:srgbClr val="000000"/>
                </a:solidFill>
              </a:rPr>
              <a:t>.</a:t>
            </a:r>
            <a:r>
              <a:rPr lang="en-US" sz="2800">
                <a:solidFill>
                  <a:srgbClr val="000000"/>
                </a:solidFill>
              </a:rPr>
              <a:t>P</a:t>
            </a:r>
            <a:r>
              <a:rPr lang="en-US" sz="2800">
                <a:solidFill>
                  <a:srgbClr val="000000"/>
                </a:solidFill>
              </a:rPr>
              <a:t>i</a:t>
            </a:r>
            <a:r>
              <a:rPr lang="en-US" sz="2800">
                <a:solidFill>
                  <a:srgbClr val="000000"/>
                </a:solidFill>
              </a:rPr>
              <a:t>e</a:t>
            </a:r>
            <a:r>
              <a:rPr lang="en-US" sz="2800">
                <a:solidFill>
                  <a:srgbClr val="000000"/>
                </a:solidFill>
              </a:rPr>
              <a:t> </a:t>
            </a:r>
            <a:r>
              <a:rPr lang="en-US" sz="2800">
                <a:solidFill>
                  <a:srgbClr val="000000"/>
                </a:solidFill>
              </a:rPr>
              <a:t>c</a:t>
            </a:r>
            <a:r>
              <a:rPr lang="en-US" sz="2800">
                <a:solidFill>
                  <a:srgbClr val="000000"/>
                </a:solidFill>
              </a:rPr>
              <a:t>h</a:t>
            </a:r>
            <a:r>
              <a:rPr lang="en-US" sz="2800">
                <a:solidFill>
                  <a:srgbClr val="000000"/>
                </a:solidFill>
              </a:rPr>
              <a:t>a</a:t>
            </a:r>
            <a:r>
              <a:rPr lang="en-US" sz="2800">
                <a:solidFill>
                  <a:srgbClr val="000000"/>
                </a:solidFill>
              </a:rPr>
              <a:t>r</a:t>
            </a:r>
            <a:r>
              <a:rPr lang="en-US" sz="2800">
                <a:solidFill>
                  <a:srgbClr val="000000"/>
                </a:solidFill>
              </a:rPr>
              <a:t>t</a:t>
            </a:r>
            <a:endParaRPr lang="en-IN" sz="2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609601"/>
          </a:xfrm>
        </p:spPr>
        <p:txBody>
          <a:bodyPr/>
          <a:p>
            <a:r>
              <a:rPr lang="en-IN" dirty="0"/>
              <a:t>Dataset Description</a:t>
            </a:r>
            <a:endParaRPr lang="en-IN" dirty="0"/>
          </a:p>
        </p:txBody>
      </p:sp>
      <p:sp>
        <p:nvSpPr>
          <p:cNvPr id="1048709" name="Text Box 1048708"/>
          <p:cNvSpPr txBox="1"/>
          <p:nvPr/>
        </p:nvSpPr>
        <p:spPr>
          <a:xfrm>
            <a:off x="743715" y="1780074"/>
            <a:ext cx="5983935" cy="1869440"/>
          </a:xfrm>
          <a:prstGeom prst="rect">
            <a:avLst/>
          </a:prstGeom>
        </p:spPr>
        <p:txBody>
          <a:bodyPr wrap="square" rtlCol="0">
            <a:spAutoFit/>
          </a:bodyPr>
          <a:p>
            <a:r>
              <a:rPr lang="en-US" sz="2800">
                <a:solidFill>
                  <a:srgbClr val="000000"/>
                </a:solidFill>
              </a:rPr>
              <a:t>1</a:t>
            </a:r>
            <a:r>
              <a:rPr lang="en-US" sz="2800">
                <a:solidFill>
                  <a:srgbClr val="000000"/>
                </a:solidFill>
              </a:rPr>
              <a:t>.</a:t>
            </a:r>
            <a:r>
              <a:rPr lang="en-US" sz="2800">
                <a:solidFill>
                  <a:srgbClr val="000000"/>
                </a:solidFill>
              </a:rPr>
              <a:t> </a:t>
            </a:r>
            <a:r>
              <a:rPr lang="en-US" sz="2800">
                <a:solidFill>
                  <a:srgbClr val="000000"/>
                </a:solidFill>
              </a:rPr>
              <a:t>E</a:t>
            </a:r>
            <a:r>
              <a:rPr lang="en-US" sz="2800">
                <a:solidFill>
                  <a:srgbClr val="000000"/>
                </a:solidFill>
              </a:rPr>
              <a:t>m</a:t>
            </a:r>
            <a:r>
              <a:rPr lang="en-US" sz="2800">
                <a:solidFill>
                  <a:srgbClr val="000000"/>
                </a:solidFill>
              </a:rPr>
              <a:t>p</a:t>
            </a:r>
            <a:r>
              <a:rPr lang="en-US" sz="2800">
                <a:solidFill>
                  <a:srgbClr val="000000"/>
                </a:solidFill>
              </a:rPr>
              <a:t>l</a:t>
            </a:r>
            <a:r>
              <a:rPr lang="en-US" sz="2800">
                <a:solidFill>
                  <a:srgbClr val="000000"/>
                </a:solidFill>
              </a:rPr>
              <a:t>oyee</a:t>
            </a:r>
            <a:r>
              <a:rPr lang="en-US" sz="2800">
                <a:solidFill>
                  <a:srgbClr val="000000"/>
                </a:solidFill>
              </a:rPr>
              <a:t> </a:t>
            </a:r>
            <a:r>
              <a:rPr lang="en-US" sz="2800">
                <a:solidFill>
                  <a:srgbClr val="000000"/>
                </a:solidFill>
              </a:rPr>
              <a:t>da</a:t>
            </a:r>
            <a:r>
              <a:rPr lang="en-US" sz="2800">
                <a:solidFill>
                  <a:srgbClr val="000000"/>
                </a:solidFill>
              </a:rPr>
              <a:t>t</a:t>
            </a:r>
            <a:r>
              <a:rPr lang="en-US" sz="2800">
                <a:solidFill>
                  <a:srgbClr val="000000"/>
                </a:solidFill>
              </a:rPr>
              <a:t>a</a:t>
            </a:r>
            <a:r>
              <a:rPr lang="en-US" sz="2800">
                <a:solidFill>
                  <a:srgbClr val="000000"/>
                </a:solidFill>
              </a:rPr>
              <a:t> </a:t>
            </a:r>
            <a:r>
              <a:rPr lang="en-US" sz="2800">
                <a:solidFill>
                  <a:srgbClr val="000000"/>
                </a:solidFill>
              </a:rPr>
              <a:t>d</a:t>
            </a:r>
            <a:r>
              <a:rPr lang="en-US" sz="2800">
                <a:solidFill>
                  <a:srgbClr val="000000"/>
                </a:solidFill>
              </a:rPr>
              <a:t>o</a:t>
            </a:r>
            <a:r>
              <a:rPr lang="en-US" sz="2800">
                <a:solidFill>
                  <a:srgbClr val="000000"/>
                </a:solidFill>
              </a:rPr>
              <a:t>w</a:t>
            </a:r>
            <a:r>
              <a:rPr lang="en-US" sz="2800">
                <a:solidFill>
                  <a:srgbClr val="000000"/>
                </a:solidFill>
              </a:rPr>
              <a:t>n</a:t>
            </a:r>
            <a:r>
              <a:rPr lang="en-US" sz="2800">
                <a:solidFill>
                  <a:srgbClr val="000000"/>
                </a:solidFill>
              </a:rPr>
              <a:t>load</a:t>
            </a:r>
            <a:r>
              <a:rPr lang="en-US" sz="2800">
                <a:solidFill>
                  <a:srgbClr val="000000"/>
                </a:solidFill>
              </a:rPr>
              <a:t>ed</a:t>
            </a:r>
            <a:r>
              <a:rPr lang="en-US" sz="2800">
                <a:solidFill>
                  <a:srgbClr val="000000"/>
                </a:solidFill>
              </a:rPr>
              <a:t> </a:t>
            </a:r>
            <a:r>
              <a:rPr lang="en-US" sz="2800">
                <a:solidFill>
                  <a:srgbClr val="000000"/>
                </a:solidFill>
              </a:rPr>
              <a:t>from</a:t>
            </a:r>
            <a:r>
              <a:rPr lang="en-US" sz="2800">
                <a:solidFill>
                  <a:srgbClr val="000000"/>
                </a:solidFill>
              </a:rPr>
              <a:t> </a:t>
            </a:r>
            <a:r>
              <a:rPr lang="en-US" sz="2800">
                <a:solidFill>
                  <a:srgbClr val="000000"/>
                </a:solidFill>
              </a:rPr>
              <a:t>E</a:t>
            </a:r>
            <a:r>
              <a:rPr lang="en-US" sz="2800">
                <a:solidFill>
                  <a:srgbClr val="000000"/>
                </a:solidFill>
              </a:rPr>
              <a:t>d</a:t>
            </a:r>
            <a:r>
              <a:rPr lang="en-US" sz="2800">
                <a:solidFill>
                  <a:srgbClr val="000000"/>
                </a:solidFill>
              </a:rPr>
              <a:t>u</a:t>
            </a:r>
            <a:r>
              <a:rPr lang="en-US" sz="2800">
                <a:solidFill>
                  <a:srgbClr val="000000"/>
                </a:solidFill>
              </a:rPr>
              <a:t>n</a:t>
            </a:r>
            <a:r>
              <a:rPr lang="en-US" sz="2800">
                <a:solidFill>
                  <a:srgbClr val="000000"/>
                </a:solidFill>
              </a:rPr>
              <a:t>e</a:t>
            </a:r>
            <a:r>
              <a:rPr lang="en-US" sz="2800">
                <a:solidFill>
                  <a:srgbClr val="000000"/>
                </a:solidFill>
              </a:rPr>
              <a:t>t</a:t>
            </a:r>
            <a:r>
              <a:rPr lang="en-US" sz="2800">
                <a:solidFill>
                  <a:srgbClr val="000000"/>
                </a:solidFill>
              </a:rPr>
              <a:t> </a:t>
            </a:r>
            <a:r>
              <a:rPr lang="en-US" sz="2800">
                <a:solidFill>
                  <a:srgbClr val="000000"/>
                </a:solidFill>
              </a:rPr>
              <a:t>d</a:t>
            </a:r>
            <a:r>
              <a:rPr lang="en-US" sz="2800">
                <a:solidFill>
                  <a:srgbClr val="000000"/>
                </a:solidFill>
              </a:rPr>
              <a:t>a</a:t>
            </a:r>
            <a:r>
              <a:rPr lang="en-US" sz="2800">
                <a:solidFill>
                  <a:srgbClr val="000000"/>
                </a:solidFill>
              </a:rPr>
              <a:t>s</a:t>
            </a:r>
            <a:r>
              <a:rPr lang="en-US" sz="2800">
                <a:solidFill>
                  <a:srgbClr val="000000"/>
                </a:solidFill>
              </a:rPr>
              <a:t>h</a:t>
            </a:r>
            <a:r>
              <a:rPr lang="en-US" sz="2800">
                <a:solidFill>
                  <a:srgbClr val="000000"/>
                </a:solidFill>
              </a:rPr>
              <a:t>b</a:t>
            </a:r>
            <a:r>
              <a:rPr lang="en-US" sz="2800">
                <a:solidFill>
                  <a:srgbClr val="000000"/>
                </a:solidFill>
              </a:rPr>
              <a:t>o</a:t>
            </a:r>
            <a:r>
              <a:rPr lang="en-US" sz="2800">
                <a:solidFill>
                  <a:srgbClr val="000000"/>
                </a:solidFill>
              </a:rPr>
              <a:t>a</a:t>
            </a:r>
            <a:r>
              <a:rPr lang="en-US" sz="2800">
                <a:solidFill>
                  <a:srgbClr val="000000"/>
                </a:solidFill>
              </a:rPr>
              <a:t>r</a:t>
            </a:r>
            <a:r>
              <a:rPr lang="en-US" sz="2800">
                <a:solidFill>
                  <a:srgbClr val="000000"/>
                </a:solidFill>
              </a:rPr>
              <a:t>d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2</a:t>
            </a:r>
            <a:r>
              <a:rPr lang="en-US" sz="2800">
                <a:solidFill>
                  <a:srgbClr val="000000"/>
                </a:solidFill>
              </a:rPr>
              <a:t>.</a:t>
            </a:r>
            <a:r>
              <a:rPr lang="en-US" sz="2800">
                <a:solidFill>
                  <a:srgbClr val="000000"/>
                </a:solidFill>
              </a:rPr>
              <a:t> </a:t>
            </a:r>
            <a:r>
              <a:rPr lang="en-US" sz="2800">
                <a:solidFill>
                  <a:srgbClr val="000000"/>
                </a:solidFill>
              </a:rPr>
              <a:t>F</a:t>
            </a:r>
            <a:r>
              <a:rPr lang="en-US" sz="2800">
                <a:solidFill>
                  <a:srgbClr val="000000"/>
                </a:solidFill>
              </a:rPr>
              <a:t>e</a:t>
            </a:r>
            <a:r>
              <a:rPr lang="en-US" sz="2800">
                <a:solidFill>
                  <a:srgbClr val="000000"/>
                </a:solidFill>
              </a:rPr>
              <a:t>a</a:t>
            </a:r>
            <a:r>
              <a:rPr lang="en-US" sz="2800">
                <a:solidFill>
                  <a:srgbClr val="000000"/>
                </a:solidFill>
              </a:rPr>
              <a:t>t</a:t>
            </a:r>
            <a:r>
              <a:rPr lang="en-US" sz="2800">
                <a:solidFill>
                  <a:srgbClr val="000000"/>
                </a:solidFill>
              </a:rPr>
              <a:t>ures</a:t>
            </a:r>
            <a:r>
              <a:rPr lang="en-US" sz="2800">
                <a:solidFill>
                  <a:srgbClr val="000000"/>
                </a:solidFill>
              </a:rPr>
              <a:t>:</a:t>
            </a:r>
            <a:r>
              <a:rPr lang="en-US" sz="2800">
                <a:solidFill>
                  <a:srgbClr val="000000"/>
                </a:solidFill>
              </a:rPr>
              <a:t> 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 </a:t>
            </a:r>
            <a:r>
              <a:rPr lang="en-US" sz="2800">
                <a:solidFill>
                  <a:srgbClr val="000000"/>
                </a:solidFill>
              </a:rPr>
              <a:t> </a:t>
            </a:r>
            <a:r>
              <a:rPr lang="en-US" sz="2800">
                <a:solidFill>
                  <a:srgbClr val="000000"/>
                </a:solidFill>
              </a:rPr>
              <a:t> </a:t>
            </a:r>
            <a:r>
              <a:rPr lang="en-US" sz="2800">
                <a:solidFill>
                  <a:srgbClr val="000000"/>
                </a:solidFill>
              </a:rPr>
              <a:t> </a:t>
            </a:r>
            <a:r>
              <a:rPr lang="en-US" sz="2800">
                <a:solidFill>
                  <a:srgbClr val="000000"/>
                </a:solidFill>
              </a:rPr>
              <a:t> </a:t>
            </a:r>
            <a:r>
              <a:rPr lang="en-US" sz="2800">
                <a:solidFill>
                  <a:srgbClr val="000000"/>
                </a:solidFill>
              </a:rPr>
              <a:t> </a:t>
            </a:r>
            <a:r>
              <a:rPr lang="en-US" sz="2800">
                <a:solidFill>
                  <a:srgbClr val="000000"/>
                </a:solidFill>
              </a:rPr>
              <a:t> </a:t>
            </a:r>
            <a:r>
              <a:rPr lang="en-US" sz="2800">
                <a:solidFill>
                  <a:srgbClr val="000000"/>
                </a:solidFill>
              </a:rPr>
              <a:t> </a:t>
            </a:r>
            <a:r>
              <a:rPr lang="en-US" sz="2800">
                <a:solidFill>
                  <a:srgbClr val="000000"/>
                </a:solidFill>
              </a:rPr>
              <a:t> </a:t>
            </a:r>
            <a:r>
              <a:rPr lang="en-US" sz="2800">
                <a:solidFill>
                  <a:srgbClr val="000000"/>
                </a:solidFill>
              </a:rPr>
              <a:t> </a:t>
            </a:r>
            <a:r>
              <a:rPr lang="en-US" sz="2800">
                <a:solidFill>
                  <a:srgbClr val="000000"/>
                </a:solidFill>
              </a:rPr>
              <a:t> </a:t>
            </a:r>
            <a:r>
              <a:rPr lang="en-US" sz="2800">
                <a:solidFill>
                  <a:srgbClr val="000000"/>
                </a:solidFill>
              </a:rPr>
              <a:t> </a:t>
            </a:r>
            <a:r>
              <a:rPr lang="en-US" sz="2800">
                <a:solidFill>
                  <a:srgbClr val="000000"/>
                </a:solidFill>
              </a:rPr>
              <a:t> </a:t>
            </a:r>
            <a:r>
              <a:rPr lang="en-US" sz="2800">
                <a:solidFill>
                  <a:srgbClr val="000000"/>
                </a:solidFill>
              </a:rPr>
              <a:t> </a:t>
            </a:r>
            <a:r>
              <a:rPr lang="en-US" sz="2800">
                <a:solidFill>
                  <a:srgbClr val="000000"/>
                </a:solidFill>
              </a:rPr>
              <a:t> </a:t>
            </a:r>
            <a:r>
              <a:rPr lang="en-US" sz="2800">
                <a:solidFill>
                  <a:srgbClr val="000000"/>
                </a:solidFill>
              </a:rPr>
              <a:t> </a:t>
            </a:r>
            <a:r>
              <a:rPr lang="en-US" sz="2800">
                <a:solidFill>
                  <a:srgbClr val="000000"/>
                </a:solidFill>
              </a:rPr>
              <a:t> </a:t>
            </a:r>
            <a:r>
              <a:rPr lang="en-US" sz="2800">
                <a:solidFill>
                  <a:srgbClr val="000000"/>
                </a:solidFill>
              </a:rPr>
              <a:t>T</a:t>
            </a:r>
            <a:r>
              <a:rPr lang="en-US" sz="2800">
                <a:solidFill>
                  <a:srgbClr val="000000"/>
                </a:solidFill>
              </a:rPr>
              <a:t>o</a:t>
            </a:r>
            <a:r>
              <a:rPr lang="en-US" sz="2800">
                <a:solidFill>
                  <a:srgbClr val="000000"/>
                </a:solidFill>
              </a:rPr>
              <a:t>t</a:t>
            </a:r>
            <a:r>
              <a:rPr lang="en-US" sz="2800">
                <a:solidFill>
                  <a:srgbClr val="000000"/>
                </a:solidFill>
              </a:rPr>
              <a:t>a</a:t>
            </a:r>
            <a:r>
              <a:rPr lang="en-US" sz="2800">
                <a:solidFill>
                  <a:srgbClr val="000000"/>
                </a:solidFill>
              </a:rPr>
              <a:t>l</a:t>
            </a:r>
            <a:r>
              <a:rPr lang="en-US" sz="2800">
                <a:solidFill>
                  <a:srgbClr val="000000"/>
                </a:solidFill>
              </a:rPr>
              <a:t>l</a:t>
            </a:r>
            <a:r>
              <a:rPr lang="en-US" sz="2800">
                <a:solidFill>
                  <a:srgbClr val="000000"/>
                </a:solidFill>
              </a:rPr>
              <a:t>y</a:t>
            </a:r>
            <a:r>
              <a:rPr lang="en-US" sz="2800">
                <a:solidFill>
                  <a:srgbClr val="000000"/>
                </a:solidFill>
              </a:rPr>
              <a:t> </a:t>
            </a:r>
            <a:r>
              <a:rPr lang="en-US" sz="2800">
                <a:solidFill>
                  <a:srgbClr val="000000"/>
                </a:solidFill>
              </a:rPr>
              <a:t>2</a:t>
            </a:r>
            <a:r>
              <a:rPr lang="en-US" sz="2800">
                <a:solidFill>
                  <a:srgbClr val="000000"/>
                </a:solidFill>
              </a:rPr>
              <a:t>6</a:t>
            </a:r>
            <a:r>
              <a:rPr lang="en-US" sz="2800">
                <a:solidFill>
                  <a:srgbClr val="000000"/>
                </a:solidFill>
              </a:rPr>
              <a:t> </a:t>
            </a:r>
            <a:r>
              <a:rPr lang="en-US" sz="2800">
                <a:solidFill>
                  <a:srgbClr val="000000"/>
                </a:solidFill>
              </a:rPr>
              <a:t>f</a:t>
            </a:r>
            <a:r>
              <a:rPr lang="en-US" sz="2800">
                <a:solidFill>
                  <a:srgbClr val="000000"/>
                </a:solidFill>
              </a:rPr>
              <a:t>e</a:t>
            </a:r>
            <a:r>
              <a:rPr lang="en-US" sz="2800">
                <a:solidFill>
                  <a:srgbClr val="000000"/>
                </a:solidFill>
              </a:rPr>
              <a:t>a</a:t>
            </a:r>
            <a:r>
              <a:rPr lang="en-US" sz="2800">
                <a:solidFill>
                  <a:srgbClr val="000000"/>
                </a:solidFill>
              </a:rPr>
              <a:t>tures</a:t>
            </a:r>
            <a:r>
              <a:rPr lang="en-US" sz="2800">
                <a:solidFill>
                  <a:srgbClr val="000000"/>
                </a:solidFill>
              </a:rPr>
              <a:t> </a:t>
            </a:r>
            <a:r>
              <a:rPr lang="en-US" sz="2800">
                <a:solidFill>
                  <a:srgbClr val="000000"/>
                </a:solidFill>
              </a:rPr>
              <a:t>a</a:t>
            </a:r>
            <a:r>
              <a:rPr lang="en-US" sz="2800">
                <a:solidFill>
                  <a:srgbClr val="000000"/>
                </a:solidFill>
              </a:rPr>
              <a:t>re</a:t>
            </a:r>
            <a:r>
              <a:rPr lang="en-US" sz="2800">
                <a:solidFill>
                  <a:srgbClr val="000000"/>
                </a:solidFill>
              </a:rPr>
              <a:t> </a:t>
            </a:r>
            <a:r>
              <a:rPr lang="en-US" sz="2800">
                <a:solidFill>
                  <a:srgbClr val="000000"/>
                </a:solidFill>
              </a:rPr>
              <a:t>available</a:t>
            </a:r>
            <a:r>
              <a:rPr lang="en-US" sz="2800">
                <a:solidFill>
                  <a:srgbClr val="000000"/>
                </a:solidFill>
              </a:rPr>
              <a:t> </a:t>
            </a:r>
            <a:r>
              <a:rPr lang="en-US" sz="2800">
                <a:solidFill>
                  <a:srgbClr val="000000"/>
                </a:solidFill>
              </a:rPr>
              <a:t>i</a:t>
            </a:r>
            <a:r>
              <a:rPr lang="en-US" sz="2800">
                <a:solidFill>
                  <a:srgbClr val="000000"/>
                </a:solidFill>
              </a:rPr>
              <a:t>n</a:t>
            </a:r>
            <a:r>
              <a:rPr lang="en-US" sz="2800">
                <a:solidFill>
                  <a:srgbClr val="000000"/>
                </a:solidFill>
              </a:rPr>
              <a:t> </a:t>
            </a:r>
            <a:r>
              <a:rPr lang="en-US" sz="2800">
                <a:solidFill>
                  <a:srgbClr val="000000"/>
                </a:solidFill>
              </a:rPr>
              <a:t>t</a:t>
            </a:r>
            <a:r>
              <a:rPr lang="en-US" sz="2800">
                <a:solidFill>
                  <a:srgbClr val="000000"/>
                </a:solidFill>
              </a:rPr>
              <a:t>h</a:t>
            </a:r>
            <a:r>
              <a:rPr lang="en-US" sz="2800">
                <a:solidFill>
                  <a:srgbClr val="000000"/>
                </a:solidFill>
              </a:rPr>
              <a:t>a</a:t>
            </a:r>
            <a:r>
              <a:rPr lang="en-US" sz="2800">
                <a:solidFill>
                  <a:srgbClr val="000000"/>
                </a:solidFill>
              </a:rPr>
              <a:t>t</a:t>
            </a:r>
            <a:r>
              <a:rPr lang="en-US" sz="2800">
                <a:solidFill>
                  <a:srgbClr val="000000"/>
                </a:solidFill>
              </a:rPr>
              <a:t> </a:t>
            </a:r>
            <a:r>
              <a:rPr lang="en-US" sz="2800">
                <a:solidFill>
                  <a:srgbClr val="000000"/>
                </a:solidFill>
              </a:rPr>
              <a:t>1</a:t>
            </a:r>
            <a:r>
              <a:rPr lang="en-US" sz="2800">
                <a:solidFill>
                  <a:srgbClr val="000000"/>
                </a:solidFill>
              </a:rPr>
              <a:t>1</a:t>
            </a:r>
            <a:r>
              <a:rPr lang="en-US" sz="2800">
                <a:solidFill>
                  <a:srgbClr val="000000"/>
                </a:solidFill>
              </a:rPr>
              <a:t> </a:t>
            </a:r>
            <a:r>
              <a:rPr lang="en-US" sz="2800">
                <a:solidFill>
                  <a:srgbClr val="000000"/>
                </a:solidFill>
              </a:rPr>
              <a:t>considered</a:t>
            </a:r>
            <a:r>
              <a:rPr lang="en-US" sz="2800">
                <a:solidFill>
                  <a:srgbClr val="000000"/>
                </a:solidFill>
              </a:rPr>
              <a:t> </a:t>
            </a:r>
            <a:endParaRPr lang="en-IN" sz="2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68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p/>
        </p:txBody>
      </p:sp>
      <p:sp>
        <p:nvSpPr>
          <p:cNvPr id="1048669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p/>
        </p:txBody>
      </p:sp>
      <p:sp>
        <p:nvSpPr>
          <p:cNvPr id="1048670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p/>
        </p:txBody>
      </p:sp>
      <p:pic>
        <p:nvPicPr>
          <p:cNvPr id="2097165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1048671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5499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1048672" name="object 8"/>
          <p:cNvSpPr txBox="1"/>
          <p:nvPr/>
        </p:nvSpPr>
        <p:spPr>
          <a:xfrm>
            <a:off x="11277218" y="6473337"/>
            <a:ext cx="228600" cy="14668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3" name="TextBox 8"/>
          <p:cNvSpPr txBox="1"/>
          <p:nvPr/>
        </p:nvSpPr>
        <p:spPr>
          <a:xfrm>
            <a:off x="910018" y="1857374"/>
            <a:ext cx="8534018" cy="11582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mance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2661</Words>
  <Application>WPS Presentation</Application>
  <PresentationFormat/>
  <Paragraphs>103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3" baseType="lpstr">
      <vt:lpstr>Arial</vt:lpstr>
      <vt:lpstr>SimSun</vt:lpstr>
      <vt:lpstr>Wingdings</vt:lpstr>
      <vt:lpstr>Trebuchet MS</vt:lpstr>
      <vt:lpstr>Times New Roman</vt:lpstr>
      <vt:lpstr>Roboto</vt:lpstr>
      <vt:lpstr>Calibri</vt:lpstr>
      <vt:lpstr>Microsoft YaHei</vt:lpstr>
      <vt:lpstr>Arial Unicode MS</vt:lpstr>
      <vt:lpstr>Office Theme</vt:lpstr>
      <vt:lpstr>Employee Data Analysis using Excel  </vt:lpstr>
      <vt:lpstr>PROJECT TITLE</vt:lpstr>
      <vt:lpstr>AGENDA</vt:lpstr>
      <vt:lpstr>PROBLEM	STATEMENT</vt:lpstr>
      <vt:lpstr>PROJECT	OVERVIEW</vt:lpstr>
      <vt:lpstr>WHO ARE THE END USERS?</vt:lpstr>
      <vt:lpstr>OUR SOLUTION AND ITS VALUE PROPOSITION</vt:lpstr>
      <vt:lpstr>Dataset Description</vt:lpstr>
      <vt:lpstr>THE "WOW" IN OUR SOLUTION</vt:lpstr>
      <vt:lpstr>PowerPoint 演示文稿</vt:lpstr>
      <vt:lpstr>RESULTS</vt:lpstr>
      <vt:lpstr>RESULTS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Data Analysis using Excel  </dc:title>
  <dc:creator>Konduru Narasimha</dc:creator>
  <cp:lastModifiedBy>Pooja</cp:lastModifiedBy>
  <cp:revision>2</cp:revision>
  <dcterms:created xsi:type="dcterms:W3CDTF">2024-08-31T20:19:43Z</dcterms:created>
  <dcterms:modified xsi:type="dcterms:W3CDTF">2024-08-31T20:21:29Z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2024-03-21T05:30:00Z</vt:filetime>
  </property>
  <property fmtid="{D5CDD505-2E9C-101B-9397-08002B2CF9AE}" pid="3" name="LastSaved">
    <vt:filetime>2024-03-29T05:30:00Z</vt:filetime>
  </property>
  <property fmtid="{D5CDD505-2E9C-101B-9397-08002B2CF9AE}" pid="4" name="ICV">
    <vt:lpwstr>5377B7FFD1C74E3FB705588A331EE3A4_13</vt:lpwstr>
  </property>
  <property fmtid="{D5CDD505-2E9C-101B-9397-08002B2CF9AE}" pid="5" name="KSOProductBuildVer">
    <vt:lpwstr>1033-12.2.0.17562</vt:lpwstr>
  </property>
</Properties>
</file>