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0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13B0-AE9E-4577-A9B3-F41F0F73933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CB76-1068-4A2E-A1B4-A60F9B4BD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bnu.blackboard.com/webapps/blackboard/execute/courseMain?course_id=_63572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/>
            <a:r>
              <a:rPr lang="ko-KR" altLang="en-US" b="1" dirty="0" err="1" smtClean="0">
                <a:hlinkClick r:id="rId2" tooltip="20211산업인공지능 개론"/>
              </a:rPr>
              <a:t>산업인공지능</a:t>
            </a:r>
            <a:r>
              <a:rPr lang="ko-KR" altLang="en-US" b="1" dirty="0" smtClean="0">
                <a:hlinkClick r:id="rId2" tooltip="20211산업인공지능 개론"/>
              </a:rPr>
              <a:t> 개론</a:t>
            </a:r>
            <a:r>
              <a:rPr lang="ko-KR" altLang="en-US" b="1" dirty="0" smtClean="0"/>
              <a:t> 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Durable Rules</a:t>
            </a:r>
          </a:p>
          <a:p>
            <a:pPr algn="r"/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dirty="0" err="1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8354"/>
            <a:ext cx="10058400" cy="50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9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2" y="671997"/>
            <a:ext cx="8914286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607877"/>
            <a:ext cx="8923809" cy="127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2410206"/>
            <a:ext cx="5400000" cy="4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0845"/>
          <a:stretch/>
        </p:blipFill>
        <p:spPr>
          <a:xfrm>
            <a:off x="6366831" y="2410206"/>
            <a:ext cx="3740997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산업인공지능 개론 과제</vt:lpstr>
      <vt:lpstr>Flow chart</vt:lpstr>
      <vt:lpstr>Code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산업인공지능 개론 과제</dc:title>
  <dc:creator>Akira</dc:creator>
  <cp:lastModifiedBy>Akira</cp:lastModifiedBy>
  <cp:revision>3</cp:revision>
  <dcterms:created xsi:type="dcterms:W3CDTF">2021-04-01T00:53:38Z</dcterms:created>
  <dcterms:modified xsi:type="dcterms:W3CDTF">2021-04-01T03:00:19Z</dcterms:modified>
</cp:coreProperties>
</file>