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0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84F7-4DD3-4842-AA72-45946CB8B49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주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실무 </a:t>
            </a:r>
            <a:r>
              <a:rPr lang="en-US" altLang="ko-KR" dirty="0" smtClean="0"/>
              <a:t>Data</a:t>
            </a:r>
            <a:r>
              <a:rPr lang="ko-KR" altLang="en-US" smtClean="0"/>
              <a:t>를 활용 한 회귀</a:t>
            </a:r>
            <a:r>
              <a:rPr lang="en-US" altLang="ko-KR" dirty="0" smtClean="0"/>
              <a:t>/</a:t>
            </a:r>
            <a:r>
              <a:rPr lang="ko-KR" altLang="en-US" smtClean="0"/>
              <a:t>분류 사용하여 </a:t>
            </a:r>
            <a:r>
              <a:rPr lang="en-US" altLang="ko-KR" dirty="0" smtClean="0"/>
              <a:t>Data </a:t>
            </a:r>
            <a:r>
              <a:rPr lang="ko-KR" altLang="en-US" smtClean="0"/>
              <a:t>분석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산업인공지능학과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smtClean="0"/>
              <a:t>김대훈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눌린 </a:t>
            </a:r>
            <a:r>
              <a:rPr lang="ko-KR" altLang="en-US" dirty="0" err="1" smtClean="0"/>
              <a:t>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smtClean="0"/>
              <a:t>안눌린 범프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" y="1799375"/>
            <a:ext cx="3976588" cy="3406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0" y="1799375"/>
            <a:ext cx="2235099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63" y="1799375"/>
            <a:ext cx="2235099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63" y="4319375"/>
            <a:ext cx="2235099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259" y="39500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 bump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93262" y="3945647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round bump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32374" y="5857103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 bump &amp; round bump </a:t>
            </a:r>
            <a:r>
              <a:rPr lang="ko-KR" altLang="en-US" smtClean="0"/>
              <a:t>를 구분 할 수 있는가</a:t>
            </a:r>
            <a:r>
              <a:rPr lang="en-US" altLang="ko-KR" dirty="0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6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" y="579351"/>
            <a:ext cx="6670494" cy="14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" y="2016265"/>
            <a:ext cx="6670494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" y="3456265"/>
            <a:ext cx="6670494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" y="4893179"/>
            <a:ext cx="6670494" cy="1440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74356" y="2438400"/>
            <a:ext cx="65040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90832" y="4287795"/>
            <a:ext cx="65040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90832" y="5885935"/>
            <a:ext cx="65040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1371" y="950885"/>
            <a:ext cx="4880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번호 </a:t>
            </a:r>
            <a:r>
              <a:rPr lang="en-US" altLang="ko-KR" sz="1600" dirty="0" smtClean="0"/>
              <a:t>1710</a:t>
            </a:r>
            <a:r>
              <a:rPr lang="ko-KR" altLang="en-US" sz="1600" smtClean="0"/>
              <a:t> </a:t>
            </a:r>
            <a:r>
              <a:rPr lang="en-US" altLang="ko-KR" sz="1600" dirty="0" smtClean="0"/>
              <a:t>Flat bump</a:t>
            </a:r>
          </a:p>
          <a:p>
            <a:r>
              <a:rPr lang="ko-KR" altLang="en-US" sz="1600" dirty="0" smtClean="0"/>
              <a:t>번호 </a:t>
            </a:r>
            <a:r>
              <a:rPr lang="en-US" altLang="ko-KR" sz="1600" dirty="0" smtClean="0"/>
              <a:t>1897 round bump</a:t>
            </a:r>
          </a:p>
          <a:p>
            <a:r>
              <a:rPr lang="ko-KR" altLang="en-US" sz="1600" dirty="0" smtClean="0"/>
              <a:t>번호 </a:t>
            </a:r>
            <a:r>
              <a:rPr lang="en-US" altLang="ko-KR" sz="1600" dirty="0" smtClean="0"/>
              <a:t>2037 round bump</a:t>
            </a:r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동축</a:t>
            </a:r>
            <a:r>
              <a:rPr lang="ko-KR" altLang="en-US" sz="1600" dirty="0" smtClean="0"/>
              <a:t> 조명을 이용한 정보</a:t>
            </a:r>
            <a:endParaRPr lang="en-US" altLang="ko-KR" sz="1600" dirty="0"/>
          </a:p>
          <a:p>
            <a:r>
              <a:rPr lang="ko-KR" altLang="en-US" sz="1600" dirty="0" err="1" smtClean="0"/>
              <a:t>범프의</a:t>
            </a:r>
            <a:r>
              <a:rPr lang="ko-KR" altLang="en-US" sz="1600" dirty="0" smtClean="0"/>
              <a:t> 크기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Dia</a:t>
            </a:r>
            <a:r>
              <a:rPr lang="en-US" altLang="ko-KR" sz="1600" dirty="0" smtClean="0"/>
              <a:t>), pixel </a:t>
            </a:r>
            <a:r>
              <a:rPr lang="ko-KR" altLang="en-US" sz="1600" smtClean="0"/>
              <a:t>수</a:t>
            </a:r>
            <a:r>
              <a:rPr lang="en-US" altLang="ko-KR" sz="1600" dirty="0" smtClean="0"/>
              <a:t>, x</a:t>
            </a:r>
            <a:r>
              <a:rPr lang="ko-KR" altLang="en-US" sz="1600" smtClean="0"/>
              <a:t>반지름</a:t>
            </a:r>
            <a:r>
              <a:rPr lang="en-US" altLang="ko-KR" sz="1600" dirty="0" smtClean="0"/>
              <a:t>,y</a:t>
            </a:r>
            <a:r>
              <a:rPr lang="ko-KR" altLang="en-US" sz="1600" smtClean="0"/>
              <a:t>반지름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기울어진 조명을 이용한 정보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범프의</a:t>
            </a:r>
            <a:r>
              <a:rPr lang="ko-KR" altLang="en-US" sz="1600" dirty="0" smtClean="0"/>
              <a:t> 크기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Dia</a:t>
            </a:r>
            <a:r>
              <a:rPr lang="en-US" altLang="ko-KR" sz="1600" dirty="0" smtClean="0"/>
              <a:t>), pixel </a:t>
            </a:r>
            <a:r>
              <a:rPr lang="ko-KR" altLang="en-US" sz="1600" smtClean="0"/>
              <a:t>수</a:t>
            </a:r>
            <a:r>
              <a:rPr lang="en-US" altLang="ko-KR" sz="1600" dirty="0" smtClean="0"/>
              <a:t>, x</a:t>
            </a:r>
            <a:r>
              <a:rPr lang="ko-KR" altLang="en-US" sz="1600" smtClean="0"/>
              <a:t>반지름</a:t>
            </a:r>
            <a:r>
              <a:rPr lang="en-US" altLang="ko-KR" sz="1600" dirty="0" smtClean="0"/>
              <a:t>,y</a:t>
            </a:r>
            <a:r>
              <a:rPr lang="ko-KR" altLang="en-US" sz="1600" smtClean="0"/>
              <a:t>반지름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정보 들을 이용하여 </a:t>
            </a:r>
            <a:r>
              <a:rPr lang="en-US" altLang="ko-KR" sz="1600" dirty="0" smtClean="0"/>
              <a:t>Flat/round bump</a:t>
            </a:r>
            <a:r>
              <a:rPr lang="ko-KR" altLang="en-US" sz="1600" smtClean="0"/>
              <a:t>를 구분하는 목적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3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smtClean="0"/>
              <a:t>활용 코드</a:t>
            </a:r>
            <a:r>
              <a:rPr lang="en-US" altLang="ko-KR" dirty="0" smtClean="0"/>
              <a:t>/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13" y="4622585"/>
            <a:ext cx="6124575" cy="1895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526960"/>
            <a:ext cx="5153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MLP </a:t>
            </a:r>
            <a:r>
              <a:rPr lang="ko-KR" altLang="en-US" smtClean="0"/>
              <a:t>활용 코드</a:t>
            </a:r>
            <a:r>
              <a:rPr lang="en-US" altLang="ko-KR" dirty="0" smtClean="0"/>
              <a:t>/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592"/>
            <a:ext cx="4743450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536092"/>
            <a:ext cx="4981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GradientBoosting</a:t>
            </a:r>
            <a:r>
              <a:rPr lang="en-US" altLang="ko-KR" dirty="0" smtClean="0"/>
              <a:t> </a:t>
            </a:r>
            <a:r>
              <a:rPr lang="ko-KR" altLang="en-US" smtClean="0"/>
              <a:t>활용 코드</a:t>
            </a:r>
            <a:r>
              <a:rPr lang="en-US" altLang="ko-KR" dirty="0" smtClean="0"/>
              <a:t>/</a:t>
            </a:r>
            <a:r>
              <a:rPr lang="ko-KR" altLang="en-US" smtClean="0"/>
              <a:t>결과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800"/>
            <a:ext cx="7629525" cy="3981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4774342"/>
            <a:ext cx="5657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486" y="1650228"/>
            <a:ext cx="10515600" cy="293824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미완성 프로젝트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Data</a:t>
            </a:r>
            <a:r>
              <a:rPr lang="ko-KR" altLang="en-US" sz="2400" smtClean="0"/>
              <a:t>에 맞는 알고리즘을 추가 시도해 보도록 할 것이며 테스트</a:t>
            </a:r>
            <a:r>
              <a:rPr lang="en-US" altLang="ko-KR" sz="2400" dirty="0" smtClean="0"/>
              <a:t>Data</a:t>
            </a:r>
            <a:r>
              <a:rPr lang="ko-KR" altLang="en-US" sz="2400" smtClean="0"/>
              <a:t>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입력하여 분류가 되는 것이 목표입니다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44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10주 과제</vt:lpstr>
      <vt:lpstr>눌린 범프 &amp; 안눌린 범프</vt:lpstr>
      <vt:lpstr>PowerPoint 프레젠테이션</vt:lpstr>
      <vt:lpstr>RandomForest 활용 코드/결과</vt:lpstr>
      <vt:lpstr>MLP 활용 코드/결과</vt:lpstr>
      <vt:lpstr>GradientBoosting 활용 코드/결과</vt:lpstr>
      <vt:lpstr>미완성 프로젝트  Data에 맞는 알고리즘을 추가 시도해 보도록 할 것이며 테스트Data를  입력하여 분류가 되는 것이 목표입니다.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10주 과제</dc:title>
  <dc:creator>Akira</dc:creator>
  <cp:lastModifiedBy>Akira</cp:lastModifiedBy>
  <cp:revision>2</cp:revision>
  <dcterms:created xsi:type="dcterms:W3CDTF">2021-05-10T11:10:12Z</dcterms:created>
  <dcterms:modified xsi:type="dcterms:W3CDTF">2021-05-10T11:24:35Z</dcterms:modified>
</cp:coreProperties>
</file>