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0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0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84F7-4DD3-4842-AA72-45946CB8B49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895D-C656-423A-869C-CBC2B8757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주 </a:t>
            </a:r>
            <a:r>
              <a:rPr lang="ko-KR" altLang="en-US" smtClean="0"/>
              <a:t>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ResNet</a:t>
            </a:r>
            <a:r>
              <a:rPr lang="ko-KR" altLang="en-US" b="1" smtClean="0">
                <a:latin typeface="돋움" panose="020B0600000101010101" pitchFamily="50" charset="-127"/>
                <a:ea typeface="돋움" panose="020B0600000101010101" pitchFamily="50" charset="-127"/>
              </a:rPr>
              <a:t>을 이용한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FC-BGA bumps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(Flat, Round)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smtClean="0">
                <a:latin typeface="돋움" panose="020B0600000101010101" pitchFamily="50" charset="-127"/>
                <a:ea typeface="돋움" panose="020B0600000101010101" pitchFamily="50" charset="-127"/>
              </a:rPr>
              <a:t>구분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dirty="0" err="1" smtClean="0"/>
              <a:t>산업인공지능학과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2021254006</a:t>
            </a:r>
          </a:p>
          <a:p>
            <a:pPr algn="r"/>
            <a:r>
              <a:rPr lang="ko-KR" altLang="en-US" dirty="0" err="1" smtClean="0"/>
              <a:t>김대훈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눌린 </a:t>
            </a:r>
            <a:r>
              <a:rPr lang="ko-KR" altLang="en-US" dirty="0" err="1" smtClean="0"/>
              <a:t>범프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smtClean="0"/>
              <a:t>안눌린 범프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99"/>
          <a:stretch/>
        </p:blipFill>
        <p:spPr>
          <a:xfrm>
            <a:off x="964334" y="1988112"/>
            <a:ext cx="3976588" cy="994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7297" y="161878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 bump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7499" y="1618780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round bump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t="1009" r="55249" b="86787"/>
          <a:stretch/>
        </p:blipFill>
        <p:spPr>
          <a:xfrm>
            <a:off x="7352414" y="2008248"/>
            <a:ext cx="3350835" cy="9747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4" y="4336671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9" y="4336671"/>
            <a:ext cx="144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4" y="4336671"/>
            <a:ext cx="1440000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20519" y="35064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조명 조건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30" y="4336671"/>
            <a:ext cx="1440000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4336671"/>
            <a:ext cx="1440000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65" y="4336671"/>
            <a:ext cx="1440000" cy="14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64192" y="473350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설비</a:t>
            </a:r>
            <a:endParaRPr lang="en-US" altLang="ko-KR" dirty="0" smtClean="0"/>
          </a:p>
          <a:p>
            <a:r>
              <a:rPr lang="ko-KR" altLang="en-US" smtClean="0"/>
              <a:t>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20961" y="23008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현미경 이미지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8845" y="6237551"/>
            <a:ext cx="663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 bumps &amp; Round bumps </a:t>
            </a:r>
            <a:r>
              <a:rPr lang="ko-KR" altLang="en-US" smtClean="0"/>
              <a:t>같은 조명 조건으로 이미지 획득</a:t>
            </a:r>
            <a:r>
              <a:rPr lang="en-US" altLang="ko-KR" dirty="0" smtClean="0"/>
              <a:t>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4" y="3116627"/>
            <a:ext cx="1800000" cy="107590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13" y="3112431"/>
            <a:ext cx="1800000" cy="10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ResNet</a:t>
            </a:r>
            <a:r>
              <a:rPr lang="en-US" altLang="ko-KR" dirty="0" smtClean="0"/>
              <a:t>/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02812" cy="50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12" y="1377638"/>
            <a:ext cx="1123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ResNet</a:t>
            </a:r>
            <a:r>
              <a:rPr lang="en-US" altLang="ko-KR" dirty="0" smtClean="0"/>
              <a:t>/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02812" cy="50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12" y="1377638"/>
            <a:ext cx="1123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1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50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</vt:lpstr>
      <vt:lpstr>맑은 고딕</vt:lpstr>
      <vt:lpstr>Arial</vt:lpstr>
      <vt:lpstr>Office 테마</vt:lpstr>
      <vt:lpstr>12주 과제</vt:lpstr>
      <vt:lpstr>눌린 범프 &amp; 안눌린 범프</vt:lpstr>
      <vt:lpstr>ResNet/결과</vt:lpstr>
      <vt:lpstr>ResNet/결과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10주 과제</dc:title>
  <dc:creator>Akira</dc:creator>
  <cp:lastModifiedBy>Akira</cp:lastModifiedBy>
  <cp:revision>9</cp:revision>
  <dcterms:created xsi:type="dcterms:W3CDTF">2021-05-10T11:10:12Z</dcterms:created>
  <dcterms:modified xsi:type="dcterms:W3CDTF">2021-05-27T09:53:38Z</dcterms:modified>
</cp:coreProperties>
</file>