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8" r:id="rId4"/>
    <p:sldId id="260" r:id="rId5"/>
    <p:sldId id="262" r:id="rId6"/>
    <p:sldId id="263" r:id="rId7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2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3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82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4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7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8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2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85B4-CE58-433F-AE89-F7483EE0466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4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85B4-CE58-433F-AE89-F7483EE0466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26DDE-1C1B-42AB-9CAF-0FF0F1A5B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4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기말 </a:t>
            </a:r>
            <a:r>
              <a:rPr lang="ko-KR" altLang="en-US" dirty="0" err="1" smtClean="0"/>
              <a:t>텀</a:t>
            </a:r>
            <a:r>
              <a:rPr lang="ko-KR" altLang="en-US" dirty="0" smtClean="0"/>
              <a:t>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Bump</a:t>
            </a:r>
            <a:r>
              <a:rPr lang="ko-KR" altLang="en-US" dirty="0" smtClean="0"/>
              <a:t>들의 대표 특징 점 찾기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산업인공지능학과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2021254006</a:t>
            </a:r>
          </a:p>
          <a:p>
            <a:pPr algn="r"/>
            <a:r>
              <a:rPr lang="ko-KR" altLang="en-US" dirty="0" smtClean="0"/>
              <a:t>김대훈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0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1487" y="228200"/>
            <a:ext cx="5915025" cy="620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Source images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99" y="969736"/>
            <a:ext cx="4320000" cy="32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99" y="6630307"/>
            <a:ext cx="4320000" cy="32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5893" y="4331245"/>
            <a:ext cx="442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Grid</a:t>
            </a:r>
            <a:r>
              <a:rPr lang="ko-KR" altLang="en-US" dirty="0" smtClean="0"/>
              <a:t>패턴을 인식하여 </a:t>
            </a:r>
            <a:r>
              <a:rPr lang="en-US" altLang="ko-KR" dirty="0" smtClean="0"/>
              <a:t>distortion</a:t>
            </a:r>
            <a:r>
              <a:rPr lang="ko-KR" altLang="en-US" dirty="0" smtClean="0"/>
              <a:t>을 계산하고</a:t>
            </a:r>
            <a:endParaRPr lang="en-US" altLang="ko-KR" dirty="0" smtClean="0"/>
          </a:p>
          <a:p>
            <a:r>
              <a:rPr lang="ko-KR" altLang="en-US" dirty="0" smtClean="0"/>
              <a:t>광학 모듈의 기울어짐을 계산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8591" y="9986422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범프를</a:t>
            </a:r>
            <a:r>
              <a:rPr lang="ko-KR" altLang="en-US" dirty="0" smtClean="0"/>
              <a:t> 인식하여 형상 유무를 판단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5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620027"/>
          </a:xfrm>
        </p:spPr>
        <p:txBody>
          <a:bodyPr/>
          <a:lstStyle/>
          <a:p>
            <a:r>
              <a:rPr lang="en-US" altLang="ko-KR" dirty="0" smtClean="0"/>
              <a:t>Result</a:t>
            </a:r>
            <a:r>
              <a:rPr lang="en-US" altLang="ko-KR" dirty="0" smtClean="0"/>
              <a:t>. </a:t>
            </a:r>
            <a:r>
              <a:rPr lang="en-US" altLang="ko-KR" dirty="0" smtClean="0"/>
              <a:t>Grid </a:t>
            </a:r>
            <a:r>
              <a:rPr lang="ko-KR" altLang="en-US" dirty="0" smtClean="0"/>
              <a:t>패턴 </a:t>
            </a:r>
            <a:r>
              <a:rPr lang="ko-KR" altLang="en-US" dirty="0" smtClean="0"/>
              <a:t>이미지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00" y="1447800"/>
            <a:ext cx="4320000" cy="43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1488" y="5946459"/>
            <a:ext cx="5864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Grid </a:t>
            </a:r>
            <a:r>
              <a:rPr lang="ko-KR" altLang="en-US" dirty="0"/>
              <a:t>패턴의 간격의 </a:t>
            </a:r>
            <a:r>
              <a:rPr lang="ko-KR" altLang="en-US" dirty="0" smtClean="0"/>
              <a:t>특징 점을 </a:t>
            </a:r>
            <a:r>
              <a:rPr lang="ko-KR" altLang="en-US" dirty="0"/>
              <a:t>활용하여 시편의 기울어진 </a:t>
            </a:r>
            <a:endParaRPr lang="en-US" altLang="ko-KR" dirty="0" smtClean="0"/>
          </a:p>
          <a:p>
            <a:r>
              <a:rPr lang="ko-KR" altLang="en-US" dirty="0" smtClean="0"/>
              <a:t>상태를 </a:t>
            </a:r>
            <a:r>
              <a:rPr lang="ko-KR" altLang="en-US" dirty="0"/>
              <a:t>계산하고자 </a:t>
            </a:r>
            <a:r>
              <a:rPr lang="ko-KR" altLang="en-US" dirty="0" smtClean="0"/>
              <a:t>하였으나 필요 </a:t>
            </a:r>
            <a:r>
              <a:rPr lang="ko-KR" altLang="en-US" dirty="0"/>
              <a:t>이상의 </a:t>
            </a:r>
            <a:r>
              <a:rPr lang="ko-KR" altLang="en-US" dirty="0" smtClean="0"/>
              <a:t>특징 점 </a:t>
            </a:r>
            <a:r>
              <a:rPr lang="ko-KR" altLang="en-US" dirty="0"/>
              <a:t>추출로 </a:t>
            </a:r>
            <a:endParaRPr lang="en-US" altLang="ko-KR" dirty="0" smtClean="0"/>
          </a:p>
          <a:p>
            <a:r>
              <a:rPr lang="ko-KR" altLang="en-US" dirty="0" smtClean="0"/>
              <a:t>원하는 </a:t>
            </a:r>
            <a:r>
              <a:rPr lang="ko-KR" altLang="en-US" dirty="0"/>
              <a:t>패턴을 찾기 어려움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41" y="7048448"/>
            <a:ext cx="4320000" cy="330237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17486" y="10529485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특징 점 그래프로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9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620027"/>
          </a:xfrm>
        </p:spPr>
        <p:txBody>
          <a:bodyPr/>
          <a:lstStyle/>
          <a:p>
            <a:r>
              <a:rPr lang="en-US" altLang="ko-KR" dirty="0" smtClean="0"/>
              <a:t>Result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범프</a:t>
            </a:r>
            <a:r>
              <a:rPr lang="ko-KR" altLang="en-US" dirty="0" smtClean="0"/>
              <a:t> 이미지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00" y="1472384"/>
            <a:ext cx="4320000" cy="432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00" y="6196149"/>
            <a:ext cx="4320000" cy="349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10882" y="579238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3000*3000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9331235"/>
            <a:ext cx="3240000" cy="2620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28379" y="10221127"/>
            <a:ext cx="2829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900*900 </a:t>
            </a:r>
            <a:r>
              <a:rPr lang="ko-KR" altLang="en-US" dirty="0" smtClean="0"/>
              <a:t>특징 점 활용 가치</a:t>
            </a:r>
            <a:endParaRPr lang="en-US" altLang="ko-KR" dirty="0" smtClean="0"/>
          </a:p>
          <a:p>
            <a:r>
              <a:rPr lang="ko-KR" altLang="en-US" dirty="0" smtClean="0"/>
              <a:t>떨어짐 </a:t>
            </a:r>
            <a:r>
              <a:rPr lang="en-US" altLang="ko-KR" dirty="0" smtClean="0"/>
              <a:t>bump</a:t>
            </a:r>
            <a:r>
              <a:rPr lang="ko-KR" altLang="en-US" dirty="0" smtClean="0"/>
              <a:t>와 연관성 </a:t>
            </a:r>
            <a:endParaRPr lang="en-US" altLang="ko-KR" dirty="0" smtClean="0"/>
          </a:p>
          <a:p>
            <a:r>
              <a:rPr lang="ko-KR" altLang="en-US" dirty="0" smtClean="0"/>
              <a:t>찾기 어려움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3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35744" y="649114"/>
            <a:ext cx="6386512" cy="620027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Corner Detection(Harris </a:t>
            </a:r>
            <a:r>
              <a:rPr lang="en-US" altLang="ko-KR" sz="3600" dirty="0" smtClean="0"/>
              <a:t>Corner) </a:t>
            </a:r>
            <a:r>
              <a:rPr lang="ko-KR" altLang="en-US" sz="3600" dirty="0" smtClean="0"/>
              <a:t>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00" y="1609634"/>
            <a:ext cx="4320000" cy="349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3771" y="5762171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s/w</a:t>
            </a:r>
            <a:r>
              <a:rPr lang="ko-KR" altLang="en-US" dirty="0" smtClean="0"/>
              <a:t>와 연계하여 </a:t>
            </a:r>
            <a:r>
              <a:rPr lang="ko-KR" altLang="en-US" dirty="0" err="1" smtClean="0"/>
              <a:t>범프의</a:t>
            </a:r>
            <a:r>
              <a:rPr lang="ko-KR" altLang="en-US" dirty="0" smtClean="0"/>
              <a:t> 형상 유무 등을 </a:t>
            </a:r>
            <a:endParaRPr lang="en-US" altLang="ko-KR" dirty="0" smtClean="0"/>
          </a:p>
          <a:p>
            <a:r>
              <a:rPr lang="ko-KR" altLang="en-US" dirty="0" smtClean="0"/>
              <a:t>검출 할 수 있을 것으로 판단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8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1487" y="228200"/>
            <a:ext cx="5915025" cy="620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Code.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890712"/>
            <a:ext cx="6781800" cy="841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7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</TotalTime>
  <Words>95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기말 텀 프로젝트   Bump들의 대표 특징 점 찾기  </vt:lpstr>
      <vt:lpstr>PowerPoint 프레젠테이션</vt:lpstr>
      <vt:lpstr>Result. Grid 패턴 이미지 처리</vt:lpstr>
      <vt:lpstr>Result. 범프 이미지 처리</vt:lpstr>
      <vt:lpstr>Corner Detection(Harris Corner) 결과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Projrct   특정 영역의 Circle 사이즈 계산하기</dc:title>
  <dc:creator>Microsoft 계정</dc:creator>
  <cp:lastModifiedBy>Microsoft 계정</cp:lastModifiedBy>
  <cp:revision>21</cp:revision>
  <dcterms:created xsi:type="dcterms:W3CDTF">2021-10-20T02:24:00Z</dcterms:created>
  <dcterms:modified xsi:type="dcterms:W3CDTF">2021-12-15T11:48:53Z</dcterms:modified>
</cp:coreProperties>
</file>