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8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1375-C7BE-4152-A0F6-B3515D78FCE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609B-81D1-41D9-B2D1-16ED2DC0B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140732"/>
            <a:ext cx="5581650" cy="53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175" y="65314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히스토그램 평탄화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78" y="6612040"/>
            <a:ext cx="490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image_Peppers512rgb.png</a:t>
            </a:r>
            <a:r>
              <a:rPr lang="ko-KR" altLang="en-US" dirty="0"/>
              <a:t>의 </a:t>
            </a:r>
            <a:r>
              <a:rPr lang="en-US" altLang="ko-KR" dirty="0"/>
              <a:t>Red Channel</a:t>
            </a:r>
            <a:r>
              <a:rPr lang="ko-KR" altLang="en-US" dirty="0"/>
              <a:t>에 적용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174" y="72498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공간 도메인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7737474"/>
            <a:ext cx="5760000" cy="2941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1991" y="10797183"/>
            <a:ext cx="45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Diameter : 0 , </a:t>
            </a:r>
            <a:r>
              <a:rPr lang="en-US" altLang="ko-KR" dirty="0" err="1" smtClean="0"/>
              <a:t>SigmaColor</a:t>
            </a:r>
            <a:r>
              <a:rPr lang="en-US" altLang="ko-KR" dirty="0" smtClean="0"/>
              <a:t> : 0.3 , </a:t>
            </a:r>
            <a:r>
              <a:rPr lang="en-US" altLang="ko-KR" dirty="0" err="1" smtClean="0"/>
              <a:t>SigmaSpace</a:t>
            </a:r>
            <a:r>
              <a:rPr lang="en-US" altLang="ko-KR" dirty="0" smtClean="0"/>
              <a:t> :5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4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430628"/>
            <a:ext cx="5760000" cy="2970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992" y="3554555"/>
            <a:ext cx="4541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Diameter : 0 , </a:t>
            </a:r>
            <a:r>
              <a:rPr lang="en-US" altLang="ko-KR" dirty="0" err="1" smtClean="0"/>
              <a:t>SigmaColor</a:t>
            </a:r>
            <a:r>
              <a:rPr lang="en-US" altLang="ko-KR" dirty="0" smtClean="0"/>
              <a:t> : 0.3 , </a:t>
            </a:r>
            <a:r>
              <a:rPr lang="en-US" altLang="ko-KR" dirty="0" err="1" smtClean="0"/>
              <a:t>SigmaSpace</a:t>
            </a:r>
            <a:r>
              <a:rPr lang="en-US" altLang="ko-KR" dirty="0" smtClean="0"/>
              <a:t> :9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SigmaSpace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커지면 </a:t>
            </a:r>
            <a:r>
              <a:rPr lang="en-US" altLang="ko-KR" dirty="0" smtClean="0"/>
              <a:t>blur</a:t>
            </a:r>
            <a:r>
              <a:rPr lang="ko-KR" altLang="en-US" dirty="0" smtClean="0"/>
              <a:t>되며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사라짐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216" y="7448399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Diameter : 0 , </a:t>
            </a:r>
            <a:r>
              <a:rPr lang="en-US" altLang="ko-KR" dirty="0" err="1" smtClean="0"/>
              <a:t>SigmaColor</a:t>
            </a:r>
            <a:r>
              <a:rPr lang="en-US" altLang="ko-KR" dirty="0" smtClean="0"/>
              <a:t> : 0.7 , </a:t>
            </a:r>
            <a:r>
              <a:rPr lang="en-US" altLang="ko-KR" dirty="0" err="1" smtClean="0"/>
              <a:t>SigmaSpace</a:t>
            </a:r>
            <a:r>
              <a:rPr lang="en-US" altLang="ko-KR" dirty="0" smtClean="0"/>
              <a:t> :5</a:t>
            </a:r>
          </a:p>
          <a:p>
            <a:r>
              <a:rPr lang="en-US" altLang="ko-KR" dirty="0" err="1" smtClean="0"/>
              <a:t>SigmaColor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커지면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사라지며 이미지 선명도 낮아짐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8" y="4477885"/>
            <a:ext cx="5760000" cy="2970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8223023"/>
            <a:ext cx="5760000" cy="297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6724" y="11235086"/>
            <a:ext cx="461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Diameter : -1 , </a:t>
            </a:r>
            <a:r>
              <a:rPr lang="en-US" altLang="ko-KR" dirty="0" err="1" smtClean="0"/>
              <a:t>SigmaColor</a:t>
            </a:r>
            <a:r>
              <a:rPr lang="en-US" altLang="ko-KR" dirty="0" smtClean="0"/>
              <a:t> : 0.3 , </a:t>
            </a:r>
            <a:r>
              <a:rPr lang="en-US" altLang="ko-KR" dirty="0" err="1" smtClean="0"/>
              <a:t>SigmaSpace</a:t>
            </a:r>
            <a:r>
              <a:rPr lang="en-US" altLang="ko-KR" dirty="0" smtClean="0"/>
              <a:t> :5</a:t>
            </a:r>
          </a:p>
        </p:txBody>
      </p:sp>
    </p:spTree>
    <p:extLst>
      <p:ext uri="{BB962C8B-B14F-4D97-AF65-F5344CB8AC3E}">
        <p14:creationId xmlns:p14="http://schemas.microsoft.com/office/powerpoint/2010/main" val="415027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175" y="65314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주파수 도메인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1176566"/>
            <a:ext cx="5760000" cy="2214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7" y="3667403"/>
            <a:ext cx="5760000" cy="2214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4302" y="3309427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Pass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388" y="5811620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Pass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175" y="622652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모폴로지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6595855"/>
            <a:ext cx="5760000" cy="21845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8135" y="87173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Close </a:t>
            </a:r>
            <a:r>
              <a:rPr lang="en-US" altLang="ko-KR" dirty="0" smtClean="0"/>
              <a:t>3*3 , 3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9195303"/>
            <a:ext cx="5760000" cy="21845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39357" y="1130379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 </a:t>
            </a:r>
            <a:r>
              <a:rPr lang="en-US" altLang="ko-KR" dirty="0"/>
              <a:t>3*3 , 3</a:t>
            </a:r>
            <a:r>
              <a:rPr lang="ko-KR" altLang="en-US" dirty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96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2021-10-13T09:29:02Z</dcterms:created>
  <dcterms:modified xsi:type="dcterms:W3CDTF">2021-10-13T13:48:18Z</dcterms:modified>
</cp:coreProperties>
</file>