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3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62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63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82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6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4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27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70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08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2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44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85B4-CE58-433F-AE89-F7483EE0466B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4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중간 </a:t>
            </a:r>
            <a:r>
              <a:rPr lang="ko-KR" altLang="en-US" dirty="0" err="1"/>
              <a:t>텀프로젝트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smtClean="0"/>
              <a:t>특정 영역의 </a:t>
            </a:r>
            <a:r>
              <a:rPr lang="en-US" altLang="ko-KR" sz="2000" dirty="0" smtClean="0"/>
              <a:t>Circle </a:t>
            </a:r>
            <a:r>
              <a:rPr lang="ko-KR" altLang="en-US" sz="2000" dirty="0" smtClean="0"/>
              <a:t>사이즈 계산하기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산업인공지능학과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2021254006</a:t>
            </a:r>
          </a:p>
          <a:p>
            <a:pPr algn="r"/>
            <a:r>
              <a:rPr lang="ko-KR" altLang="en-US" dirty="0" smtClean="0"/>
              <a:t>김대훈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0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1488" y="1001486"/>
            <a:ext cx="5915025" cy="7721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조건</a:t>
            </a:r>
            <a:endParaRPr lang="en-US" altLang="ko-KR" dirty="0" smtClean="0"/>
          </a:p>
          <a:p>
            <a:pPr marL="857250" lvl="1" indent="-514350">
              <a:buFont typeface="+mj-lt"/>
              <a:buAutoNum type="alphaLcPeriod"/>
            </a:pPr>
            <a:r>
              <a:rPr lang="ko-KR" altLang="en-US" dirty="0" smtClean="0"/>
              <a:t>키보드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marL="857250" lvl="1" indent="-514350">
              <a:buFont typeface="+mj-lt"/>
              <a:buAutoNum type="alphaLcPeriod"/>
            </a:pPr>
            <a:r>
              <a:rPr lang="ko-KR" altLang="en-US" dirty="0" smtClean="0"/>
              <a:t>마우스 기능 사용하기</a:t>
            </a:r>
            <a:endParaRPr lang="en-US" altLang="ko-KR" dirty="0" smtClean="0"/>
          </a:p>
          <a:p>
            <a:pPr marL="857250" lvl="1" indent="-514350">
              <a:buFont typeface="+mj-lt"/>
              <a:buAutoNum type="alphaLcPeriod"/>
            </a:pPr>
            <a:r>
              <a:rPr lang="ko-KR" altLang="en-US" dirty="0" smtClean="0"/>
              <a:t>이미지 처리 기능 사용하기</a:t>
            </a:r>
            <a:endParaRPr lang="en-US" altLang="ko-KR" dirty="0" smtClean="0"/>
          </a:p>
          <a:p>
            <a:pPr marL="857250" lvl="1" indent="-514350">
              <a:buFont typeface="+mj-lt"/>
              <a:buAutoNum type="alphaL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목적</a:t>
            </a:r>
            <a:endParaRPr lang="en-US" altLang="ko-KR" dirty="0" smtClean="0"/>
          </a:p>
          <a:p>
            <a:pPr marL="685800" lvl="1" indent="-342900">
              <a:buFont typeface="+mj-lt"/>
              <a:buAutoNum type="alphaLcPeriod"/>
            </a:pPr>
            <a:r>
              <a:rPr lang="ko-KR" altLang="en-US" dirty="0"/>
              <a:t>입력 받은 이미지의 </a:t>
            </a:r>
            <a:r>
              <a:rPr lang="en-US" altLang="ko-KR" dirty="0"/>
              <a:t>Circle </a:t>
            </a:r>
            <a:r>
              <a:rPr lang="ko-KR" altLang="en-US" dirty="0"/>
              <a:t>크기 계산</a:t>
            </a:r>
            <a:r>
              <a:rPr lang="en-US" altLang="ko-KR" dirty="0" smtClean="0"/>
              <a:t>.</a:t>
            </a:r>
          </a:p>
          <a:p>
            <a:pPr marL="1028700" lvl="2" indent="-342900">
              <a:buFont typeface="+mj-ea"/>
              <a:buAutoNum type="ea1JpnKorPeriod"/>
            </a:pPr>
            <a:r>
              <a:rPr lang="ko-KR" altLang="en-US" dirty="0" smtClean="0"/>
              <a:t>현업에서 사용되는 </a:t>
            </a:r>
            <a:r>
              <a:rPr lang="en-US" altLang="ko-KR" dirty="0" smtClean="0"/>
              <a:t>Bump(circle)</a:t>
            </a:r>
            <a:r>
              <a:rPr lang="ko-KR" altLang="en-US" dirty="0" smtClean="0"/>
              <a:t>의 크기를 계산</a:t>
            </a:r>
            <a:r>
              <a:rPr lang="en-US" altLang="ko-KR" dirty="0" smtClean="0"/>
              <a:t>.</a:t>
            </a:r>
          </a:p>
          <a:p>
            <a:pPr marL="685800" lvl="1" indent="-342900">
              <a:buFont typeface="+mj-lt"/>
              <a:buAutoNum type="alphaL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685800" lvl="1" indent="-342900">
              <a:buFont typeface="+mj-lt"/>
              <a:buAutoNum type="alphaLcPeriod"/>
            </a:pPr>
            <a:r>
              <a:rPr lang="ko-KR" altLang="en-US" dirty="0" smtClean="0"/>
              <a:t>사용자 입력으로 필터 기능 누적 적용</a:t>
            </a:r>
            <a:r>
              <a:rPr lang="en-US" altLang="ko-KR" dirty="0" smtClean="0"/>
              <a:t>.</a:t>
            </a:r>
          </a:p>
          <a:p>
            <a:pPr marL="685800" lvl="1" indent="-342900">
              <a:buFont typeface="+mj-lt"/>
              <a:buAutoNum type="alphaLcPeriod"/>
            </a:pPr>
            <a:r>
              <a:rPr lang="ko-KR" altLang="en-US" dirty="0" smtClean="0"/>
              <a:t>이미지 처리</a:t>
            </a:r>
            <a:endParaRPr lang="en-US" altLang="ko-KR" dirty="0" smtClean="0"/>
          </a:p>
          <a:p>
            <a:pPr marL="1028700" lvl="2" indent="-342900">
              <a:buFont typeface="+mj-ea"/>
              <a:buAutoNum type="ea1JpnKorPeriod"/>
            </a:pPr>
            <a:r>
              <a:rPr lang="en-US" altLang="ko-KR" dirty="0" smtClean="0"/>
              <a:t>Edge:  Canny, </a:t>
            </a:r>
            <a:r>
              <a:rPr lang="en-US" altLang="ko-KR" dirty="0" err="1" smtClean="0"/>
              <a:t>bilateralFilter</a:t>
            </a:r>
            <a:endParaRPr lang="en-US" altLang="ko-KR" dirty="0" smtClean="0"/>
          </a:p>
          <a:p>
            <a:pPr marL="1028700" lvl="2" indent="-342900">
              <a:buFont typeface="+mj-ea"/>
              <a:buAutoNum type="ea1JpnKorPeriod"/>
            </a:pPr>
            <a:r>
              <a:rPr lang="ko-KR" altLang="en-US" dirty="0" smtClean="0"/>
              <a:t>필터 </a:t>
            </a:r>
            <a:r>
              <a:rPr lang="en-US" altLang="ko-KR" dirty="0"/>
              <a:t>: </a:t>
            </a:r>
            <a:r>
              <a:rPr lang="en-US" altLang="ko-KR" dirty="0" err="1" smtClean="0"/>
              <a:t>GaussianBlur</a:t>
            </a:r>
            <a:r>
              <a:rPr lang="en-US" altLang="ko-KR" dirty="0"/>
              <a:t>, </a:t>
            </a:r>
            <a:r>
              <a:rPr lang="en-US" altLang="ko-KR" dirty="0" smtClean="0"/>
              <a:t>Erosion, Dilation, Opening, Closing</a:t>
            </a:r>
          </a:p>
          <a:p>
            <a:pPr marL="1028700" lvl="2" indent="-342900">
              <a:buFont typeface="+mj-ea"/>
              <a:buAutoNum type="ea1JpnKorPeriod"/>
            </a:pPr>
            <a:r>
              <a:rPr lang="en-US" altLang="ko-KR" dirty="0" smtClean="0"/>
              <a:t>Edge : ‘b’ or ‘B’</a:t>
            </a:r>
          </a:p>
          <a:p>
            <a:pPr marL="1028700" lvl="2" indent="-342900">
              <a:buFont typeface="+mj-ea"/>
              <a:buAutoNum type="ea1JpnKorPeriod"/>
            </a:pPr>
            <a:r>
              <a:rPr lang="en-US" altLang="ko-KR" dirty="0" err="1" smtClean="0"/>
              <a:t>GaussianBlur</a:t>
            </a:r>
            <a:r>
              <a:rPr lang="en-US" altLang="ko-KR" dirty="0"/>
              <a:t> : </a:t>
            </a:r>
            <a:r>
              <a:rPr lang="en-US" altLang="ko-KR" dirty="0" smtClean="0"/>
              <a:t>‘g’ </a:t>
            </a:r>
            <a:r>
              <a:rPr lang="en-US" altLang="ko-KR" dirty="0"/>
              <a:t>or </a:t>
            </a:r>
            <a:r>
              <a:rPr lang="en-US" altLang="ko-KR" dirty="0" smtClean="0"/>
              <a:t>‘G’</a:t>
            </a:r>
          </a:p>
          <a:p>
            <a:pPr marL="1028700" lvl="2" indent="-342900">
              <a:buFont typeface="+mj-ea"/>
              <a:buAutoNum type="ea1JpnKorPeriod"/>
            </a:pPr>
            <a:r>
              <a:rPr lang="en-US" altLang="ko-KR" dirty="0" smtClean="0"/>
              <a:t>Erosion</a:t>
            </a:r>
            <a:r>
              <a:rPr lang="en-US" altLang="ko-KR" dirty="0"/>
              <a:t> : </a:t>
            </a:r>
            <a:r>
              <a:rPr lang="en-US" altLang="ko-KR" dirty="0" smtClean="0"/>
              <a:t>‘e’ </a:t>
            </a:r>
            <a:r>
              <a:rPr lang="en-US" altLang="ko-KR" dirty="0"/>
              <a:t>or </a:t>
            </a:r>
            <a:r>
              <a:rPr lang="en-US" altLang="ko-KR" dirty="0" smtClean="0"/>
              <a:t>‘E’</a:t>
            </a:r>
          </a:p>
          <a:p>
            <a:pPr marL="1028700" lvl="2" indent="-342900">
              <a:buFont typeface="+mj-ea"/>
              <a:buAutoNum type="ea1JpnKorPeriod"/>
            </a:pPr>
            <a:r>
              <a:rPr lang="en-US" altLang="ko-KR" dirty="0" smtClean="0"/>
              <a:t>Dilation</a:t>
            </a:r>
            <a:r>
              <a:rPr lang="en-US" altLang="ko-KR" dirty="0"/>
              <a:t> : </a:t>
            </a:r>
            <a:r>
              <a:rPr lang="en-US" altLang="ko-KR" dirty="0" smtClean="0"/>
              <a:t>‘d’ </a:t>
            </a:r>
            <a:r>
              <a:rPr lang="en-US" altLang="ko-KR" dirty="0"/>
              <a:t>or </a:t>
            </a:r>
            <a:r>
              <a:rPr lang="en-US" altLang="ko-KR" dirty="0" smtClean="0"/>
              <a:t>‘D’</a:t>
            </a:r>
          </a:p>
          <a:p>
            <a:pPr marL="1028700" lvl="2" indent="-342900">
              <a:buFont typeface="+mj-ea"/>
              <a:buAutoNum type="ea1JpnKorPeriod"/>
            </a:pPr>
            <a:r>
              <a:rPr lang="en-US" altLang="ko-KR" dirty="0" smtClean="0"/>
              <a:t>Opening</a:t>
            </a:r>
            <a:r>
              <a:rPr lang="en-US" altLang="ko-KR" dirty="0"/>
              <a:t> : </a:t>
            </a:r>
            <a:r>
              <a:rPr lang="en-US" altLang="ko-KR" dirty="0" smtClean="0"/>
              <a:t>‘o’ </a:t>
            </a:r>
            <a:r>
              <a:rPr lang="en-US" altLang="ko-KR" dirty="0"/>
              <a:t>or </a:t>
            </a:r>
            <a:r>
              <a:rPr lang="en-US" altLang="ko-KR" dirty="0" smtClean="0"/>
              <a:t>‘O’</a:t>
            </a:r>
          </a:p>
          <a:p>
            <a:pPr marL="1028700" lvl="2" indent="-342900">
              <a:buFont typeface="+mj-ea"/>
              <a:buAutoNum type="ea1JpnKorPeriod"/>
            </a:pPr>
            <a:r>
              <a:rPr lang="en-US" altLang="ko-KR" dirty="0" smtClean="0"/>
              <a:t>Closing</a:t>
            </a:r>
            <a:r>
              <a:rPr lang="en-US" altLang="ko-KR" dirty="0"/>
              <a:t> : </a:t>
            </a:r>
            <a:r>
              <a:rPr lang="en-US" altLang="ko-KR" dirty="0" smtClean="0"/>
              <a:t>‘c’ </a:t>
            </a:r>
            <a:r>
              <a:rPr lang="en-US" altLang="ko-KR" dirty="0"/>
              <a:t>or </a:t>
            </a:r>
            <a:r>
              <a:rPr lang="en-US" altLang="ko-KR" dirty="0" smtClean="0"/>
              <a:t>‘C’</a:t>
            </a:r>
          </a:p>
          <a:p>
            <a:pPr marL="1028700" lvl="2" indent="-342900">
              <a:buFont typeface="+mj-ea"/>
              <a:buAutoNum type="ea1JpnKorPeriod"/>
            </a:pPr>
            <a:r>
              <a:rPr lang="en-US" altLang="ko-KR" dirty="0" smtClean="0"/>
              <a:t>Calculation : ‘a’ or ‘A’</a:t>
            </a:r>
          </a:p>
          <a:p>
            <a:pPr marL="685800" lvl="1" indent="-342900">
              <a:buFont typeface="+mj-ea"/>
              <a:buAutoNum type="alphaLcPeriod"/>
            </a:pPr>
            <a:r>
              <a:rPr lang="ko-KR" altLang="en-US" dirty="0"/>
              <a:t>선택 된 특정 영역을 기준으로 계산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685800" lvl="1" indent="-342900">
              <a:buFont typeface="+mj-ea"/>
              <a:buAutoNum type="alphaLcPeriod"/>
            </a:pPr>
            <a:r>
              <a:rPr lang="ko-KR" altLang="en-US" dirty="0" smtClean="0"/>
              <a:t>옵션</a:t>
            </a:r>
            <a:endParaRPr lang="en-US" altLang="ko-KR" dirty="0" smtClean="0"/>
          </a:p>
          <a:p>
            <a:pPr marL="1028700" lvl="2" indent="-342900">
              <a:buFont typeface="+mj-ea"/>
              <a:buAutoNum type="ea1JpnKorPeriod"/>
            </a:pPr>
            <a:r>
              <a:rPr lang="ko-KR" altLang="en-US" dirty="0" smtClean="0"/>
              <a:t>종료</a:t>
            </a:r>
            <a:r>
              <a:rPr lang="en-US" altLang="ko-KR" dirty="0"/>
              <a:t> </a:t>
            </a:r>
            <a:r>
              <a:rPr lang="en-US" altLang="ko-KR" dirty="0" smtClean="0"/>
              <a:t>: esc</a:t>
            </a:r>
          </a:p>
          <a:p>
            <a:pPr marL="1028700" lvl="2" indent="-342900">
              <a:buFont typeface="+mj-ea"/>
              <a:buAutoNum type="ea1JpnKorPeriod"/>
            </a:pPr>
            <a:r>
              <a:rPr lang="en-US" altLang="ko-KR" dirty="0" smtClean="0"/>
              <a:t>Clear : ‘x’</a:t>
            </a:r>
          </a:p>
          <a:p>
            <a:pPr marL="1028700" lvl="2" indent="-342900">
              <a:buFont typeface="+mj-ea"/>
              <a:buAutoNum type="ea1JpnKorPeriod"/>
            </a:pPr>
            <a:r>
              <a:rPr lang="ko-KR" altLang="en-US" dirty="0" smtClean="0"/>
              <a:t>마우스 영역 선택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계산 영역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4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1488" y="649114"/>
            <a:ext cx="5915025" cy="620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Code.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00" y="1269141"/>
            <a:ext cx="6120000" cy="48455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00" y="5545305"/>
            <a:ext cx="6120000" cy="54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620027"/>
          </a:xfrm>
        </p:spPr>
        <p:txBody>
          <a:bodyPr/>
          <a:lstStyle/>
          <a:p>
            <a:r>
              <a:rPr lang="en-US" altLang="ko-KR" dirty="0" smtClean="0"/>
              <a:t>Result.</a:t>
            </a:r>
            <a:r>
              <a:rPr lang="ko-KR" altLang="en-US" dirty="0" smtClean="0"/>
              <a:t>이미지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6" y="1269141"/>
            <a:ext cx="2880000" cy="28662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1269141"/>
            <a:ext cx="2880000" cy="28662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513" y="5018434"/>
            <a:ext cx="2880000" cy="28662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6" y="5018434"/>
            <a:ext cx="2880000" cy="28662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3" y="8767728"/>
            <a:ext cx="2880000" cy="28662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3000" y="413542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 이미지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000521" y="4334539"/>
            <a:ext cx="69668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49337" y="4149873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Dilation 6 </a:t>
            </a:r>
            <a:r>
              <a:rPr lang="ko-KR" altLang="en-US" dirty="0" smtClean="0"/>
              <a:t>회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2" idx="2"/>
          </p:cNvCxnSpPr>
          <p:nvPr/>
        </p:nvCxnSpPr>
        <p:spPr>
          <a:xfrm>
            <a:off x="4933724" y="4519205"/>
            <a:ext cx="11477" cy="4220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4984" y="7899166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Opening 6 </a:t>
            </a:r>
            <a:r>
              <a:rPr lang="ko-KR" altLang="en-US" dirty="0" smtClean="0"/>
              <a:t>회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009091" y="8108841"/>
            <a:ext cx="77188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8160" y="7899166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GaussianBlur</a:t>
            </a:r>
            <a:r>
              <a:rPr lang="en-US" altLang="ko-KR" dirty="0" smtClean="0"/>
              <a:t> 6 </a:t>
            </a:r>
            <a:r>
              <a:rPr lang="ko-KR" altLang="en-US" dirty="0" smtClean="0"/>
              <a:t>회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13000" y="11634013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Edge : Canny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18" idx="2"/>
          </p:cNvCxnSpPr>
          <p:nvPr/>
        </p:nvCxnSpPr>
        <p:spPr>
          <a:xfrm flipH="1">
            <a:off x="1908863" y="8268498"/>
            <a:ext cx="1" cy="3675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9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1488" y="649114"/>
            <a:ext cx="5915025" cy="620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Result.</a:t>
            </a:r>
            <a:r>
              <a:rPr lang="ko-KR" altLang="en-US" dirty="0" smtClean="0"/>
              <a:t>크기 계산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2971" y="3294743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진행 중</a:t>
            </a:r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10825" y="11241314"/>
            <a:ext cx="1575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Thank you!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132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174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중간 텀프로젝트   특정 영역의 Circle 사이즈 계산하기  </vt:lpstr>
      <vt:lpstr>PowerPoint 프레젠테이션</vt:lpstr>
      <vt:lpstr>PowerPoint 프레젠테이션</vt:lpstr>
      <vt:lpstr>Result.이미지 처리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Projrct   특정 영역의 Circle 사이즈 계산하기</dc:title>
  <dc:creator>Microsoft 계정</dc:creator>
  <cp:lastModifiedBy>Microsoft 계정</cp:lastModifiedBy>
  <cp:revision>10</cp:revision>
  <dcterms:created xsi:type="dcterms:W3CDTF">2021-10-20T02:24:00Z</dcterms:created>
  <dcterms:modified xsi:type="dcterms:W3CDTF">2021-10-20T09:58:28Z</dcterms:modified>
</cp:coreProperties>
</file>