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90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9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5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06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44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98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02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1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2ED9-33AB-498E-9FC5-FB182D3426A2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B373-3727-4D54-BF28-87CF47AE8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TRIZ </a:t>
            </a:r>
            <a:r>
              <a:rPr lang="ko-KR" altLang="en-US" dirty="0" smtClean="0"/>
              <a:t>적용 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2021254006</a:t>
            </a:r>
          </a:p>
          <a:p>
            <a:r>
              <a:rPr lang="ko-KR" altLang="en-US" dirty="0" smtClean="0"/>
              <a:t>김대훈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19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839" y="626076"/>
            <a:ext cx="110418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트리즈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창의적 문제 해결을 위한 체계적 방법론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</a:t>
            </a:r>
            <a:r>
              <a:rPr lang="en-US" altLang="ko-KR" dirty="0" smtClean="0"/>
              <a:t>(+)</a:t>
            </a:r>
            <a:r>
              <a:rPr lang="ko-KR" altLang="en-US" dirty="0" smtClean="0"/>
              <a:t>감</a:t>
            </a:r>
            <a:r>
              <a:rPr lang="en-US" altLang="ko-KR" dirty="0" smtClean="0"/>
              <a:t>(-)</a:t>
            </a:r>
            <a:r>
              <a:rPr lang="ko-KR" altLang="en-US" dirty="0" smtClean="0"/>
              <a:t>승</a:t>
            </a:r>
            <a:r>
              <a:rPr lang="en-US" altLang="ko-KR" dirty="0" smtClean="0"/>
              <a:t>(x)</a:t>
            </a:r>
            <a:r>
              <a:rPr lang="ko-KR" altLang="en-US" dirty="0" smtClean="0"/>
              <a:t>제</a:t>
            </a:r>
            <a:r>
              <a:rPr lang="en-US" altLang="ko-KR" dirty="0" smtClean="0"/>
              <a:t>(÷)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자동차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가</a:t>
            </a:r>
            <a:r>
              <a:rPr lang="en-US" altLang="ko-KR" dirty="0" smtClean="0"/>
              <a:t>(+) : </a:t>
            </a:r>
            <a:r>
              <a:rPr lang="ko-KR" altLang="en-US" dirty="0" err="1" smtClean="0"/>
              <a:t>네비게이션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오디오</a:t>
            </a:r>
            <a:r>
              <a:rPr lang="en-US" altLang="ko-KR" dirty="0" smtClean="0"/>
              <a:t>, +</a:t>
            </a:r>
            <a:r>
              <a:rPr lang="ko-KR" altLang="en-US" dirty="0" smtClean="0"/>
              <a:t>카메라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블랙박스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후방 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...), +</a:t>
            </a:r>
            <a:r>
              <a:rPr lang="ko-KR" altLang="en-US" dirty="0" smtClean="0"/>
              <a:t>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자율주행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안마기</a:t>
            </a:r>
            <a:r>
              <a:rPr lang="en-US" altLang="ko-KR" dirty="0" smtClean="0"/>
              <a:t>...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감</a:t>
            </a:r>
            <a:r>
              <a:rPr lang="en-US" altLang="ko-KR" dirty="0" smtClean="0"/>
              <a:t>(-) :</a:t>
            </a:r>
            <a:r>
              <a:rPr lang="ko-KR" altLang="en-US" dirty="0" smtClean="0"/>
              <a:t>　뒷좌석 의자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차박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운전자</a:t>
            </a:r>
            <a:r>
              <a:rPr lang="en-US" altLang="ko-KR" dirty="0" smtClean="0"/>
              <a:t>-</a:t>
            </a:r>
            <a:r>
              <a:rPr lang="ko-KR" altLang="en-US" dirty="0" smtClean="0"/>
              <a:t>조종장치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자율주행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주유구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전기차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거울</a:t>
            </a:r>
            <a:r>
              <a:rPr lang="en-US" altLang="ko-KR" dirty="0" smtClean="0"/>
              <a:t>(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뷰어</a:t>
            </a:r>
            <a:r>
              <a:rPr lang="en-US" altLang="ko-KR" dirty="0" smtClean="0"/>
              <a:t>)...</a:t>
            </a:r>
          </a:p>
          <a:p>
            <a:r>
              <a:rPr lang="en-US" altLang="ko-KR" dirty="0" smtClean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 smtClean="0"/>
              <a:t>승</a:t>
            </a:r>
            <a:r>
              <a:rPr lang="en-US" altLang="ko-KR" dirty="0" smtClean="0"/>
              <a:t>(x) : </a:t>
            </a:r>
            <a:r>
              <a:rPr lang="ko-KR" altLang="en-US" dirty="0" smtClean="0"/>
              <a:t>청소장치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청소차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의료키트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구급차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소방장치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소방차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견인장치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견인차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중장비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크래인</a:t>
            </a:r>
            <a:r>
              <a:rPr lang="en-US" altLang="ko-KR" dirty="0" smtClean="0"/>
              <a:t>)...</a:t>
            </a:r>
          </a:p>
          <a:p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제</a:t>
            </a:r>
            <a:r>
              <a:rPr lang="en-US" altLang="ko-KR" dirty="0" smtClean="0"/>
              <a:t>(÷) : </a:t>
            </a:r>
            <a:r>
              <a:rPr lang="ko-KR" altLang="en-US" dirty="0" smtClean="0"/>
              <a:t>바퀴를 빼고 </a:t>
            </a:r>
            <a:r>
              <a:rPr lang="ko-KR" altLang="en-US" dirty="0" err="1" smtClean="0"/>
              <a:t>드론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바퀴는 테이블 받침으로 활용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257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TRIZ 적용 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TRIZ 적용 예</dc:title>
  <dc:creator>Microsoft 계정</dc:creator>
  <cp:lastModifiedBy>Microsoft 계정</cp:lastModifiedBy>
  <cp:revision>1</cp:revision>
  <dcterms:created xsi:type="dcterms:W3CDTF">2021-11-22T10:41:10Z</dcterms:created>
  <dcterms:modified xsi:type="dcterms:W3CDTF">2021-11-22T10:43:06Z</dcterms:modified>
</cp:coreProperties>
</file>