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EEF1-CCC9-4ADD-A181-DE617EDAF066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1CE-90B8-49DC-A0AA-694E192E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5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EEF1-CCC9-4ADD-A181-DE617EDAF066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1CE-90B8-49DC-A0AA-694E192E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2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EEF1-CCC9-4ADD-A181-DE617EDAF066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1CE-90B8-49DC-A0AA-694E192E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EEF1-CCC9-4ADD-A181-DE617EDAF066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1CE-90B8-49DC-A0AA-694E192E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3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EEF1-CCC9-4ADD-A181-DE617EDAF066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1CE-90B8-49DC-A0AA-694E192E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8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EEF1-CCC9-4ADD-A181-DE617EDAF066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1CE-90B8-49DC-A0AA-694E192E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EEF1-CCC9-4ADD-A181-DE617EDAF066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1CE-90B8-49DC-A0AA-694E192E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8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EEF1-CCC9-4ADD-A181-DE617EDAF066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1CE-90B8-49DC-A0AA-694E192E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6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EEF1-CCC9-4ADD-A181-DE617EDAF066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1CE-90B8-49DC-A0AA-694E192E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1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EEF1-CCC9-4ADD-A181-DE617EDAF066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1CE-90B8-49DC-A0AA-694E192E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9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EEF1-CCC9-4ADD-A181-DE617EDAF066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F1CE-90B8-49DC-A0AA-694E192E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6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AEEF1-CCC9-4ADD-A181-DE617EDAF066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F1CE-90B8-49DC-A0AA-694E192E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0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5827" y="1570367"/>
            <a:ext cx="6175375" cy="1056720"/>
          </a:xfrm>
        </p:spPr>
        <p:txBody>
          <a:bodyPr/>
          <a:lstStyle/>
          <a:p>
            <a:pPr algn="l"/>
            <a:r>
              <a:rPr lang="ko-KR" altLang="en-US" dirty="0" smtClean="0"/>
              <a:t>과제 내용 </a:t>
            </a:r>
            <a:r>
              <a:rPr lang="en-US" altLang="ko-KR" dirty="0" smtClean="0"/>
              <a:t>: </a:t>
            </a:r>
          </a:p>
          <a:p>
            <a:pPr algn="l"/>
            <a:r>
              <a:rPr lang="ko-KR" altLang="en-US" dirty="0" smtClean="0"/>
              <a:t>디지털 </a:t>
            </a:r>
            <a:r>
              <a:rPr lang="ko-KR" altLang="en-US" dirty="0" err="1"/>
              <a:t>논리회로에</a:t>
            </a:r>
            <a:r>
              <a:rPr lang="ko-KR" altLang="en-US" dirty="0"/>
              <a:t> 나오는 </a:t>
            </a:r>
            <a:r>
              <a:rPr lang="ko-KR" altLang="en-US" dirty="0" err="1"/>
              <a:t>전가산기</a:t>
            </a:r>
            <a:r>
              <a:rPr lang="en-US" altLang="ko-KR" dirty="0"/>
              <a:t>( Full Adder) </a:t>
            </a:r>
            <a:r>
              <a:rPr lang="ko-KR" altLang="en-US"/>
              <a:t>를  퍼셉트론을 이용하여 파이썬으로 구현하고 실행결과를 </a:t>
            </a:r>
            <a:r>
              <a:rPr lang="ko-KR" altLang="en-US" smtClean="0"/>
              <a:t>보이시오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5143" y="9144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실제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9" y="2627087"/>
            <a:ext cx="5347028" cy="74308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6" y="10171793"/>
            <a:ext cx="5743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Akira</dc:creator>
  <cp:lastModifiedBy>Akira</cp:lastModifiedBy>
  <cp:revision>3</cp:revision>
  <dcterms:created xsi:type="dcterms:W3CDTF">2021-04-05T09:40:24Z</dcterms:created>
  <dcterms:modified xsi:type="dcterms:W3CDTF">2021-04-05T09:51:32Z</dcterms:modified>
</cp:coreProperties>
</file>