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0" r:id="rId3"/>
    <p:sldId id="262" r:id="rId4"/>
    <p:sldId id="259" r:id="rId5"/>
    <p:sldId id="261" r:id="rId6"/>
    <p:sldId id="258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598B6-DCD6-404D-BEC2-721A5773C735}" v="237" dt="2023-03-24T05:48:1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697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梟 owl" userId="f99ad14178f2b2d0" providerId="LiveId" clId="{D7E598B6-DCD6-404D-BEC2-721A5773C735}"/>
    <pc:docChg chg="undo redo custSel addSld modSld sldOrd modMainMaster">
      <pc:chgData name="梟 owl" userId="f99ad14178f2b2d0" providerId="LiveId" clId="{D7E598B6-DCD6-404D-BEC2-721A5773C735}" dt="2023-03-24T05:59:52.851" v="2632" actId="20577"/>
      <pc:docMkLst>
        <pc:docMk/>
      </pc:docMkLst>
      <pc:sldChg chg="modSp mod">
        <pc:chgData name="梟 owl" userId="f99ad14178f2b2d0" providerId="LiveId" clId="{D7E598B6-DCD6-404D-BEC2-721A5773C735}" dt="2023-03-24T05:05:40.330" v="1006" actId="20577"/>
        <pc:sldMkLst>
          <pc:docMk/>
          <pc:sldMk cId="1356114891" sldId="256"/>
        </pc:sldMkLst>
        <pc:spChg chg="mod">
          <ac:chgData name="梟 owl" userId="f99ad14178f2b2d0" providerId="LiveId" clId="{D7E598B6-DCD6-404D-BEC2-721A5773C735}" dt="2023-03-24T05:05:40.330" v="1006" actId="20577"/>
          <ac:spMkLst>
            <pc:docMk/>
            <pc:sldMk cId="1356114891" sldId="256"/>
            <ac:spMk id="2" creationId="{2B3EB02A-51C0-ACA1-5ED9-04D0A35803EA}"/>
          </ac:spMkLst>
        </pc:spChg>
        <pc:spChg chg="mod">
          <ac:chgData name="梟 owl" userId="f99ad14178f2b2d0" providerId="LiveId" clId="{D7E598B6-DCD6-404D-BEC2-721A5773C735}" dt="2023-03-24T04:08:01.040" v="253" actId="1036"/>
          <ac:spMkLst>
            <pc:docMk/>
            <pc:sldMk cId="1356114891" sldId="256"/>
            <ac:spMk id="3" creationId="{3A3239C0-D137-C540-DFD2-12E1A358F490}"/>
          </ac:spMkLst>
        </pc:spChg>
      </pc:sldChg>
      <pc:sldChg chg="delSp modSp new mod">
        <pc:chgData name="梟 owl" userId="f99ad14178f2b2d0" providerId="LiveId" clId="{D7E598B6-DCD6-404D-BEC2-721A5773C735}" dt="2023-03-24T03:56:25.822" v="66" actId="1076"/>
        <pc:sldMkLst>
          <pc:docMk/>
          <pc:sldMk cId="1136429119" sldId="257"/>
        </pc:sldMkLst>
        <pc:spChg chg="del mod">
          <ac:chgData name="梟 owl" userId="f99ad14178f2b2d0" providerId="LiveId" clId="{D7E598B6-DCD6-404D-BEC2-721A5773C735}" dt="2023-03-24T03:55:21.015" v="16" actId="478"/>
          <ac:spMkLst>
            <pc:docMk/>
            <pc:sldMk cId="1136429119" sldId="257"/>
            <ac:spMk id="2" creationId="{5A1E8A78-3931-76C9-BD3E-03CA2BB47504}"/>
          </ac:spMkLst>
        </pc:spChg>
        <pc:spChg chg="mod">
          <ac:chgData name="梟 owl" userId="f99ad14178f2b2d0" providerId="LiveId" clId="{D7E598B6-DCD6-404D-BEC2-721A5773C735}" dt="2023-03-24T03:56:25.822" v="66" actId="1076"/>
          <ac:spMkLst>
            <pc:docMk/>
            <pc:sldMk cId="1136429119" sldId="257"/>
            <ac:spMk id="3" creationId="{756F69A4-F79C-FD56-1A88-1CE57F215587}"/>
          </ac:spMkLst>
        </pc:spChg>
      </pc:sldChg>
      <pc:sldChg chg="addSp modSp new mod">
        <pc:chgData name="梟 owl" userId="f99ad14178f2b2d0" providerId="LiveId" clId="{D7E598B6-DCD6-404D-BEC2-721A5773C735}" dt="2023-03-24T05:59:52.851" v="2632" actId="20577"/>
        <pc:sldMkLst>
          <pc:docMk/>
          <pc:sldMk cId="155244968" sldId="258"/>
        </pc:sldMkLst>
        <pc:spChg chg="mod">
          <ac:chgData name="梟 owl" userId="f99ad14178f2b2d0" providerId="LiveId" clId="{D7E598B6-DCD6-404D-BEC2-721A5773C735}" dt="2023-03-24T03:58:40.433" v="88" actId="403"/>
          <ac:spMkLst>
            <pc:docMk/>
            <pc:sldMk cId="155244968" sldId="258"/>
            <ac:spMk id="2" creationId="{2C44875C-8809-B206-D4E7-997EA849F129}"/>
          </ac:spMkLst>
        </pc:spChg>
        <pc:spChg chg="mod">
          <ac:chgData name="梟 owl" userId="f99ad14178f2b2d0" providerId="LiveId" clId="{D7E598B6-DCD6-404D-BEC2-721A5773C735}" dt="2023-03-24T05:51:11.504" v="2449" actId="14100"/>
          <ac:spMkLst>
            <pc:docMk/>
            <pc:sldMk cId="155244968" sldId="258"/>
            <ac:spMk id="3" creationId="{4B0E39CF-87B1-9E39-911F-34D56721F534}"/>
          </ac:spMkLst>
        </pc:spChg>
        <pc:spChg chg="add mod">
          <ac:chgData name="梟 owl" userId="f99ad14178f2b2d0" providerId="LiveId" clId="{D7E598B6-DCD6-404D-BEC2-721A5773C735}" dt="2023-03-24T05:51:32.330" v="2451" actId="1076"/>
          <ac:spMkLst>
            <pc:docMk/>
            <pc:sldMk cId="155244968" sldId="258"/>
            <ac:spMk id="4" creationId="{E1F8A30E-0A7F-C7DA-6D91-679F17D25914}"/>
          </ac:spMkLst>
        </pc:spChg>
        <pc:spChg chg="add mod">
          <ac:chgData name="梟 owl" userId="f99ad14178f2b2d0" providerId="LiveId" clId="{D7E598B6-DCD6-404D-BEC2-721A5773C735}" dt="2023-03-24T05:59:52.851" v="2632" actId="20577"/>
          <ac:spMkLst>
            <pc:docMk/>
            <pc:sldMk cId="155244968" sldId="258"/>
            <ac:spMk id="5" creationId="{40A0FF0B-ADCD-4040-A383-AE6A4308E818}"/>
          </ac:spMkLst>
        </pc:spChg>
      </pc:sldChg>
      <pc:sldChg chg="modSp new mod ord">
        <pc:chgData name="梟 owl" userId="f99ad14178f2b2d0" providerId="LiveId" clId="{D7E598B6-DCD6-404D-BEC2-721A5773C735}" dt="2023-03-24T05:47:21.595" v="2256"/>
        <pc:sldMkLst>
          <pc:docMk/>
          <pc:sldMk cId="26124695" sldId="259"/>
        </pc:sldMkLst>
        <pc:spChg chg="mod">
          <ac:chgData name="梟 owl" userId="f99ad14178f2b2d0" providerId="LiveId" clId="{D7E598B6-DCD6-404D-BEC2-721A5773C735}" dt="2023-03-24T04:25:54.549" v="374" actId="20577"/>
          <ac:spMkLst>
            <pc:docMk/>
            <pc:sldMk cId="26124695" sldId="259"/>
            <ac:spMk id="2" creationId="{FB80BAD1-8F39-EA5F-52FD-0312C6341046}"/>
          </ac:spMkLst>
        </pc:spChg>
        <pc:spChg chg="mod">
          <ac:chgData name="梟 owl" userId="f99ad14178f2b2d0" providerId="LiveId" clId="{D7E598B6-DCD6-404D-BEC2-721A5773C735}" dt="2023-03-24T04:47:59.998" v="855" actId="20577"/>
          <ac:spMkLst>
            <pc:docMk/>
            <pc:sldMk cId="26124695" sldId="259"/>
            <ac:spMk id="3" creationId="{1CE1C5B3-463C-199C-6CB5-83E6632F3BE8}"/>
          </ac:spMkLst>
        </pc:spChg>
      </pc:sldChg>
      <pc:sldChg chg="addSp delSp modSp new mod ord">
        <pc:chgData name="梟 owl" userId="f99ad14178f2b2d0" providerId="LiveId" clId="{D7E598B6-DCD6-404D-BEC2-721A5773C735}" dt="2023-03-24T05:47:34.449" v="2260"/>
        <pc:sldMkLst>
          <pc:docMk/>
          <pc:sldMk cId="3440230286" sldId="260"/>
        </pc:sldMkLst>
        <pc:spChg chg="mod">
          <ac:chgData name="梟 owl" userId="f99ad14178f2b2d0" providerId="LiveId" clId="{D7E598B6-DCD6-404D-BEC2-721A5773C735}" dt="2023-03-24T04:30:31.957" v="396" actId="20577"/>
          <ac:spMkLst>
            <pc:docMk/>
            <pc:sldMk cId="3440230286" sldId="260"/>
            <ac:spMk id="2" creationId="{54130F50-E848-6FC4-CACF-45AAB2E66287}"/>
          </ac:spMkLst>
        </pc:spChg>
        <pc:spChg chg="del">
          <ac:chgData name="梟 owl" userId="f99ad14178f2b2d0" providerId="LiveId" clId="{D7E598B6-DCD6-404D-BEC2-721A5773C735}" dt="2023-03-24T05:09:51.762" v="1007" actId="1032"/>
          <ac:spMkLst>
            <pc:docMk/>
            <pc:sldMk cId="3440230286" sldId="260"/>
            <ac:spMk id="3" creationId="{362AFBCB-EE81-9AF0-E155-24F8F2FBD015}"/>
          </ac:spMkLst>
        </pc:spChg>
        <pc:spChg chg="add del mod">
          <ac:chgData name="梟 owl" userId="f99ad14178f2b2d0" providerId="LiveId" clId="{D7E598B6-DCD6-404D-BEC2-721A5773C735}" dt="2023-03-24T05:15:10.076" v="1187"/>
          <ac:spMkLst>
            <pc:docMk/>
            <pc:sldMk cId="3440230286" sldId="260"/>
            <ac:spMk id="5" creationId="{47247751-FCA8-5214-5423-FB7EA066DED5}"/>
          </ac:spMkLst>
        </pc:spChg>
        <pc:spChg chg="add mod">
          <ac:chgData name="梟 owl" userId="f99ad14178f2b2d0" providerId="LiveId" clId="{D7E598B6-DCD6-404D-BEC2-721A5773C735}" dt="2023-03-24T05:42:47.378" v="2237" actId="20577"/>
          <ac:spMkLst>
            <pc:docMk/>
            <pc:sldMk cId="3440230286" sldId="260"/>
            <ac:spMk id="6" creationId="{A82C5B01-A0E3-D924-0B93-C1306C4217F6}"/>
          </ac:spMkLst>
        </pc:spChg>
        <pc:spChg chg="add mod">
          <ac:chgData name="梟 owl" userId="f99ad14178f2b2d0" providerId="LiveId" clId="{D7E598B6-DCD6-404D-BEC2-721A5773C735}" dt="2023-03-24T05:41:51.291" v="2220" actId="20577"/>
          <ac:spMkLst>
            <pc:docMk/>
            <pc:sldMk cId="3440230286" sldId="260"/>
            <ac:spMk id="7" creationId="{3E91D4F7-3662-638F-0FF1-F02EABAEC03E}"/>
          </ac:spMkLst>
        </pc:spChg>
        <pc:spChg chg="add mod">
          <ac:chgData name="梟 owl" userId="f99ad14178f2b2d0" providerId="LiveId" clId="{D7E598B6-DCD6-404D-BEC2-721A5773C735}" dt="2023-03-24T05:47:06.349" v="2252" actId="14100"/>
          <ac:spMkLst>
            <pc:docMk/>
            <pc:sldMk cId="3440230286" sldId="260"/>
            <ac:spMk id="8" creationId="{3215008C-B3E9-2E54-493B-340862D91EA5}"/>
          </ac:spMkLst>
        </pc:spChg>
        <pc:spChg chg="add mod">
          <ac:chgData name="梟 owl" userId="f99ad14178f2b2d0" providerId="LiveId" clId="{D7E598B6-DCD6-404D-BEC2-721A5773C735}" dt="2023-03-24T05:39:04.430" v="2115" actId="1076"/>
          <ac:spMkLst>
            <pc:docMk/>
            <pc:sldMk cId="3440230286" sldId="260"/>
            <ac:spMk id="9" creationId="{BE6A5263-1896-C023-CD4F-BA7483D28E1E}"/>
          </ac:spMkLst>
        </pc:spChg>
        <pc:spChg chg="add mod">
          <ac:chgData name="梟 owl" userId="f99ad14178f2b2d0" providerId="LiveId" clId="{D7E598B6-DCD6-404D-BEC2-721A5773C735}" dt="2023-03-24T05:35:59.534" v="2030" actId="1076"/>
          <ac:spMkLst>
            <pc:docMk/>
            <pc:sldMk cId="3440230286" sldId="260"/>
            <ac:spMk id="11" creationId="{EED9356B-D003-CA7E-9F6E-AD80541445F1}"/>
          </ac:spMkLst>
        </pc:spChg>
        <pc:spChg chg="add mod">
          <ac:chgData name="梟 owl" userId="f99ad14178f2b2d0" providerId="LiveId" clId="{D7E598B6-DCD6-404D-BEC2-721A5773C735}" dt="2023-03-24T05:36:49.368" v="2082" actId="20577"/>
          <ac:spMkLst>
            <pc:docMk/>
            <pc:sldMk cId="3440230286" sldId="260"/>
            <ac:spMk id="12" creationId="{4CA48C8B-220C-6B29-ED3E-308D86735970}"/>
          </ac:spMkLst>
        </pc:spChg>
        <pc:spChg chg="add mod">
          <ac:chgData name="梟 owl" userId="f99ad14178f2b2d0" providerId="LiveId" clId="{D7E598B6-DCD6-404D-BEC2-721A5773C735}" dt="2023-03-24T05:37:14.318" v="2088" actId="14100"/>
          <ac:spMkLst>
            <pc:docMk/>
            <pc:sldMk cId="3440230286" sldId="260"/>
            <ac:spMk id="13" creationId="{58E26032-DD7C-1AA3-A578-A4B6AB70EDC1}"/>
          </ac:spMkLst>
        </pc:spChg>
        <pc:grpChg chg="add mod">
          <ac:chgData name="梟 owl" userId="f99ad14178f2b2d0" providerId="LiveId" clId="{D7E598B6-DCD6-404D-BEC2-721A5773C735}" dt="2023-03-24T05:37:30.918" v="2089" actId="14100"/>
          <ac:grpSpMkLst>
            <pc:docMk/>
            <pc:sldMk cId="3440230286" sldId="260"/>
            <ac:grpSpMk id="10" creationId="{EFED306C-15C9-E792-6280-4201E95F6957}"/>
          </ac:grpSpMkLst>
        </pc:grpChg>
        <pc:graphicFrameChg chg="add mod modGraphic">
          <ac:chgData name="梟 owl" userId="f99ad14178f2b2d0" providerId="LiveId" clId="{D7E598B6-DCD6-404D-BEC2-721A5773C735}" dt="2023-03-24T05:40:23.731" v="2143"/>
          <ac:graphicFrameMkLst>
            <pc:docMk/>
            <pc:sldMk cId="3440230286" sldId="260"/>
            <ac:graphicFrameMk id="4" creationId="{0DFAB6D9-96CB-22CA-988E-19F6D344FB11}"/>
          </ac:graphicFrameMkLst>
        </pc:graphicFrameChg>
      </pc:sldChg>
      <pc:sldChg chg="modSp new mod">
        <pc:chgData name="梟 owl" userId="f99ad14178f2b2d0" providerId="LiveId" clId="{D7E598B6-DCD6-404D-BEC2-721A5773C735}" dt="2023-03-24T05:58:21.948" v="2622" actId="20577"/>
        <pc:sldMkLst>
          <pc:docMk/>
          <pc:sldMk cId="3027519325" sldId="261"/>
        </pc:sldMkLst>
        <pc:spChg chg="mod">
          <ac:chgData name="梟 owl" userId="f99ad14178f2b2d0" providerId="LiveId" clId="{D7E598B6-DCD6-404D-BEC2-721A5773C735}" dt="2023-03-24T04:31:19.623" v="415" actId="20577"/>
          <ac:spMkLst>
            <pc:docMk/>
            <pc:sldMk cId="3027519325" sldId="261"/>
            <ac:spMk id="2" creationId="{2E525006-78CD-E728-DDC9-D02F79E9D995}"/>
          </ac:spMkLst>
        </pc:spChg>
        <pc:spChg chg="mod">
          <ac:chgData name="梟 owl" userId="f99ad14178f2b2d0" providerId="LiveId" clId="{D7E598B6-DCD6-404D-BEC2-721A5773C735}" dt="2023-03-24T05:58:21.948" v="2622" actId="20577"/>
          <ac:spMkLst>
            <pc:docMk/>
            <pc:sldMk cId="3027519325" sldId="261"/>
            <ac:spMk id="3" creationId="{1BBC77F4-34C3-8AF4-9E5E-888EBF3554DD}"/>
          </ac:spMkLst>
        </pc:spChg>
      </pc:sldChg>
      <pc:sldChg chg="addSp delSp modSp new mod ord">
        <pc:chgData name="梟 owl" userId="f99ad14178f2b2d0" providerId="LiveId" clId="{D7E598B6-DCD6-404D-BEC2-721A5773C735}" dt="2023-03-24T05:47:41.834" v="2262"/>
        <pc:sldMkLst>
          <pc:docMk/>
          <pc:sldMk cId="1056826725" sldId="262"/>
        </pc:sldMkLst>
        <pc:spChg chg="mod">
          <ac:chgData name="梟 owl" userId="f99ad14178f2b2d0" providerId="LiveId" clId="{D7E598B6-DCD6-404D-BEC2-721A5773C735}" dt="2023-03-24T04:36:10.907" v="504" actId="20577"/>
          <ac:spMkLst>
            <pc:docMk/>
            <pc:sldMk cId="1056826725" sldId="262"/>
            <ac:spMk id="2" creationId="{C7DD8C36-F6AE-8F6B-283C-C8C05B2D2D6A}"/>
          </ac:spMkLst>
        </pc:spChg>
        <pc:spChg chg="mod">
          <ac:chgData name="梟 owl" userId="f99ad14178f2b2d0" providerId="LiveId" clId="{D7E598B6-DCD6-404D-BEC2-721A5773C735}" dt="2023-03-24T04:56:11.944" v="956" actId="14100"/>
          <ac:spMkLst>
            <pc:docMk/>
            <pc:sldMk cId="1056826725" sldId="262"/>
            <ac:spMk id="3" creationId="{2D728AF1-FF73-9FDE-EEA0-805FA8B4FF0C}"/>
          </ac:spMkLst>
        </pc:spChg>
        <pc:spChg chg="add mod">
          <ac:chgData name="梟 owl" userId="f99ad14178f2b2d0" providerId="LiveId" clId="{D7E598B6-DCD6-404D-BEC2-721A5773C735}" dt="2023-03-24T04:57:01.129" v="991" actId="404"/>
          <ac:spMkLst>
            <pc:docMk/>
            <pc:sldMk cId="1056826725" sldId="262"/>
            <ac:spMk id="4" creationId="{21BC2765-E4C0-65A2-43B7-F409A08AB514}"/>
          </ac:spMkLst>
        </pc:spChg>
        <pc:graphicFrameChg chg="add del mod">
          <ac:chgData name="梟 owl" userId="f99ad14178f2b2d0" providerId="LiveId" clId="{D7E598B6-DCD6-404D-BEC2-721A5773C735}" dt="2023-03-24T04:54:46.491" v="907"/>
          <ac:graphicFrameMkLst>
            <pc:docMk/>
            <pc:sldMk cId="1056826725" sldId="262"/>
            <ac:graphicFrameMk id="5" creationId="{7084E899-14EF-DB6C-92F4-CAA2C123AF8E}"/>
          </ac:graphicFrameMkLst>
        </pc:graphicFrameChg>
      </pc:sldChg>
      <pc:sldMasterChg chg="addSp delSp modSp mod modSldLayout">
        <pc:chgData name="梟 owl" userId="f99ad14178f2b2d0" providerId="LiveId" clId="{D7E598B6-DCD6-404D-BEC2-721A5773C735}" dt="2023-03-24T04:57:42.079" v="994" actId="1076"/>
        <pc:sldMasterMkLst>
          <pc:docMk/>
          <pc:sldMasterMk cId="3273828147" sldId="2147483648"/>
        </pc:sldMasterMkLst>
        <pc:spChg chg="mod">
          <ac:chgData name="梟 owl" userId="f99ad14178f2b2d0" providerId="LiveId" clId="{D7E598B6-DCD6-404D-BEC2-721A5773C735}" dt="2023-03-24T03:57:10.450" v="70" actId="1076"/>
          <ac:spMkLst>
            <pc:docMk/>
            <pc:sldMasterMk cId="3273828147" sldId="2147483648"/>
            <ac:spMk id="2" creationId="{F5CBA6CA-EFA7-E5F8-EB4C-927972BD1D82}"/>
          </ac:spMkLst>
        </pc:spChg>
        <pc:cxnChg chg="add del mod">
          <ac:chgData name="梟 owl" userId="f99ad14178f2b2d0" providerId="LiveId" clId="{D7E598B6-DCD6-404D-BEC2-721A5773C735}" dt="2023-03-24T03:57:28.187" v="73" actId="21"/>
          <ac:cxnSpMkLst>
            <pc:docMk/>
            <pc:sldMasterMk cId="3273828147" sldId="2147483648"/>
            <ac:cxnSpMk id="7" creationId="{72B5671B-5CC2-4139-38AF-E0594B6A1CFE}"/>
          </ac:cxnSpMkLst>
        </pc:cxnChg>
        <pc:sldLayoutChg chg="addSp modSp mod">
          <pc:chgData name="梟 owl" userId="f99ad14178f2b2d0" providerId="LiveId" clId="{D7E598B6-DCD6-404D-BEC2-721A5773C735}" dt="2023-03-24T04:57:42.079" v="994" actId="1076"/>
          <pc:sldLayoutMkLst>
            <pc:docMk/>
            <pc:sldMasterMk cId="3273828147" sldId="2147483648"/>
            <pc:sldLayoutMk cId="617717969" sldId="2147483649"/>
          </pc:sldLayoutMkLst>
          <pc:spChg chg="add mod">
            <ac:chgData name="梟 owl" userId="f99ad14178f2b2d0" providerId="LiveId" clId="{D7E598B6-DCD6-404D-BEC2-721A5773C735}" dt="2023-03-24T04:57:42.079" v="994" actId="1076"/>
            <ac:spMkLst>
              <pc:docMk/>
              <pc:sldMasterMk cId="3273828147" sldId="2147483648"/>
              <pc:sldLayoutMk cId="617717969" sldId="2147483649"/>
              <ac:spMk id="11" creationId="{109CA5FA-2E5B-57DC-5741-8F7841933F36}"/>
            </ac:spMkLst>
          </pc:spChg>
          <pc:cxnChg chg="add mod">
            <ac:chgData name="梟 owl" userId="f99ad14178f2b2d0" providerId="LiveId" clId="{D7E598B6-DCD6-404D-BEC2-721A5773C735}" dt="2023-03-24T04:11:14.140" v="310" actId="1036"/>
            <ac:cxnSpMkLst>
              <pc:docMk/>
              <pc:sldMasterMk cId="3273828147" sldId="2147483648"/>
              <pc:sldLayoutMk cId="617717969" sldId="2147483649"/>
              <ac:cxnSpMk id="7" creationId="{573DE7A7-A1E4-D19B-1905-9CCCF99092C4}"/>
            </ac:cxnSpMkLst>
          </pc:cxnChg>
        </pc:sldLayoutChg>
        <pc:sldLayoutChg chg="addSp modSp mod">
          <pc:chgData name="梟 owl" userId="f99ad14178f2b2d0" providerId="LiveId" clId="{D7E598B6-DCD6-404D-BEC2-721A5773C735}" dt="2023-03-24T04:57:27.235" v="992" actId="113"/>
          <pc:sldLayoutMkLst>
            <pc:docMk/>
            <pc:sldMasterMk cId="3273828147" sldId="2147483648"/>
            <pc:sldLayoutMk cId="2595870053" sldId="2147483650"/>
          </pc:sldLayoutMkLst>
          <pc:spChg chg="mod">
            <ac:chgData name="梟 owl" userId="f99ad14178f2b2d0" providerId="LiveId" clId="{D7E598B6-DCD6-404D-BEC2-721A5773C735}" dt="2023-03-24T04:57:27.235" v="992" actId="113"/>
            <ac:spMkLst>
              <pc:docMk/>
              <pc:sldMasterMk cId="3273828147" sldId="2147483648"/>
              <pc:sldLayoutMk cId="2595870053" sldId="2147483650"/>
              <ac:spMk id="2" creationId="{7AC9129E-CD9A-C540-17B6-F56F3AFBA39D}"/>
            </ac:spMkLst>
          </pc:spChg>
          <pc:cxnChg chg="add mod">
            <ac:chgData name="梟 owl" userId="f99ad14178f2b2d0" providerId="LiveId" clId="{D7E598B6-DCD6-404D-BEC2-721A5773C735}" dt="2023-03-24T03:59:32.889" v="123" actId="1035"/>
            <ac:cxnSpMkLst>
              <pc:docMk/>
              <pc:sldMasterMk cId="3273828147" sldId="2147483648"/>
              <pc:sldLayoutMk cId="2595870053" sldId="2147483650"/>
              <ac:cxnSpMk id="7" creationId="{8D09A803-0AE6-54AD-632A-53024ADD53B3}"/>
            </ac:cxnSpMkLst>
          </pc:cxnChg>
        </pc:sldLayoutChg>
        <pc:sldLayoutChg chg="addSp delSp modSp mod">
          <pc:chgData name="梟 owl" userId="f99ad14178f2b2d0" providerId="LiveId" clId="{D7E598B6-DCD6-404D-BEC2-721A5773C735}" dt="2023-03-24T03:56:51.620" v="67" actId="21"/>
          <pc:sldLayoutMkLst>
            <pc:docMk/>
            <pc:sldMasterMk cId="3273828147" sldId="2147483648"/>
            <pc:sldLayoutMk cId="1973401504" sldId="2147483652"/>
          </pc:sldLayoutMkLst>
          <pc:spChg chg="mod">
            <ac:chgData name="梟 owl" userId="f99ad14178f2b2d0" providerId="LiveId" clId="{D7E598B6-DCD6-404D-BEC2-721A5773C735}" dt="2023-03-24T03:54:52.219" v="12" actId="1076"/>
            <ac:spMkLst>
              <pc:docMk/>
              <pc:sldMasterMk cId="3273828147" sldId="2147483648"/>
              <pc:sldLayoutMk cId="1973401504" sldId="2147483652"/>
              <ac:spMk id="2" creationId="{AA033024-D88F-5E66-A0D4-2C01B094A67C}"/>
            </ac:spMkLst>
          </pc:spChg>
          <pc:cxnChg chg="add del mod">
            <ac:chgData name="梟 owl" userId="f99ad14178f2b2d0" providerId="LiveId" clId="{D7E598B6-DCD6-404D-BEC2-721A5773C735}" dt="2023-03-24T03:56:51.620" v="67" actId="21"/>
            <ac:cxnSpMkLst>
              <pc:docMk/>
              <pc:sldMasterMk cId="3273828147" sldId="2147483648"/>
              <pc:sldLayoutMk cId="1973401504" sldId="2147483652"/>
              <ac:cxnSpMk id="9" creationId="{4A02AD34-881F-5701-C339-B871CA75D5A4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BADB5-6E8C-4B59-9654-1F8A2061D6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E04E883-BE23-4D65-90B0-BD674A121122}">
      <dgm:prSet phldrT="[テキスト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dirty="0"/>
            <a:t>制作物の</a:t>
          </a:r>
          <a:br>
            <a:rPr kumimoji="1" lang="en-US" altLang="ja-JP" dirty="0"/>
          </a:br>
          <a:r>
            <a:rPr kumimoji="1" lang="ja-JP" altLang="en-US" dirty="0"/>
            <a:t>決定</a:t>
          </a:r>
        </a:p>
      </dgm:t>
    </dgm:pt>
    <dgm:pt modelId="{3EDDE142-C1D7-4EAD-B3A2-0EFC97246684}" type="parTrans" cxnId="{D953BF1B-5AD1-4635-9D31-4256C3F0B826}">
      <dgm:prSet/>
      <dgm:spPr/>
      <dgm:t>
        <a:bodyPr/>
        <a:lstStyle/>
        <a:p>
          <a:endParaRPr kumimoji="1" lang="ja-JP" altLang="en-US"/>
        </a:p>
      </dgm:t>
    </dgm:pt>
    <dgm:pt modelId="{3462D672-4DF5-4683-83D0-90D8171D121D}" type="sibTrans" cxnId="{D953BF1B-5AD1-4635-9D31-4256C3F0B826}">
      <dgm:prSet/>
      <dgm:spPr/>
      <dgm:t>
        <a:bodyPr/>
        <a:lstStyle/>
        <a:p>
          <a:endParaRPr kumimoji="1" lang="ja-JP" altLang="en-US"/>
        </a:p>
      </dgm:t>
    </dgm:pt>
    <dgm:pt modelId="{D6A78E6D-ECFC-4161-BB00-1B141CEA478A}">
      <dgm:prSet phldrT="[テキスト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dirty="0"/>
            <a:t>制作</a:t>
          </a:r>
          <a:br>
            <a:rPr kumimoji="1" lang="en-US" altLang="ja-JP" dirty="0"/>
          </a:br>
          <a:r>
            <a:rPr kumimoji="1" lang="ja-JP" altLang="en-US" dirty="0"/>
            <a:t>機能の追加</a:t>
          </a:r>
        </a:p>
      </dgm:t>
    </dgm:pt>
    <dgm:pt modelId="{D2731B59-346F-4FA3-9DC3-47817EF853FB}" type="parTrans" cxnId="{E25A248E-32A6-45DD-BD89-6397CC2DC9D4}">
      <dgm:prSet/>
      <dgm:spPr/>
      <dgm:t>
        <a:bodyPr/>
        <a:lstStyle/>
        <a:p>
          <a:endParaRPr kumimoji="1" lang="ja-JP" altLang="en-US"/>
        </a:p>
      </dgm:t>
    </dgm:pt>
    <dgm:pt modelId="{F5B301BF-BB2F-45B5-9503-8AEFB5E1D1A4}" type="sibTrans" cxnId="{E25A248E-32A6-45DD-BD89-6397CC2DC9D4}">
      <dgm:prSet/>
      <dgm:spPr/>
      <dgm:t>
        <a:bodyPr/>
        <a:lstStyle/>
        <a:p>
          <a:endParaRPr kumimoji="1" lang="ja-JP" altLang="en-US"/>
        </a:p>
      </dgm:t>
    </dgm:pt>
    <dgm:pt modelId="{6FAE730B-7380-493C-88E2-4400B11B2669}">
      <dgm:prSet phldrT="[テキスト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dirty="0"/>
            <a:t>バグ修正</a:t>
          </a:r>
          <a:br>
            <a:rPr kumimoji="1" lang="en-US" altLang="ja-JP" dirty="0"/>
          </a:br>
          <a:r>
            <a:rPr kumimoji="1" lang="ja-JP" altLang="en-US" dirty="0"/>
            <a:t>最終調整</a:t>
          </a:r>
        </a:p>
      </dgm:t>
    </dgm:pt>
    <dgm:pt modelId="{18C4920D-657C-4356-9929-BE36900810F6}" type="parTrans" cxnId="{612313A7-BE17-4DE7-BCFD-8558BCE3E159}">
      <dgm:prSet/>
      <dgm:spPr/>
      <dgm:t>
        <a:bodyPr/>
        <a:lstStyle/>
        <a:p>
          <a:endParaRPr kumimoji="1" lang="ja-JP" altLang="en-US"/>
        </a:p>
      </dgm:t>
    </dgm:pt>
    <dgm:pt modelId="{A0E84A96-8687-4530-A449-7A54E5090B29}" type="sibTrans" cxnId="{612313A7-BE17-4DE7-BCFD-8558BCE3E159}">
      <dgm:prSet/>
      <dgm:spPr/>
      <dgm:t>
        <a:bodyPr/>
        <a:lstStyle/>
        <a:p>
          <a:endParaRPr kumimoji="1" lang="ja-JP" altLang="en-US"/>
        </a:p>
      </dgm:t>
    </dgm:pt>
    <dgm:pt modelId="{EE10A472-0A1B-412B-A51E-B658CD2182F8}" type="pres">
      <dgm:prSet presAssocID="{56DBADB5-6E8C-4B59-9654-1F8A2061D6AE}" presName="Name0" presStyleCnt="0">
        <dgm:presLayoutVars>
          <dgm:dir/>
          <dgm:resizeHandles val="exact"/>
        </dgm:presLayoutVars>
      </dgm:prSet>
      <dgm:spPr/>
    </dgm:pt>
    <dgm:pt modelId="{EE9EF28C-9AC2-408C-863F-4C5ED92B798D}" type="pres">
      <dgm:prSet presAssocID="{9E04E883-BE23-4D65-90B0-BD674A121122}" presName="node" presStyleLbl="node1" presStyleIdx="0" presStyleCnt="3" custScaleX="110000" custScaleY="110000" custLinFactNeighborY="-2826">
        <dgm:presLayoutVars>
          <dgm:bulletEnabled val="1"/>
        </dgm:presLayoutVars>
      </dgm:prSet>
      <dgm:spPr/>
    </dgm:pt>
    <dgm:pt modelId="{A6DD6AE0-75C4-4F34-AB14-AEC3A7CABD74}" type="pres">
      <dgm:prSet presAssocID="{3462D672-4DF5-4683-83D0-90D8171D121D}" presName="sibTrans" presStyleLbl="sibTrans2D1" presStyleIdx="0" presStyleCnt="2"/>
      <dgm:spPr/>
    </dgm:pt>
    <dgm:pt modelId="{1758A150-76A1-4DB9-B707-A40609AFBE3C}" type="pres">
      <dgm:prSet presAssocID="{3462D672-4DF5-4683-83D0-90D8171D121D}" presName="connectorText" presStyleLbl="sibTrans2D1" presStyleIdx="0" presStyleCnt="2"/>
      <dgm:spPr/>
    </dgm:pt>
    <dgm:pt modelId="{807B5F0B-C2A7-40EC-8EA1-54C1A786EF82}" type="pres">
      <dgm:prSet presAssocID="{D6A78E6D-ECFC-4161-BB00-1B141CEA478A}" presName="node" presStyleLbl="node1" presStyleIdx="1" presStyleCnt="3" custScaleX="110000" custScaleY="110000" custLinFactY="-4342" custLinFactNeighborY="-100000">
        <dgm:presLayoutVars>
          <dgm:bulletEnabled val="1"/>
        </dgm:presLayoutVars>
      </dgm:prSet>
      <dgm:spPr/>
    </dgm:pt>
    <dgm:pt modelId="{5C581D80-DED8-48BA-AE0B-114139CFB403}" type="pres">
      <dgm:prSet presAssocID="{F5B301BF-BB2F-45B5-9503-8AEFB5E1D1A4}" presName="sibTrans" presStyleLbl="sibTrans2D1" presStyleIdx="1" presStyleCnt="2"/>
      <dgm:spPr/>
    </dgm:pt>
    <dgm:pt modelId="{1420822B-FC4C-4623-954F-443AA430132F}" type="pres">
      <dgm:prSet presAssocID="{F5B301BF-BB2F-45B5-9503-8AEFB5E1D1A4}" presName="connectorText" presStyleLbl="sibTrans2D1" presStyleIdx="1" presStyleCnt="2"/>
      <dgm:spPr/>
    </dgm:pt>
    <dgm:pt modelId="{28BD6649-B68D-4C6E-93FB-9ACCA169F99F}" type="pres">
      <dgm:prSet presAssocID="{6FAE730B-7380-493C-88E2-4400B11B2669}" presName="node" presStyleLbl="node1" presStyleIdx="2" presStyleCnt="3" custScaleX="110000" custScaleY="110000" custLinFactY="-4342" custLinFactNeighborY="-100000">
        <dgm:presLayoutVars>
          <dgm:bulletEnabled val="1"/>
        </dgm:presLayoutVars>
      </dgm:prSet>
      <dgm:spPr/>
    </dgm:pt>
  </dgm:ptLst>
  <dgm:cxnLst>
    <dgm:cxn modelId="{45008A04-9E60-42E8-B26C-FD519ED68955}" type="presOf" srcId="{56DBADB5-6E8C-4B59-9654-1F8A2061D6AE}" destId="{EE10A472-0A1B-412B-A51E-B658CD2182F8}" srcOrd="0" destOrd="0" presId="urn:microsoft.com/office/officeart/2005/8/layout/process1"/>
    <dgm:cxn modelId="{6FA9A20D-3E52-44FC-B68D-89E449E50EED}" type="presOf" srcId="{D6A78E6D-ECFC-4161-BB00-1B141CEA478A}" destId="{807B5F0B-C2A7-40EC-8EA1-54C1A786EF82}" srcOrd="0" destOrd="0" presId="urn:microsoft.com/office/officeart/2005/8/layout/process1"/>
    <dgm:cxn modelId="{D953BF1B-5AD1-4635-9D31-4256C3F0B826}" srcId="{56DBADB5-6E8C-4B59-9654-1F8A2061D6AE}" destId="{9E04E883-BE23-4D65-90B0-BD674A121122}" srcOrd="0" destOrd="0" parTransId="{3EDDE142-C1D7-4EAD-B3A2-0EFC97246684}" sibTransId="{3462D672-4DF5-4683-83D0-90D8171D121D}"/>
    <dgm:cxn modelId="{B5A21C1F-E184-4FE4-9643-264D6A0E7CD1}" type="presOf" srcId="{3462D672-4DF5-4683-83D0-90D8171D121D}" destId="{1758A150-76A1-4DB9-B707-A40609AFBE3C}" srcOrd="1" destOrd="0" presId="urn:microsoft.com/office/officeart/2005/8/layout/process1"/>
    <dgm:cxn modelId="{0FB95222-DA44-49D9-9E29-E79D62311A34}" type="presOf" srcId="{3462D672-4DF5-4683-83D0-90D8171D121D}" destId="{A6DD6AE0-75C4-4F34-AB14-AEC3A7CABD74}" srcOrd="0" destOrd="0" presId="urn:microsoft.com/office/officeart/2005/8/layout/process1"/>
    <dgm:cxn modelId="{BD78A12C-3733-4A33-96F6-550DD38B2F93}" type="presOf" srcId="{9E04E883-BE23-4D65-90B0-BD674A121122}" destId="{EE9EF28C-9AC2-408C-863F-4C5ED92B798D}" srcOrd="0" destOrd="0" presId="urn:microsoft.com/office/officeart/2005/8/layout/process1"/>
    <dgm:cxn modelId="{296F695B-3D1A-4E14-B415-31CC6F34E7D9}" type="presOf" srcId="{6FAE730B-7380-493C-88E2-4400B11B2669}" destId="{28BD6649-B68D-4C6E-93FB-9ACCA169F99F}" srcOrd="0" destOrd="0" presId="urn:microsoft.com/office/officeart/2005/8/layout/process1"/>
    <dgm:cxn modelId="{E25A248E-32A6-45DD-BD89-6397CC2DC9D4}" srcId="{56DBADB5-6E8C-4B59-9654-1F8A2061D6AE}" destId="{D6A78E6D-ECFC-4161-BB00-1B141CEA478A}" srcOrd="1" destOrd="0" parTransId="{D2731B59-346F-4FA3-9DC3-47817EF853FB}" sibTransId="{F5B301BF-BB2F-45B5-9503-8AEFB5E1D1A4}"/>
    <dgm:cxn modelId="{FFE147A4-2A67-4F3C-A561-B71FD16B763A}" type="presOf" srcId="{F5B301BF-BB2F-45B5-9503-8AEFB5E1D1A4}" destId="{5C581D80-DED8-48BA-AE0B-114139CFB403}" srcOrd="0" destOrd="0" presId="urn:microsoft.com/office/officeart/2005/8/layout/process1"/>
    <dgm:cxn modelId="{612313A7-BE17-4DE7-BCFD-8558BCE3E159}" srcId="{56DBADB5-6E8C-4B59-9654-1F8A2061D6AE}" destId="{6FAE730B-7380-493C-88E2-4400B11B2669}" srcOrd="2" destOrd="0" parTransId="{18C4920D-657C-4356-9929-BE36900810F6}" sibTransId="{A0E84A96-8687-4530-A449-7A54E5090B29}"/>
    <dgm:cxn modelId="{6E16CCCC-301A-4C3F-921C-C4E3A4DF839C}" type="presOf" srcId="{F5B301BF-BB2F-45B5-9503-8AEFB5E1D1A4}" destId="{1420822B-FC4C-4623-954F-443AA430132F}" srcOrd="1" destOrd="0" presId="urn:microsoft.com/office/officeart/2005/8/layout/process1"/>
    <dgm:cxn modelId="{4078F1EE-B719-43DC-9F32-0B6310262B7E}" type="presParOf" srcId="{EE10A472-0A1B-412B-A51E-B658CD2182F8}" destId="{EE9EF28C-9AC2-408C-863F-4C5ED92B798D}" srcOrd="0" destOrd="0" presId="urn:microsoft.com/office/officeart/2005/8/layout/process1"/>
    <dgm:cxn modelId="{19EF864F-B4B6-4F1E-9AC0-6D4E710814F8}" type="presParOf" srcId="{EE10A472-0A1B-412B-A51E-B658CD2182F8}" destId="{A6DD6AE0-75C4-4F34-AB14-AEC3A7CABD74}" srcOrd="1" destOrd="0" presId="urn:microsoft.com/office/officeart/2005/8/layout/process1"/>
    <dgm:cxn modelId="{489BEFBA-FF4C-4A7F-8F33-45BFFD1D0858}" type="presParOf" srcId="{A6DD6AE0-75C4-4F34-AB14-AEC3A7CABD74}" destId="{1758A150-76A1-4DB9-B707-A40609AFBE3C}" srcOrd="0" destOrd="0" presId="urn:microsoft.com/office/officeart/2005/8/layout/process1"/>
    <dgm:cxn modelId="{C52B42AC-24B8-4618-B163-E7F16229F058}" type="presParOf" srcId="{EE10A472-0A1B-412B-A51E-B658CD2182F8}" destId="{807B5F0B-C2A7-40EC-8EA1-54C1A786EF82}" srcOrd="2" destOrd="0" presId="urn:microsoft.com/office/officeart/2005/8/layout/process1"/>
    <dgm:cxn modelId="{1E50B274-AB1A-439D-8B8C-35615769E3D6}" type="presParOf" srcId="{EE10A472-0A1B-412B-A51E-B658CD2182F8}" destId="{5C581D80-DED8-48BA-AE0B-114139CFB403}" srcOrd="3" destOrd="0" presId="urn:microsoft.com/office/officeart/2005/8/layout/process1"/>
    <dgm:cxn modelId="{0FFDAF8F-A74B-4EEB-8AD4-60088838E230}" type="presParOf" srcId="{5C581D80-DED8-48BA-AE0B-114139CFB403}" destId="{1420822B-FC4C-4623-954F-443AA430132F}" srcOrd="0" destOrd="0" presId="urn:microsoft.com/office/officeart/2005/8/layout/process1"/>
    <dgm:cxn modelId="{376B9F54-E6F7-44D3-9727-95689885D852}" type="presParOf" srcId="{EE10A472-0A1B-412B-A51E-B658CD2182F8}" destId="{28BD6649-B68D-4C6E-93FB-9ACCA169F9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EF28C-9AC2-408C-863F-4C5ED92B798D}">
      <dsp:nvSpPr>
        <dsp:cNvPr id="0" name=""/>
        <dsp:cNvSpPr/>
      </dsp:nvSpPr>
      <dsp:spPr>
        <a:xfrm>
          <a:off x="128" y="10891"/>
          <a:ext cx="2821189" cy="169271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制作物の</a:t>
          </a:r>
          <a:br>
            <a:rPr kumimoji="1" lang="en-US" altLang="ja-JP" sz="3100" kern="1200" dirty="0"/>
          </a:br>
          <a:r>
            <a:rPr kumimoji="1" lang="ja-JP" altLang="en-US" sz="3100" kern="1200" dirty="0"/>
            <a:t>決定</a:t>
          </a:r>
        </a:p>
      </dsp:txBody>
      <dsp:txXfrm>
        <a:off x="49706" y="60469"/>
        <a:ext cx="2722033" cy="1593557"/>
      </dsp:txXfrm>
    </dsp:sp>
    <dsp:sp modelId="{A6DD6AE0-75C4-4F34-AB14-AEC3A7CABD74}">
      <dsp:nvSpPr>
        <dsp:cNvPr id="0" name=""/>
        <dsp:cNvSpPr/>
      </dsp:nvSpPr>
      <dsp:spPr>
        <a:xfrm rot="21590267">
          <a:off x="3077788" y="533734"/>
          <a:ext cx="543722" cy="636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/>
        </a:p>
      </dsp:txBody>
      <dsp:txXfrm>
        <a:off x="3077788" y="661175"/>
        <a:ext cx="380605" cy="381630"/>
      </dsp:txXfrm>
    </dsp:sp>
    <dsp:sp modelId="{807B5F0B-C2A7-40EC-8EA1-54C1A786EF82}">
      <dsp:nvSpPr>
        <dsp:cNvPr id="0" name=""/>
        <dsp:cNvSpPr/>
      </dsp:nvSpPr>
      <dsp:spPr>
        <a:xfrm>
          <a:off x="3847205" y="0"/>
          <a:ext cx="2821189" cy="169271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制作</a:t>
          </a:r>
          <a:br>
            <a:rPr kumimoji="1" lang="en-US" altLang="ja-JP" sz="3100" kern="1200" dirty="0"/>
          </a:br>
          <a:r>
            <a:rPr kumimoji="1" lang="ja-JP" altLang="en-US" sz="3100" kern="1200" dirty="0"/>
            <a:t>機能の追加</a:t>
          </a:r>
        </a:p>
      </dsp:txBody>
      <dsp:txXfrm>
        <a:off x="3896783" y="49578"/>
        <a:ext cx="2722033" cy="1593557"/>
      </dsp:txXfrm>
    </dsp:sp>
    <dsp:sp modelId="{5C581D80-DED8-48BA-AE0B-114139CFB403}">
      <dsp:nvSpPr>
        <dsp:cNvPr id="0" name=""/>
        <dsp:cNvSpPr/>
      </dsp:nvSpPr>
      <dsp:spPr>
        <a:xfrm>
          <a:off x="6924866" y="528331"/>
          <a:ext cx="543720" cy="636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/>
        </a:p>
      </dsp:txBody>
      <dsp:txXfrm>
        <a:off x="6924866" y="655541"/>
        <a:ext cx="380604" cy="381630"/>
      </dsp:txXfrm>
    </dsp:sp>
    <dsp:sp modelId="{28BD6649-B68D-4C6E-93FB-9ACCA169F99F}">
      <dsp:nvSpPr>
        <dsp:cNvPr id="0" name=""/>
        <dsp:cNvSpPr/>
      </dsp:nvSpPr>
      <dsp:spPr>
        <a:xfrm>
          <a:off x="7694281" y="0"/>
          <a:ext cx="2821189" cy="169271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バグ修正</a:t>
          </a:r>
          <a:br>
            <a:rPr kumimoji="1" lang="en-US" altLang="ja-JP" sz="3100" kern="1200" dirty="0"/>
          </a:br>
          <a:r>
            <a:rPr kumimoji="1" lang="ja-JP" altLang="en-US" sz="3100" kern="1200" dirty="0"/>
            <a:t>最終調整</a:t>
          </a:r>
        </a:p>
      </dsp:txBody>
      <dsp:txXfrm>
        <a:off x="7743859" y="49578"/>
        <a:ext cx="2722033" cy="1593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89AC9C3-5A44-1474-CA48-FD0D3A3DEB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70D61B-A9CD-8B90-2ECD-F4E7D465DB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DE068-7FF3-4BA8-86C8-9A20BD701819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A0DCA4-C9FE-F7EC-4331-BADEDB899D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572ED7-E269-514E-D764-9B5A0B5378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6B7AB-918C-41F6-8954-A54B5A43B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04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6B9F1-93E4-309F-E736-991CD5FB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31BB4C-0006-D8A6-000C-3FC644D5B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4BC29-48FB-5DD3-8DC0-A7A59967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12A87-83BB-CE6A-7249-6CBFF000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7C27E-847F-B850-0E23-57E7DD7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3DE7A7-A1E4-D19B-1905-9CCCF99092C4}"/>
              </a:ext>
            </a:extLst>
          </p:cNvPr>
          <p:cNvCxnSpPr>
            <a:cxnSpLocks/>
          </p:cNvCxnSpPr>
          <p:nvPr userDrawn="1"/>
        </p:nvCxnSpPr>
        <p:spPr>
          <a:xfrm>
            <a:off x="0" y="4005949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9CA5FA-2E5B-57DC-5741-8F7841933F36}"/>
              </a:ext>
            </a:extLst>
          </p:cNvPr>
          <p:cNvSpPr/>
          <p:nvPr userDrawn="1"/>
        </p:nvSpPr>
        <p:spPr>
          <a:xfrm>
            <a:off x="0" y="-326568"/>
            <a:ext cx="12192000" cy="4310739"/>
          </a:xfrm>
          <a:prstGeom prst="rect">
            <a:avLst/>
          </a:prstGeom>
          <a:gradFill flip="none" rotWithShape="1">
            <a:gsLst>
              <a:gs pos="0">
                <a:srgbClr val="99FF66">
                  <a:tint val="66000"/>
                  <a:satMod val="160000"/>
                </a:srgbClr>
              </a:gs>
              <a:gs pos="50000">
                <a:srgbClr val="99FF66">
                  <a:tint val="44500"/>
                  <a:satMod val="160000"/>
                </a:srgbClr>
              </a:gs>
              <a:gs pos="100000">
                <a:srgbClr val="99FF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1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5C02D-2ADD-C112-FC96-2F7DC09F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C5294-9A36-1224-3CAF-68CD911EC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686A5-DFF3-7EFE-85D0-6D6B63DD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EF040F-2DE0-96D4-90A5-F43E8DDB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EA0967-C908-59AA-EA50-B4A2ED1B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4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895EE3-23A4-1EF2-3286-6F9888A52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9DCFAE-038C-428A-FAE0-D4BAD8FC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6862D-F8E7-AE80-3D4F-14B90C81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277E0-CF1E-EA75-FB56-4A774AE8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54120-F434-4286-0F48-2885C5FB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129E-CD9A-C540-17B6-F56F3AFB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38678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FA855E-C83E-C1B9-50C9-B9F4DC29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256CB0-2865-1A63-A9ED-5EC8EAB7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F1B22-9B58-C21F-4D26-2BECA871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0397C-FC75-3BBB-D975-687076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D09A803-0AE6-54AD-632A-53024ADD53B3}"/>
              </a:ext>
            </a:extLst>
          </p:cNvPr>
          <p:cNvCxnSpPr>
            <a:cxnSpLocks/>
          </p:cNvCxnSpPr>
          <p:nvPr userDrawn="1"/>
        </p:nvCxnSpPr>
        <p:spPr>
          <a:xfrm>
            <a:off x="-43543" y="1244371"/>
            <a:ext cx="1227908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7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5E85F-C78B-7B11-768A-34BB136B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41FD92-101C-0893-D164-FA44A6EE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DF111-8AEF-E88B-AFA1-D320EA54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72938-A3BA-2D50-5C29-3DADFD87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0218E-1A53-1D31-5767-A0479D97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4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33024-D88F-5E66-A0D4-2C01B094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256041"/>
            <a:ext cx="10515600" cy="1325563"/>
          </a:xfrm>
          <a:ln w="57150">
            <a:noFill/>
          </a:ln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E51E18-30B3-92A6-00FE-0E1BD5C7E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4C5DEA-BDC5-B4EF-8337-AFBE4FAB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2CE2C5-C873-4A3E-944B-E3108D73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FEF38-E8D8-94DD-F4A6-F6B647CD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388ED-695F-C280-DC48-8CC22C19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40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CFB32-FBB0-5B31-6A97-D904358D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6B563B-8EC3-C3D9-09D5-C7EE784A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B453D0-6C0B-E8F6-EBB2-3A4BCC98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2BC0A4-8082-3F90-25F4-25E3E3B5D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199A1F-CB9D-8803-7B90-32AF67180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DEA000-DCDC-EF71-7A22-93DCFFB3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C49809-CD04-4F66-B8CE-09309B01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205687-2946-A6D4-496E-405CC51B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2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B4710-316A-2983-C9AB-8DE80A6D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C54EAE-2CA3-C656-49EF-DD0200EF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4B7DBC-DB8F-B824-781B-076312A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8F3A1B-9983-E2A8-F2FA-4A6ADC7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1BAFD6-2C05-8B53-E0BB-7671DF4A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D6D68E-B46D-085D-609B-4BE7DE18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01EB8C-C25D-0318-8983-0445CA9A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04E56-D683-36E9-02B0-DF20E9C7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1DDF4-49F8-50F8-0C7B-454081DF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54082-FB8D-514C-DAEA-CA8573EF0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A53FFC-4E29-4F51-FE8A-C4CB5353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5DE25-3F3B-A066-1ABD-E1B1ABE3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AE690-35E8-26FF-E099-A83F2EC8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6B01E-21AA-B044-03F6-F7EAF8BB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660EE9-7222-20B3-EDEC-324CB6DC9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C41559-AA6D-7D48-A147-5B3392421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3940-A791-7790-2C1B-3EDB9AB6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159AFB-E9B2-C8D9-FA93-9C1A2DF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048349-74F2-3643-68FD-78095BFF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0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CBA6CA-EFA7-E5F8-EB4C-927972BD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6A0330-7348-F1F0-0C5C-A8DDE862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30DD8-748F-C12D-E4DA-52C5CE4C4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AE9BE-EBFA-4ED6-8F67-49920DFD8FE1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5647C-229E-B828-6F87-7909B71DF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695BA-B198-87C4-C75C-E2F8EF5B7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667E-8554-4253-AC6A-C54114BE6C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EB02A-51C0-ACA1-5ED9-04D0A358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25" y="691241"/>
            <a:ext cx="9144000" cy="2682649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春</a:t>
            </a:r>
            <a:r>
              <a:rPr kumimoji="1" lang="ja-JP" altLang="en-US" sz="7200" b="1" dirty="0"/>
              <a:t>ハッカソン</a:t>
            </a:r>
            <a:r>
              <a:rPr kumimoji="1" lang="en-US" altLang="ja-JP" b="1" dirty="0"/>
              <a:t>2023</a:t>
            </a:r>
            <a:br>
              <a:rPr kumimoji="1" lang="en-US" altLang="ja-JP" b="1" dirty="0"/>
            </a:br>
            <a:r>
              <a:rPr kumimoji="1" lang="ja-JP" altLang="en-US" sz="3200" b="1" dirty="0"/>
              <a:t>　</a:t>
            </a:r>
            <a:br>
              <a:rPr kumimoji="1" lang="en-US" altLang="ja-JP" b="1" dirty="0"/>
            </a:br>
            <a:r>
              <a:rPr lang="ja-JP" altLang="en-US" b="1" dirty="0"/>
              <a:t>成果</a:t>
            </a:r>
            <a:r>
              <a:rPr kumimoji="1" lang="ja-JP" altLang="en-US" b="1" dirty="0"/>
              <a:t>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3239C0-D137-C540-DFD2-12E1A358F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4" y="4478339"/>
            <a:ext cx="3652157" cy="165576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チーム名</a:t>
            </a:r>
            <a:br>
              <a:rPr kumimoji="1" lang="en-US" altLang="ja-JP" sz="2800" dirty="0"/>
            </a:br>
            <a:br>
              <a:rPr kumimoji="1" lang="en-US" altLang="ja-JP" sz="2800" dirty="0"/>
            </a:br>
            <a:r>
              <a:rPr kumimoji="1" lang="ja-JP" altLang="en-US" sz="2800" dirty="0"/>
              <a:t>あきら　きょう　</a:t>
            </a:r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611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30F50-E848-6FC4-CACF-45AAB2E6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制作スケジュール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DFAB6D9-96CB-22CA-988E-19F6D344F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726"/>
              </p:ext>
            </p:extLst>
          </p:nvPr>
        </p:nvGraphicFramePr>
        <p:xfrm>
          <a:off x="838200" y="1943213"/>
          <a:ext cx="10515600" cy="180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91D4F7-3662-638F-0FF1-F02EABAEC03E}"/>
              </a:ext>
            </a:extLst>
          </p:cNvPr>
          <p:cNvSpPr txBox="1"/>
          <p:nvPr/>
        </p:nvSpPr>
        <p:spPr>
          <a:xfrm>
            <a:off x="4558393" y="3839321"/>
            <a:ext cx="3034393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JS</a:t>
            </a:r>
            <a:r>
              <a:rPr kumimoji="1" lang="ja-JP" altLang="en-US" sz="2000" dirty="0"/>
              <a:t>でギミックを作る</a:t>
            </a:r>
            <a:br>
              <a:rPr kumimoji="1" lang="en-US" altLang="ja-JP" sz="2000" dirty="0"/>
            </a:br>
            <a:r>
              <a:rPr kumimoji="1" lang="en-US" altLang="ja-JP" sz="2000" dirty="0"/>
              <a:t>(</a:t>
            </a:r>
            <a:r>
              <a:rPr kumimoji="1" lang="ja-JP" altLang="en-US" sz="2000" dirty="0"/>
              <a:t>演奏者を動かす、音楽</a:t>
            </a:r>
            <a:endParaRPr kumimoji="1" lang="en-US" altLang="ja-JP" sz="2000" dirty="0"/>
          </a:p>
          <a:p>
            <a:r>
              <a:rPr lang="en-US" altLang="ja-JP" sz="2000" dirty="0"/>
              <a:t> </a:t>
            </a:r>
            <a:r>
              <a:rPr kumimoji="1" lang="ja-JP" altLang="en-US" sz="2000" dirty="0"/>
              <a:t>を流す、重力計算を</a:t>
            </a:r>
            <a:br>
              <a:rPr kumimoji="1" lang="en-US" altLang="ja-JP" sz="2000" dirty="0"/>
            </a:br>
            <a:r>
              <a:rPr lang="ja-JP" altLang="en-US" sz="2000" dirty="0"/>
              <a:t> </a:t>
            </a:r>
            <a:r>
              <a:rPr kumimoji="1" lang="ja-JP" altLang="en-US" sz="2000" dirty="0"/>
              <a:t>用いた音符の落下</a:t>
            </a:r>
            <a:r>
              <a:rPr kumimoji="1" lang="en-US" altLang="ja-JP" sz="2000" dirty="0"/>
              <a:t>)</a:t>
            </a:r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HTML,CSS</a:t>
            </a:r>
            <a:r>
              <a:rPr lang="ja-JP" altLang="en-US" sz="2000" dirty="0"/>
              <a:t>で</a:t>
            </a:r>
            <a:r>
              <a:rPr lang="en-US" altLang="ja-JP" sz="2000" dirty="0"/>
              <a:t>WEB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r>
              <a:rPr lang="ja-JP" altLang="en-US" sz="2000" dirty="0"/>
              <a:t>   ページのレイアウト</a:t>
            </a:r>
            <a:endParaRPr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15008C-B3E9-2E54-493B-340862D91EA5}"/>
              </a:ext>
            </a:extLst>
          </p:cNvPr>
          <p:cNvSpPr txBox="1"/>
          <p:nvPr/>
        </p:nvSpPr>
        <p:spPr>
          <a:xfrm>
            <a:off x="8531676" y="3839321"/>
            <a:ext cx="3015348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・デプロイしてバグ修正</a:t>
            </a:r>
            <a:endParaRPr lang="en-US" altLang="ja-JP" sz="2000" dirty="0"/>
          </a:p>
          <a:p>
            <a:r>
              <a:rPr lang="ja-JP" altLang="en-US" sz="2000" dirty="0"/>
              <a:t>・動作確認</a:t>
            </a:r>
            <a:endParaRPr lang="en-US" altLang="ja-JP" sz="20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FED306C-15C9-E792-6280-4201E95F6957}"/>
              </a:ext>
            </a:extLst>
          </p:cNvPr>
          <p:cNvGrpSpPr/>
          <p:nvPr/>
        </p:nvGrpSpPr>
        <p:grpSpPr>
          <a:xfrm>
            <a:off x="644976" y="3811620"/>
            <a:ext cx="3238502" cy="2246769"/>
            <a:chOff x="645502" y="3913190"/>
            <a:chExt cx="3211288" cy="163229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82C5B01-A0E3-D924-0B93-C1306C4217F6}"/>
                </a:ext>
              </a:extLst>
            </p:cNvPr>
            <p:cNvSpPr txBox="1"/>
            <p:nvPr/>
          </p:nvSpPr>
          <p:spPr>
            <a:xfrm>
              <a:off x="645502" y="3913190"/>
              <a:ext cx="3211288" cy="1632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・テーマを「</a:t>
              </a:r>
              <a:r>
                <a:rPr lang="ja-JP" altLang="en-US" sz="2000" b="1" dirty="0">
                  <a:solidFill>
                    <a:srgbClr val="FF0000"/>
                  </a:solidFill>
                </a:rPr>
                <a:t>楽</a:t>
              </a:r>
              <a:r>
                <a:rPr lang="ja-JP" altLang="en-US" sz="2000" dirty="0"/>
                <a:t>」という字 </a:t>
              </a:r>
              <a:endParaRPr lang="en-US" altLang="ja-JP" sz="2000" dirty="0"/>
            </a:p>
            <a:p>
              <a:r>
                <a:rPr lang="en-US" altLang="ja-JP" sz="2000" dirty="0"/>
                <a:t>   </a:t>
              </a:r>
              <a:r>
                <a:rPr lang="ja-JP" altLang="en-US" sz="2000" dirty="0"/>
                <a:t>に捉えた</a:t>
              </a:r>
              <a:br>
                <a:rPr lang="en-US" altLang="ja-JP" sz="2000" dirty="0"/>
              </a:br>
              <a:r>
                <a:rPr lang="ja-JP" altLang="en-US" sz="2000" dirty="0"/>
                <a:t>　「</a:t>
              </a:r>
              <a:r>
                <a:rPr lang="ja-JP" altLang="en-US" sz="2000" b="1" dirty="0">
                  <a:solidFill>
                    <a:srgbClr val="FF0000"/>
                  </a:solidFill>
                </a:rPr>
                <a:t>音楽</a:t>
              </a:r>
              <a:r>
                <a:rPr lang="ja-JP" altLang="en-US" sz="2000" b="1" dirty="0"/>
                <a:t>」</a:t>
              </a:r>
              <a:r>
                <a:rPr lang="ja-JP" altLang="en-US" sz="2000" dirty="0"/>
                <a:t>をモチーフに</a:t>
              </a:r>
              <a:br>
                <a:rPr lang="en-US" altLang="ja-JP" sz="2000" dirty="0"/>
              </a:br>
              <a:r>
                <a:rPr lang="en-US" altLang="ja-JP" sz="2000" dirty="0"/>
                <a:t>   </a:t>
              </a:r>
              <a:r>
                <a:rPr lang="ja-JP" altLang="en-US" sz="2000" dirty="0"/>
                <a:t>する事に決定</a:t>
              </a:r>
              <a:br>
                <a:rPr lang="en-US" altLang="ja-JP" sz="2000" dirty="0"/>
              </a:br>
              <a:r>
                <a:rPr lang="ja-JP" altLang="en-US" sz="2000" dirty="0"/>
                <a:t>　</a:t>
              </a:r>
              <a:r>
                <a:rPr lang="en-US" altLang="ja-JP" sz="2000" dirty="0"/>
                <a:t>-</a:t>
              </a:r>
              <a:r>
                <a:rPr lang="ja-JP" altLang="en-US" sz="2000" dirty="0"/>
                <a:t>音楽を流す</a:t>
              </a:r>
              <a:endParaRPr lang="en-US" altLang="ja-JP" sz="2000" dirty="0"/>
            </a:p>
            <a:p>
              <a:r>
                <a:rPr lang="ja-JP" altLang="en-US" sz="2000" dirty="0"/>
                <a:t>　</a:t>
              </a:r>
              <a:r>
                <a:rPr lang="en-US" altLang="ja-JP" sz="2000" dirty="0"/>
                <a:t>-</a:t>
              </a:r>
              <a:r>
                <a:rPr lang="ja-JP" altLang="en-US" sz="2000" dirty="0"/>
                <a:t>音符を出す</a:t>
              </a:r>
              <a:br>
                <a:rPr lang="en-US" altLang="ja-JP" sz="2000" dirty="0"/>
              </a:br>
              <a:r>
                <a:rPr lang="ja-JP" altLang="en-US" sz="2000"/>
                <a:t> </a:t>
              </a:r>
              <a:r>
                <a:rPr lang="ja-JP" altLang="en-US" sz="2000" dirty="0"/>
                <a:t> </a:t>
              </a:r>
              <a:r>
                <a:rPr lang="en-US" altLang="ja-JP" sz="2000" b="1" u="sng"/>
                <a:t>JS</a:t>
              </a:r>
              <a:r>
                <a:rPr lang="ja-JP" altLang="en-US" sz="2000" b="1" u="sng" dirty="0"/>
                <a:t>を用いたゲームを作る </a:t>
              </a:r>
              <a:endParaRPr lang="en-US" altLang="ja-JP" sz="2000" b="1" u="sng" dirty="0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BE6A5263-1896-C023-CD4F-BA7483D28E1E}"/>
                </a:ext>
              </a:extLst>
            </p:cNvPr>
            <p:cNvSpPr/>
            <p:nvPr/>
          </p:nvSpPr>
          <p:spPr>
            <a:xfrm>
              <a:off x="689493" y="4391250"/>
              <a:ext cx="295218" cy="228600"/>
            </a:xfrm>
            <a:prstGeom prst="rightArrow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D9356B-D003-CA7E-9F6E-AD80541445F1}"/>
              </a:ext>
            </a:extLst>
          </p:cNvPr>
          <p:cNvSpPr txBox="1"/>
          <p:nvPr/>
        </p:nvSpPr>
        <p:spPr>
          <a:xfrm>
            <a:off x="1420583" y="1353058"/>
            <a:ext cx="168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</a:t>
            </a:r>
            <a:r>
              <a:rPr kumimoji="1" lang="ja-JP" altLang="en-US" sz="2800" b="1" dirty="0"/>
              <a:t>・</a:t>
            </a:r>
            <a:r>
              <a:rPr kumimoji="1" lang="en-US" altLang="ja-JP" sz="2800" b="1" dirty="0"/>
              <a:t>2</a:t>
            </a:r>
            <a:r>
              <a:rPr kumimoji="1" lang="ja-JP" altLang="en-US" sz="2800" b="1" dirty="0"/>
              <a:t>日目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48C8B-220C-6B29-ED3E-308D86735970}"/>
              </a:ext>
            </a:extLst>
          </p:cNvPr>
          <p:cNvSpPr txBox="1"/>
          <p:nvPr/>
        </p:nvSpPr>
        <p:spPr>
          <a:xfrm>
            <a:off x="5268684" y="1353058"/>
            <a:ext cx="168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3</a:t>
            </a:r>
            <a:r>
              <a:rPr lang="ja-JP" altLang="en-US" sz="2800" b="1" dirty="0"/>
              <a:t>～</a:t>
            </a:r>
            <a:r>
              <a:rPr lang="en-US" altLang="ja-JP" sz="2800" b="1" dirty="0"/>
              <a:t>5</a:t>
            </a:r>
            <a:r>
              <a:rPr kumimoji="1" lang="ja-JP" altLang="en-US" sz="2800" b="1" dirty="0"/>
              <a:t>日目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E26032-DD7C-1AA3-A578-A4B6AB70EDC1}"/>
              </a:ext>
            </a:extLst>
          </p:cNvPr>
          <p:cNvSpPr txBox="1"/>
          <p:nvPr/>
        </p:nvSpPr>
        <p:spPr>
          <a:xfrm>
            <a:off x="9443353" y="1353058"/>
            <a:ext cx="111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6</a:t>
            </a:r>
            <a:r>
              <a:rPr kumimoji="1" lang="ja-JP" altLang="en-US" sz="2800" b="1" dirty="0"/>
              <a:t>日目</a:t>
            </a:r>
          </a:p>
        </p:txBody>
      </p:sp>
    </p:spTree>
    <p:extLst>
      <p:ext uri="{BB962C8B-B14F-4D97-AF65-F5344CB8AC3E}">
        <p14:creationId xmlns:p14="http://schemas.microsoft.com/office/powerpoint/2010/main" val="34402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D8C36-F6AE-8F6B-283C-C8C05B2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使用言語・使用物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28AF1-FF73-9FDE-EEA0-805FA8B4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1559150"/>
            <a:ext cx="3216729" cy="334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900" b="1" u="sng" dirty="0"/>
              <a:t>言語</a:t>
            </a:r>
            <a:endParaRPr lang="en-US" altLang="ja-JP" sz="3900" b="1" u="sng" dirty="0"/>
          </a:p>
          <a:p>
            <a:pPr marL="0" indent="0">
              <a:buNone/>
            </a:pPr>
            <a:endParaRPr lang="en-US" altLang="ja-JP" sz="500" b="1" u="sng" dirty="0"/>
          </a:p>
          <a:p>
            <a:pPr marL="0" indent="0">
              <a:buNone/>
            </a:pPr>
            <a:r>
              <a:rPr kumimoji="1" lang="en-US" altLang="ja-JP" dirty="0"/>
              <a:t>HTML</a:t>
            </a:r>
          </a:p>
          <a:p>
            <a:pPr marL="0" indent="0">
              <a:buNone/>
            </a:pPr>
            <a:r>
              <a:rPr lang="en-US" altLang="ja-JP" dirty="0"/>
              <a:t>CSS</a:t>
            </a:r>
            <a:br>
              <a:rPr lang="en-US" altLang="ja-JP" dirty="0"/>
            </a:br>
            <a:r>
              <a:rPr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1BC2765-E4C0-65A2-43B7-F409A08AB514}"/>
              </a:ext>
            </a:extLst>
          </p:cNvPr>
          <p:cNvSpPr txBox="1">
            <a:spLocks/>
          </p:cNvSpPr>
          <p:nvPr/>
        </p:nvSpPr>
        <p:spPr>
          <a:xfrm>
            <a:off x="3793670" y="1559149"/>
            <a:ext cx="8294915" cy="375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900" b="1" u="sng" dirty="0"/>
              <a:t>使用物</a:t>
            </a:r>
            <a:endParaRPr lang="en-US" altLang="ja-JP" sz="39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画像：いらすとや・素材ラボ・</a:t>
            </a:r>
            <a:r>
              <a:rPr lang="en-US" altLang="ja-JP" dirty="0"/>
              <a:t>free illustrations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音楽：夕焼け空のソリスト </a:t>
            </a:r>
            <a:r>
              <a:rPr lang="en-US" altLang="ja-JP" dirty="0"/>
              <a:t>@ </a:t>
            </a:r>
            <a:r>
              <a:rPr lang="ja-JP" altLang="en-US" dirty="0"/>
              <a:t>フリー</a:t>
            </a:r>
            <a:r>
              <a:rPr lang="en-US" altLang="ja-JP" dirty="0"/>
              <a:t>BGM 	 	</a:t>
            </a:r>
            <a:r>
              <a:rPr lang="ja-JP" altLang="en-US" dirty="0"/>
              <a:t> </a:t>
            </a:r>
            <a:r>
              <a:rPr lang="en-US" altLang="ja-JP" dirty="0"/>
              <a:t>DOVA-SYNDROME OFFICIAL 	  	 	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0568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0BAD1-8F39-EA5F-52FD-0312C634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制作物の紹介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1C5B3-463C-199C-6CB5-83E6632F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5" y="1464241"/>
            <a:ext cx="117892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チェロをクリックすると音符が飛び出し、その音符を袋に入れるゲーム。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袋に音符が入ると音楽が流れる。</a:t>
            </a:r>
          </a:p>
        </p:txBody>
      </p:sp>
    </p:spTree>
    <p:extLst>
      <p:ext uri="{BB962C8B-B14F-4D97-AF65-F5344CB8AC3E}">
        <p14:creationId xmlns:p14="http://schemas.microsoft.com/office/powerpoint/2010/main" val="261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25006-78CD-E728-DDC9-D02F79E9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BC77F4-34C3-8AF4-9E5E-888EBF35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1464241"/>
            <a:ext cx="10825844" cy="4351338"/>
          </a:xfrm>
        </p:spPr>
        <p:txBody>
          <a:bodyPr/>
          <a:lstStyle/>
          <a:p>
            <a:r>
              <a:rPr kumimoji="1" lang="en-US" altLang="ja-JP" dirty="0"/>
              <a:t>CSS</a:t>
            </a:r>
            <a:r>
              <a:rPr kumimoji="1" lang="ja-JP" altLang="en-US" dirty="0"/>
              <a:t>で画像の配置が思うようにできない時があり、試行錯誤した</a:t>
            </a:r>
            <a:endParaRPr kumimoji="1" lang="en-US" altLang="ja-JP" dirty="0"/>
          </a:p>
          <a:p>
            <a:r>
              <a:rPr kumimoji="1" lang="ja-JP" altLang="en-US"/>
              <a:t>デザイン、カラー等をどうするか悩んだ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51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4875C-8809-B206-D4E7-997EA84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2131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0E39CF-87B1-9E39-911F-34D56721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" y="1612219"/>
            <a:ext cx="3037112" cy="363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u="sng" dirty="0"/>
              <a:t>あきら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1F8A30E-0A7F-C7DA-6D91-679F17D25914}"/>
              </a:ext>
            </a:extLst>
          </p:cNvPr>
          <p:cNvSpPr txBox="1">
            <a:spLocks/>
          </p:cNvSpPr>
          <p:nvPr/>
        </p:nvSpPr>
        <p:spPr>
          <a:xfrm>
            <a:off x="4098471" y="1612217"/>
            <a:ext cx="3037113" cy="363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b="1" u="sng" dirty="0"/>
              <a:t>きょう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0FF0B-ADCD-4040-A383-AE6A4308E818}"/>
              </a:ext>
            </a:extLst>
          </p:cNvPr>
          <p:cNvSpPr txBox="1">
            <a:spLocks/>
          </p:cNvSpPr>
          <p:nvPr/>
        </p:nvSpPr>
        <p:spPr>
          <a:xfrm>
            <a:off x="8474529" y="1612218"/>
            <a:ext cx="3037114" cy="363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600" b="1" u="sng" dirty="0"/>
              <a:t>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重力計算を行うと</a:t>
            </a:r>
            <a:r>
              <a:rPr lang="ja-JP" altLang="en-US"/>
              <a:t>ギミックをリアルに見せられる</a:t>
            </a:r>
            <a:r>
              <a:rPr lang="ja-JP" altLang="en-US" dirty="0"/>
              <a:t>事に驚きました。</a:t>
            </a:r>
          </a:p>
        </p:txBody>
      </p:sp>
    </p:spTree>
    <p:extLst>
      <p:ext uri="{BB962C8B-B14F-4D97-AF65-F5344CB8AC3E}">
        <p14:creationId xmlns:p14="http://schemas.microsoft.com/office/powerpoint/2010/main" val="15524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6F69A4-F79C-FD56-1A88-1CE57F21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43" y="3314701"/>
            <a:ext cx="8937171" cy="105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13642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253</Words>
  <Application>Microsoft Office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春ハッカソン2023 　 成果報告</vt:lpstr>
      <vt:lpstr>制作スケジュール</vt:lpstr>
      <vt:lpstr>使用言語・使用物</vt:lpstr>
      <vt:lpstr>制作物の紹介</vt:lpstr>
      <vt:lpstr>苦労した点</vt:lpstr>
      <vt:lpstr>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春ハッカソン2023</dc:title>
  <dc:creator>梟 owl</dc:creator>
  <cp:lastModifiedBy>梟 owl</cp:lastModifiedBy>
  <cp:revision>1</cp:revision>
  <dcterms:created xsi:type="dcterms:W3CDTF">2023-03-24T03:50:12Z</dcterms:created>
  <dcterms:modified xsi:type="dcterms:W3CDTF">2023-03-24T05:59:53Z</dcterms:modified>
</cp:coreProperties>
</file>