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87" r:id="rId4"/>
    <p:sldMasterId id="2147483731" r:id="rId5"/>
  </p:sldMasterIdLst>
  <p:notesMasterIdLst>
    <p:notesMasterId r:id="rId32"/>
  </p:notesMasterIdLst>
  <p:handoutMasterIdLst>
    <p:handoutMasterId r:id="rId33"/>
  </p:handoutMasterIdLst>
  <p:sldIdLst>
    <p:sldId id="1021" r:id="rId6"/>
    <p:sldId id="813" r:id="rId7"/>
    <p:sldId id="1033" r:id="rId8"/>
    <p:sldId id="982" r:id="rId9"/>
    <p:sldId id="1011" r:id="rId10"/>
    <p:sldId id="1031" r:id="rId11"/>
    <p:sldId id="1012" r:id="rId12"/>
    <p:sldId id="1029" r:id="rId13"/>
    <p:sldId id="1030" r:id="rId14"/>
    <p:sldId id="1009" r:id="rId15"/>
    <p:sldId id="1010" r:id="rId16"/>
    <p:sldId id="1025" r:id="rId17"/>
    <p:sldId id="1026" r:id="rId18"/>
    <p:sldId id="1018" r:id="rId19"/>
    <p:sldId id="1019" r:id="rId20"/>
    <p:sldId id="1023" r:id="rId21"/>
    <p:sldId id="1034" r:id="rId22"/>
    <p:sldId id="1027" r:id="rId23"/>
    <p:sldId id="1028" r:id="rId24"/>
    <p:sldId id="1032" r:id="rId25"/>
    <p:sldId id="1024" r:id="rId26"/>
    <p:sldId id="1022" r:id="rId27"/>
    <p:sldId id="1020" r:id="rId28"/>
    <p:sldId id="1016" r:id="rId29"/>
    <p:sldId id="1017" r:id="rId30"/>
    <p:sldId id="1015" r:id="rId31"/>
  </p:sldIdLst>
  <p:sldSz cx="12192000" cy="6858000"/>
  <p:notesSz cx="6858000" cy="9144000"/>
  <p:defaultTextStyle>
    <a:defPPr>
      <a:defRPr lang="ja-JP"/>
    </a:defPPr>
    <a:lvl1pPr marL="0" algn="l" defTabSz="914228" rtl="0" eaLnBrk="1" latinLnBrk="0" hangingPunct="1">
      <a:defRPr kumimoji="1" sz="1800" kern="1200">
        <a:solidFill>
          <a:schemeClr val="tx1"/>
        </a:solidFill>
        <a:latin typeface="+mn-lt"/>
        <a:ea typeface="+mn-ea"/>
        <a:cs typeface="+mn-cs"/>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595" userDrawn="1">
          <p15:clr>
            <a:srgbClr val="A4A3A4"/>
          </p15:clr>
        </p15:guide>
        <p15:guide id="3" orient="horz" pos="437" userDrawn="1">
          <p15:clr>
            <a:srgbClr val="A4A3A4"/>
          </p15:clr>
        </p15:guide>
        <p15:guide id="4" orient="horz" pos="3884" userDrawn="1">
          <p15:clr>
            <a:srgbClr val="A4A3A4"/>
          </p15:clr>
        </p15:guide>
        <p15:guide id="5" orient="horz" pos="4020" userDrawn="1">
          <p15:clr>
            <a:srgbClr val="A4A3A4"/>
          </p15:clr>
        </p15:guide>
        <p15:guide id="6" pos="3839" userDrawn="1">
          <p15:clr>
            <a:srgbClr val="A4A3A4"/>
          </p15:clr>
        </p15:guide>
        <p15:guide id="7" pos="7310" userDrawn="1">
          <p15:clr>
            <a:srgbClr val="A4A3A4"/>
          </p15:clr>
        </p15:guide>
        <p15:guide id="8" pos="370" userDrawn="1">
          <p15:clr>
            <a:srgbClr val="A4A3A4"/>
          </p15:clr>
        </p15:guide>
        <p15:guide id="9" pos="7165" userDrawn="1">
          <p15:clr>
            <a:srgbClr val="A4A3A4"/>
          </p15:clr>
        </p15:guide>
        <p15:guide id="10" pos="51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BE38"/>
    <a:srgbClr val="10B01B"/>
    <a:srgbClr val="E6FECC"/>
    <a:srgbClr val="87C8E2"/>
    <a:srgbClr val="0F9CEB"/>
    <a:srgbClr val="E7EFFB"/>
    <a:srgbClr val="CCDEF7"/>
    <a:srgbClr val="FFCCFF"/>
    <a:srgbClr val="CEEBFC"/>
    <a:srgbClr val="2D4B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濃色スタイル 1 - アクセント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濃色スタイル 1 - アクセント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7CE84F3-28C3-443E-9E96-99CF82512B78}" styleName="濃色スタイル 1 - アクセント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929F9F4-4A8F-4326-A1B4-22849713DDAB}" styleName="濃色スタイル 1 - アクセント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1" autoAdjust="0"/>
    <p:restoredTop sz="93958" autoAdjust="0"/>
  </p:normalViewPr>
  <p:slideViewPr>
    <p:cSldViewPr snapToGrid="0">
      <p:cViewPr varScale="1">
        <p:scale>
          <a:sx n="116" d="100"/>
          <a:sy n="116" d="100"/>
        </p:scale>
        <p:origin x="461" y="67"/>
      </p:cViewPr>
      <p:guideLst>
        <p:guide orient="horz" pos="2160"/>
        <p:guide orient="horz" pos="595"/>
        <p:guide orient="horz" pos="437"/>
        <p:guide orient="horz" pos="3884"/>
        <p:guide orient="horz" pos="4020"/>
        <p:guide pos="3839"/>
        <p:guide pos="7310"/>
        <p:guide pos="370"/>
        <p:guide pos="7165"/>
        <p:guide pos="515"/>
      </p:guideLst>
    </p:cSldViewPr>
  </p:slideViewPr>
  <p:outlineViewPr>
    <p:cViewPr>
      <p:scale>
        <a:sx n="33" d="100"/>
        <a:sy n="33" d="100"/>
      </p:scale>
      <p:origin x="0" y="10608"/>
    </p:cViewPr>
  </p:outlineViewPr>
  <p:notesTextViewPr>
    <p:cViewPr>
      <p:scale>
        <a:sx n="125" d="100"/>
        <a:sy n="125" d="100"/>
      </p:scale>
      <p:origin x="0" y="0"/>
    </p:cViewPr>
  </p:notesTextViewPr>
  <p:sorterViewPr>
    <p:cViewPr varScale="1">
      <p:scale>
        <a:sx n="1" d="1"/>
        <a:sy n="1" d="1"/>
      </p:scale>
      <p:origin x="0" y="0"/>
    </p:cViewPr>
  </p:sorterViewPr>
  <p:notesViewPr>
    <p:cSldViewPr snapToGrid="0" showGuides="1">
      <p:cViewPr varScale="1">
        <p:scale>
          <a:sx n="62" d="100"/>
          <a:sy n="62" d="100"/>
        </p:scale>
        <p:origin x="315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FB3149-E8DE-4273-B7FB-EDFEB61AC35F}" type="datetimeFigureOut">
              <a:rPr kumimoji="1" lang="ja-JP" altLang="en-US" smtClean="0"/>
              <a:t>2022/9/2</a:t>
            </a:fld>
            <a:endParaRPr kumimoji="1" lang="ja-JP" alt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9EE7E6-CB3C-464D-9B0F-2338681C7707}" type="slidenum">
              <a:rPr kumimoji="1" lang="ja-JP" altLang="en-US" smtClean="0"/>
              <a:t>‹#›</a:t>
            </a:fld>
            <a:endParaRPr kumimoji="1" lang="ja-JP" altLang="en-US" dirty="0"/>
          </a:p>
        </p:txBody>
      </p:sp>
    </p:spTree>
    <p:extLst>
      <p:ext uri="{BB962C8B-B14F-4D97-AF65-F5344CB8AC3E}">
        <p14:creationId xmlns:p14="http://schemas.microsoft.com/office/powerpoint/2010/main" val="1097210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6548A-C6CF-4C6A-8E66-898AA5274F21}" type="datetimeFigureOut">
              <a:rPr kumimoji="1" lang="ja-JP" altLang="en-US" smtClean="0"/>
              <a:t>2022/9/2</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57576B-81D0-4568-B3CF-C3F7AD81B6EA}" type="slidenum">
              <a:rPr kumimoji="1" lang="ja-JP" altLang="en-US" smtClean="0"/>
              <a:t>‹#›</a:t>
            </a:fld>
            <a:endParaRPr kumimoji="1" lang="ja-JP" altLang="en-US" dirty="0"/>
          </a:p>
        </p:txBody>
      </p:sp>
    </p:spTree>
    <p:extLst>
      <p:ext uri="{BB962C8B-B14F-4D97-AF65-F5344CB8AC3E}">
        <p14:creationId xmlns:p14="http://schemas.microsoft.com/office/powerpoint/2010/main" val="1270215088"/>
      </p:ext>
    </p:extLst>
  </p:cSld>
  <p:clrMap bg1="lt1" tx1="dk1" bg2="lt2" tx2="dk2" accent1="accent1" accent2="accent2" accent3="accent3" accent4="accent4" accent5="accent5" accent6="accent6" hlink="hlink" folHlink="folHlink"/>
  <p:notesStyle>
    <a:lvl1pPr marL="0" algn="l" defTabSz="914228" rtl="0" eaLnBrk="1" latinLnBrk="0" hangingPunct="1">
      <a:defRPr kumimoji="1" sz="1200" kern="1200">
        <a:solidFill>
          <a:schemeClr val="tx1"/>
        </a:solidFill>
        <a:latin typeface="+mn-lt"/>
        <a:ea typeface="+mn-ea"/>
        <a:cs typeface="+mn-cs"/>
      </a:defRPr>
    </a:lvl1pPr>
    <a:lvl2pPr marL="457114" algn="l" defTabSz="914228" rtl="0" eaLnBrk="1" latinLnBrk="0" hangingPunct="1">
      <a:defRPr kumimoji="1" sz="1200" kern="1200">
        <a:solidFill>
          <a:schemeClr val="tx1"/>
        </a:solidFill>
        <a:latin typeface="+mn-lt"/>
        <a:ea typeface="+mn-ea"/>
        <a:cs typeface="+mn-cs"/>
      </a:defRPr>
    </a:lvl2pPr>
    <a:lvl3pPr marL="914228" algn="l" defTabSz="914228" rtl="0" eaLnBrk="1" latinLnBrk="0" hangingPunct="1">
      <a:defRPr kumimoji="1" sz="1200" kern="1200">
        <a:solidFill>
          <a:schemeClr val="tx1"/>
        </a:solidFill>
        <a:latin typeface="+mn-lt"/>
        <a:ea typeface="+mn-ea"/>
        <a:cs typeface="+mn-cs"/>
      </a:defRPr>
    </a:lvl3pPr>
    <a:lvl4pPr marL="1371342" algn="l" defTabSz="914228" rtl="0" eaLnBrk="1" latinLnBrk="0" hangingPunct="1">
      <a:defRPr kumimoji="1" sz="1200" kern="1200">
        <a:solidFill>
          <a:schemeClr val="tx1"/>
        </a:solidFill>
        <a:latin typeface="+mn-lt"/>
        <a:ea typeface="+mn-ea"/>
        <a:cs typeface="+mn-cs"/>
      </a:defRPr>
    </a:lvl4pPr>
    <a:lvl5pPr marL="1828456" algn="l" defTabSz="914228" rtl="0" eaLnBrk="1" latinLnBrk="0" hangingPunct="1">
      <a:defRPr kumimoji="1" sz="1200" kern="1200">
        <a:solidFill>
          <a:schemeClr val="tx1"/>
        </a:solidFill>
        <a:latin typeface="+mn-lt"/>
        <a:ea typeface="+mn-ea"/>
        <a:cs typeface="+mn-cs"/>
      </a:defRPr>
    </a:lvl5pPr>
    <a:lvl6pPr marL="2285570" algn="l" defTabSz="914228" rtl="0" eaLnBrk="1" latinLnBrk="0" hangingPunct="1">
      <a:defRPr kumimoji="1" sz="1200" kern="1200">
        <a:solidFill>
          <a:schemeClr val="tx1"/>
        </a:solidFill>
        <a:latin typeface="+mn-lt"/>
        <a:ea typeface="+mn-ea"/>
        <a:cs typeface="+mn-cs"/>
      </a:defRPr>
    </a:lvl6pPr>
    <a:lvl7pPr marL="2742684" algn="l" defTabSz="914228" rtl="0" eaLnBrk="1" latinLnBrk="0" hangingPunct="1">
      <a:defRPr kumimoji="1" sz="1200" kern="1200">
        <a:solidFill>
          <a:schemeClr val="tx1"/>
        </a:solidFill>
        <a:latin typeface="+mn-lt"/>
        <a:ea typeface="+mn-ea"/>
        <a:cs typeface="+mn-cs"/>
      </a:defRPr>
    </a:lvl7pPr>
    <a:lvl8pPr marL="3199798" algn="l" defTabSz="914228" rtl="0" eaLnBrk="1" latinLnBrk="0" hangingPunct="1">
      <a:defRPr kumimoji="1" sz="1200" kern="1200">
        <a:solidFill>
          <a:schemeClr val="tx1"/>
        </a:solidFill>
        <a:latin typeface="+mn-lt"/>
        <a:ea typeface="+mn-ea"/>
        <a:cs typeface="+mn-cs"/>
      </a:defRPr>
    </a:lvl8pPr>
    <a:lvl9pPr marL="3656913" algn="l" defTabSz="914228"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RPA</a:t>
            </a:r>
          </a:p>
        </p:txBody>
      </p:sp>
      <p:sp>
        <p:nvSpPr>
          <p:cNvPr id="4" name="スライド番号プレースホルダー 3"/>
          <p:cNvSpPr>
            <a:spLocks noGrp="1"/>
          </p:cNvSpPr>
          <p:nvPr>
            <p:ph type="sldNum" sz="quarter" idx="10"/>
          </p:nvPr>
        </p:nvSpPr>
        <p:spPr/>
        <p:txBody>
          <a:bodyPr/>
          <a:lstStyle/>
          <a:p>
            <a:fld id="{C3E9B8F7-F11D-7247-854D-760B01224C6A}" type="slidenum">
              <a:rPr lang="ja-JP" altLang="en-US" smtClean="0">
                <a:solidFill>
                  <a:prstClr val="black"/>
                </a:solidFill>
                <a:latin typeface="游ゴシック" panose="020F0502020204030204"/>
                <a:ea typeface="游ゴシック" panose="020B0400000000000000" pitchFamily="50" charset="-128"/>
              </a:rPr>
              <a:pPr/>
              <a:t>2</a:t>
            </a:fld>
            <a:endParaRPr lang="ja-JP" altLang="en-US">
              <a:solidFill>
                <a:prstClr val="black"/>
              </a:solidFill>
              <a:latin typeface="游ゴシック" panose="020F0502020204030204"/>
              <a:ea typeface="游ゴシック" panose="020B0400000000000000" pitchFamily="50" charset="-128"/>
            </a:endParaRPr>
          </a:p>
        </p:txBody>
      </p:sp>
    </p:spTree>
    <p:extLst>
      <p:ext uri="{BB962C8B-B14F-4D97-AF65-F5344CB8AC3E}">
        <p14:creationId xmlns:p14="http://schemas.microsoft.com/office/powerpoint/2010/main" val="255502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4</a:t>
            </a:fld>
            <a:endParaRPr kumimoji="1" lang="ja-JP" altLang="en-US" dirty="0"/>
          </a:p>
        </p:txBody>
      </p:sp>
    </p:spTree>
    <p:extLst>
      <p:ext uri="{BB962C8B-B14F-4D97-AF65-F5344CB8AC3E}">
        <p14:creationId xmlns:p14="http://schemas.microsoft.com/office/powerpoint/2010/main" val="825837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6</a:t>
            </a:fld>
            <a:endParaRPr kumimoji="1" lang="ja-JP" altLang="en-US" dirty="0"/>
          </a:p>
        </p:txBody>
      </p:sp>
    </p:spTree>
    <p:extLst>
      <p:ext uri="{BB962C8B-B14F-4D97-AF65-F5344CB8AC3E}">
        <p14:creationId xmlns:p14="http://schemas.microsoft.com/office/powerpoint/2010/main" val="820988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9</a:t>
            </a:fld>
            <a:endParaRPr kumimoji="1" lang="ja-JP" altLang="en-US" dirty="0"/>
          </a:p>
        </p:txBody>
      </p:sp>
    </p:spTree>
    <p:extLst>
      <p:ext uri="{BB962C8B-B14F-4D97-AF65-F5344CB8AC3E}">
        <p14:creationId xmlns:p14="http://schemas.microsoft.com/office/powerpoint/2010/main" val="2178065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10</a:t>
            </a:fld>
            <a:endParaRPr kumimoji="1" lang="ja-JP" altLang="en-US" dirty="0"/>
          </a:p>
        </p:txBody>
      </p:sp>
    </p:spTree>
    <p:extLst>
      <p:ext uri="{BB962C8B-B14F-4D97-AF65-F5344CB8AC3E}">
        <p14:creationId xmlns:p14="http://schemas.microsoft.com/office/powerpoint/2010/main" val="648452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11</a:t>
            </a:fld>
            <a:endParaRPr kumimoji="1" lang="ja-JP" altLang="en-US" dirty="0"/>
          </a:p>
        </p:txBody>
      </p:sp>
    </p:spTree>
    <p:extLst>
      <p:ext uri="{BB962C8B-B14F-4D97-AF65-F5344CB8AC3E}">
        <p14:creationId xmlns:p14="http://schemas.microsoft.com/office/powerpoint/2010/main" val="444163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12</a:t>
            </a:fld>
            <a:endParaRPr kumimoji="1" lang="ja-JP" altLang="en-US" dirty="0"/>
          </a:p>
        </p:txBody>
      </p:sp>
    </p:spTree>
    <p:extLst>
      <p:ext uri="{BB962C8B-B14F-4D97-AF65-F5344CB8AC3E}">
        <p14:creationId xmlns:p14="http://schemas.microsoft.com/office/powerpoint/2010/main" val="3326004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14</a:t>
            </a:fld>
            <a:endParaRPr kumimoji="1" lang="ja-JP" altLang="en-US" dirty="0"/>
          </a:p>
        </p:txBody>
      </p:sp>
    </p:spTree>
    <p:extLst>
      <p:ext uri="{BB962C8B-B14F-4D97-AF65-F5344CB8AC3E}">
        <p14:creationId xmlns:p14="http://schemas.microsoft.com/office/powerpoint/2010/main" val="35935393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目次">
    <p:bg>
      <p:bgRef idx="1001">
        <a:schemeClr val="bg1"/>
      </p:bgRef>
    </p:bg>
    <p:spTree>
      <p:nvGrpSpPr>
        <p:cNvPr id="1" name=""/>
        <p:cNvGrpSpPr/>
        <p:nvPr/>
      </p:nvGrpSpPr>
      <p:grpSpPr>
        <a:xfrm>
          <a:off x="0" y="0"/>
          <a:ext cx="0" cy="0"/>
          <a:chOff x="0" y="0"/>
          <a:chExt cx="0" cy="0"/>
        </a:xfrm>
      </p:grpSpPr>
      <p:sp>
        <p:nvSpPr>
          <p:cNvPr id="14" name="テキスト プレースホルダー 13"/>
          <p:cNvSpPr>
            <a:spLocks noGrp="1"/>
          </p:cNvSpPr>
          <p:nvPr>
            <p:ph type="body" sz="quarter" idx="11" hasCustomPrompt="1"/>
          </p:nvPr>
        </p:nvSpPr>
        <p:spPr bwMode="gray">
          <a:xfrm>
            <a:off x="814917" y="1127995"/>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rgbClr val="0F9CEB"/>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16" name="テキスト プレースホルダー 15"/>
          <p:cNvSpPr>
            <a:spLocks noGrp="1"/>
          </p:cNvSpPr>
          <p:nvPr>
            <p:ph type="body" sz="quarter" idx="12"/>
          </p:nvPr>
        </p:nvSpPr>
        <p:spPr bwMode="gray">
          <a:xfrm>
            <a:off x="2438402" y="1238809"/>
            <a:ext cx="8938684" cy="627851"/>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a:t>マスター テキストの書式設定</a:t>
            </a:r>
          </a:p>
        </p:txBody>
      </p:sp>
      <p:sp>
        <p:nvSpPr>
          <p:cNvPr id="32" name="テキスト プレースホルダー 11"/>
          <p:cNvSpPr>
            <a:spLocks noGrp="1"/>
          </p:cNvSpPr>
          <p:nvPr>
            <p:ph type="body" sz="quarter" idx="10"/>
          </p:nvPr>
        </p:nvSpPr>
        <p:spPr bwMode="gray">
          <a:xfrm>
            <a:off x="814918" y="287790"/>
            <a:ext cx="10562167" cy="404360"/>
          </a:xfrm>
          <a:prstGeom prst="rect">
            <a:avLst/>
          </a:prstGeom>
        </p:spPr>
        <p:txBody>
          <a:bodyPr vert="horz" wrap="square" lIns="90000" tIns="0" rIns="0" bIns="0" rtlCol="0" anchor="b" anchorCtr="0">
            <a:noAutofit/>
          </a:bodyPr>
          <a:lstStyle>
            <a:lvl1pPr indent="0">
              <a:lnSpc>
                <a:spcPct val="100000"/>
              </a:lnSpc>
              <a:spcBef>
                <a:spcPts val="0"/>
              </a:spcBef>
              <a:defRPr lang="en-US" altLang="ja-JP" sz="1846" b="1" dirty="0" smtClean="0">
                <a:solidFill>
                  <a:schemeClr val="accent2"/>
                </a:solidFill>
                <a:cs typeface="Myriad Pro"/>
              </a:defRPr>
            </a:lvl1pPr>
          </a:lstStyle>
          <a:p>
            <a:pPr marL="10658" lvl="0" defTabSz="914228"/>
            <a:r>
              <a:rPr kumimoji="1" lang="ja-JP" altLang="en-US"/>
              <a:t>マスター テキストの書式設定</a:t>
            </a:r>
          </a:p>
        </p:txBody>
      </p:sp>
      <p:sp>
        <p:nvSpPr>
          <p:cNvPr id="35" name="テキスト プレースホルダー 13"/>
          <p:cNvSpPr>
            <a:spLocks noGrp="1"/>
          </p:cNvSpPr>
          <p:nvPr>
            <p:ph type="body" sz="quarter" idx="13" hasCustomPrompt="1"/>
          </p:nvPr>
        </p:nvSpPr>
        <p:spPr bwMode="gray">
          <a:xfrm>
            <a:off x="814917" y="2161354"/>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rgbClr val="0F9CEB"/>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36" name="テキスト プレースホルダー 15"/>
          <p:cNvSpPr>
            <a:spLocks noGrp="1"/>
          </p:cNvSpPr>
          <p:nvPr>
            <p:ph type="body" sz="quarter" idx="14"/>
          </p:nvPr>
        </p:nvSpPr>
        <p:spPr bwMode="gray">
          <a:xfrm>
            <a:off x="2438402" y="2235222"/>
            <a:ext cx="8938684" cy="664797"/>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a:t>マスター テキストの書式設定</a:t>
            </a:r>
          </a:p>
        </p:txBody>
      </p:sp>
      <p:sp>
        <p:nvSpPr>
          <p:cNvPr id="37" name="テキスト プレースホルダー 13"/>
          <p:cNvSpPr>
            <a:spLocks noGrp="1"/>
          </p:cNvSpPr>
          <p:nvPr>
            <p:ph type="body" sz="quarter" idx="15" hasCustomPrompt="1"/>
          </p:nvPr>
        </p:nvSpPr>
        <p:spPr bwMode="gray">
          <a:xfrm>
            <a:off x="814917" y="3194713"/>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rgbClr val="0F9CEB"/>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38" name="テキスト プレースホルダー 15"/>
          <p:cNvSpPr>
            <a:spLocks noGrp="1"/>
          </p:cNvSpPr>
          <p:nvPr>
            <p:ph type="body" sz="quarter" idx="16"/>
          </p:nvPr>
        </p:nvSpPr>
        <p:spPr bwMode="gray">
          <a:xfrm>
            <a:off x="2438402" y="3268581"/>
            <a:ext cx="8938684" cy="664797"/>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a:t>マスター テキストの書式設定</a:t>
            </a:r>
          </a:p>
        </p:txBody>
      </p:sp>
      <p:sp>
        <p:nvSpPr>
          <p:cNvPr id="39" name="テキスト プレースホルダー 13"/>
          <p:cNvSpPr>
            <a:spLocks noGrp="1"/>
          </p:cNvSpPr>
          <p:nvPr>
            <p:ph type="body" sz="quarter" idx="17" hasCustomPrompt="1"/>
          </p:nvPr>
        </p:nvSpPr>
        <p:spPr bwMode="gray">
          <a:xfrm>
            <a:off x="814917" y="4228072"/>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rgbClr val="0F9CEB"/>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40" name="テキスト プレースホルダー 15"/>
          <p:cNvSpPr>
            <a:spLocks noGrp="1"/>
          </p:cNvSpPr>
          <p:nvPr>
            <p:ph type="body" sz="quarter" idx="18"/>
          </p:nvPr>
        </p:nvSpPr>
        <p:spPr bwMode="gray">
          <a:xfrm>
            <a:off x="2438402" y="4301940"/>
            <a:ext cx="8938684" cy="664797"/>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a:t>マスター テキストの書式設定</a:t>
            </a:r>
          </a:p>
        </p:txBody>
      </p:sp>
      <p:sp>
        <p:nvSpPr>
          <p:cNvPr id="41" name="テキスト プレースホルダー 13"/>
          <p:cNvSpPr>
            <a:spLocks noGrp="1"/>
          </p:cNvSpPr>
          <p:nvPr>
            <p:ph type="body" sz="quarter" idx="19" hasCustomPrompt="1"/>
          </p:nvPr>
        </p:nvSpPr>
        <p:spPr bwMode="gray">
          <a:xfrm>
            <a:off x="814917" y="5261432"/>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rgbClr val="0F9CEB"/>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42" name="テキスト プレースホルダー 15"/>
          <p:cNvSpPr>
            <a:spLocks noGrp="1"/>
          </p:cNvSpPr>
          <p:nvPr>
            <p:ph type="body" sz="quarter" idx="20"/>
          </p:nvPr>
        </p:nvSpPr>
        <p:spPr bwMode="gray">
          <a:xfrm>
            <a:off x="2438402" y="5335300"/>
            <a:ext cx="8938684" cy="664797"/>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a:t>マスター テキストの書式設定</a:t>
            </a:r>
          </a:p>
        </p:txBody>
      </p:sp>
      <p:sp>
        <p:nvSpPr>
          <p:cNvPr id="2" name="スライド番号プレースホルダー 1"/>
          <p:cNvSpPr>
            <a:spLocks noGrp="1"/>
          </p:cNvSpPr>
          <p:nvPr>
            <p:ph type="sldNum" sz="quarter" idx="21"/>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a:t>
            </a:fld>
            <a:endParaRPr lang="en-US" altLang="ja-JP" dirty="0"/>
          </a:p>
        </p:txBody>
      </p:sp>
      <p:sp>
        <p:nvSpPr>
          <p:cNvPr id="17" name="Rectangle 5"/>
          <p:cNvSpPr>
            <a:spLocks noChangeArrowheads="1"/>
          </p:cNvSpPr>
          <p:nvPr userDrawn="1"/>
        </p:nvSpPr>
        <p:spPr bwMode="auto">
          <a:xfrm>
            <a:off x="1224801" y="6583358"/>
            <a:ext cx="2027852" cy="249244"/>
          </a:xfrm>
          <a:prstGeom prst="rect">
            <a:avLst/>
          </a:prstGeom>
          <a:gradFill rotWithShape="1">
            <a:gsLst>
              <a:gs pos="0">
                <a:srgbClr val="FFFFFF"/>
              </a:gs>
              <a:gs pos="100000">
                <a:srgbClr val="FFFFFF">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lstStyle/>
          <a:p>
            <a:pPr algn="l" defTabSz="762000">
              <a:spcBef>
                <a:spcPct val="20000"/>
              </a:spcBef>
              <a:buFont typeface="Arial" charset="0"/>
              <a:buNone/>
            </a:pPr>
            <a:r>
              <a:rPr lang="ja-JP" altLang="en-US" sz="1400" b="1" dirty="0">
                <a:latin typeface="Meiryo UI" pitchFamily="50" charset="-128"/>
                <a:ea typeface="Meiryo UI" pitchFamily="50" charset="-128"/>
                <a:cs typeface="Meiryo UI" pitchFamily="50" charset="-128"/>
              </a:rPr>
              <a:t>世界</a:t>
            </a:r>
            <a:r>
              <a:rPr lang="en-US" altLang="ja-JP" sz="1400" b="1" dirty="0">
                <a:latin typeface="Meiryo UI" pitchFamily="50" charset="-128"/>
                <a:ea typeface="Meiryo UI" pitchFamily="50" charset="-128"/>
                <a:cs typeface="Meiryo UI" pitchFamily="50" charset="-128"/>
              </a:rPr>
              <a:t>No.1</a:t>
            </a:r>
            <a:r>
              <a:rPr lang="ja-JP" altLang="en-US" sz="1400" b="1" dirty="0">
                <a:latin typeface="Meiryo UI" pitchFamily="50" charset="-128"/>
                <a:ea typeface="Meiryo UI" pitchFamily="50" charset="-128"/>
                <a:cs typeface="Meiryo UI" pitchFamily="50" charset="-128"/>
              </a:rPr>
              <a:t>のモノづくり力へ</a:t>
            </a:r>
          </a:p>
        </p:txBody>
      </p:sp>
      <p:pic>
        <p:nvPicPr>
          <p:cNvPr id="18"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703" y="6596421"/>
            <a:ext cx="1137138" cy="22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460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a:prstGeom prst="rect">
            <a:avLst/>
          </a:prstGeo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11328000" cy="432000"/>
          </a:xfrm>
          <a:prstGeom prst="rect">
            <a:avLst/>
          </a:prstGeom>
        </p:spPr>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100128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rgbClr val="E6E6E6"/>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29804"/>
            </a:srgbClr>
          </a:solidFill>
        </p:spPr>
        <p:txBody>
          <a:bodyPr wrap="square" lIns="0" tIns="0" rIns="0" bIns="0" rtlCol="0">
            <a:noAutofit/>
          </a:bodyPr>
          <a:lstStyle/>
          <a:p>
            <a:pPr defTabSz="914400"/>
            <a:endParaRPr>
              <a:solidFill>
                <a:srgbClr val="000000"/>
              </a:solidFill>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2021 KIOXIA </a:t>
            </a:r>
            <a:r>
              <a:rPr lang="sk-SK" altLang="ja-JP" dirty="0">
                <a:solidFill>
                  <a:srgbClr val="000000"/>
                </a:solidFill>
              </a:rPr>
              <a:t>Corporation. All Rights Reserved.</a:t>
            </a:r>
            <a:endParaRPr lang="ja-JP" altLang="en-US" dirty="0">
              <a:solidFill>
                <a:srgbClr val="000000"/>
              </a:solidFill>
            </a:endParaRPr>
          </a:p>
        </p:txBody>
      </p:sp>
      <p:sp>
        <p:nvSpPr>
          <p:cNvPr id="2" name="フッター プレースホルダー 1"/>
          <p:cNvSpPr>
            <a:spLocks noGrp="1"/>
          </p:cNvSpPr>
          <p:nvPr>
            <p:ph type="ftr" sz="quarter" idx="18"/>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1425615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rgbClr val="E6E6E6"/>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pPr defTabSz="914400"/>
            <a:endParaRPr>
              <a:solidFill>
                <a:srgbClr val="000000"/>
              </a:solidFill>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2021 KIOXIA </a:t>
            </a:r>
            <a:r>
              <a:rPr lang="sk-SK" altLang="ja-JP" dirty="0">
                <a:solidFill>
                  <a:srgbClr val="000000"/>
                </a:solidFill>
              </a:rPr>
              <a:t>Corporation. All Rights Reserved.</a:t>
            </a:r>
            <a:endParaRPr lang="ja-JP" altLang="en-US" dirty="0">
              <a:solidFill>
                <a:srgbClr val="000000"/>
              </a:solidFill>
            </a:endParaRPr>
          </a:p>
        </p:txBody>
      </p:sp>
      <p:sp>
        <p:nvSpPr>
          <p:cNvPr id="2" name="フッター プレースホルダー 1"/>
          <p:cNvSpPr>
            <a:spLocks noGrp="1"/>
          </p:cNvSpPr>
          <p:nvPr>
            <p:ph type="ftr" sz="quarter" idx="18"/>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1329445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rgbClr val="E6E6E6"/>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pPr defTabSz="914400"/>
            <a:endParaRPr>
              <a:solidFill>
                <a:srgbClr val="000000"/>
              </a:solidFill>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2021 KIOXIA </a:t>
            </a:r>
            <a:r>
              <a:rPr lang="sk-SK" altLang="ja-JP" dirty="0">
                <a:solidFill>
                  <a:srgbClr val="000000"/>
                </a:solidFill>
              </a:rPr>
              <a:t>Corporation. All Rights Reserved.</a:t>
            </a:r>
            <a:endParaRPr lang="ja-JP" altLang="en-US" dirty="0">
              <a:solidFill>
                <a:srgbClr val="000000"/>
              </a:solidFill>
            </a:endParaRPr>
          </a:p>
        </p:txBody>
      </p:sp>
      <p:sp>
        <p:nvSpPr>
          <p:cNvPr id="2" name="フッター プレースホルダー 1"/>
          <p:cNvSpPr>
            <a:spLocks noGrp="1"/>
          </p:cNvSpPr>
          <p:nvPr>
            <p:ph type="ftr" sz="quarter" idx="18"/>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949708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rgbClr val="E6E6E6"/>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pPr defTabSz="914400"/>
            <a:endParaRPr>
              <a:solidFill>
                <a:srgbClr val="000000"/>
              </a:solidFill>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2021 KIOXIA </a:t>
            </a:r>
            <a:r>
              <a:rPr lang="sk-SK" altLang="ja-JP" dirty="0">
                <a:solidFill>
                  <a:srgbClr val="000000"/>
                </a:solidFill>
              </a:rPr>
              <a:t>Corporation. All Rights Reserved.</a:t>
            </a:r>
            <a:endParaRPr lang="ja-JP" altLang="en-US" dirty="0">
              <a:solidFill>
                <a:srgbClr val="000000"/>
              </a:solidFill>
            </a:endParaRPr>
          </a:p>
        </p:txBody>
      </p:sp>
      <p:sp>
        <p:nvSpPr>
          <p:cNvPr id="2" name="フッター プレースホルダー 1"/>
          <p:cNvSpPr>
            <a:spLocks noGrp="1"/>
          </p:cNvSpPr>
          <p:nvPr>
            <p:ph type="ftr" sz="quarter" idx="18"/>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2067750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rgbClr val="E6E6E6"/>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pPr defTabSz="914400"/>
            <a:endParaRPr>
              <a:solidFill>
                <a:srgbClr val="000000"/>
              </a:solidFill>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p:cNvSpPr>
            <a:spLocks noGrp="1"/>
          </p:cNvSpPr>
          <p:nvPr>
            <p:ph type="ftr" sz="quarter" idx="15"/>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2463727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rgbClr val="E6E6E6"/>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pPr defTabSz="914400"/>
            <a:endParaRPr>
              <a:solidFill>
                <a:srgbClr val="000000"/>
              </a:solidFill>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p:cNvSpPr>
            <a:spLocks noGrp="1"/>
          </p:cNvSpPr>
          <p:nvPr>
            <p:ph type="ftr" sz="quarter" idx="16"/>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2871286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a:t>アジェンダ</a:t>
            </a:r>
            <a:r>
              <a:rPr kumimoji="1" lang="en-US" altLang="ja-JP" dirty="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ja-JP" altLang="en-US">
                <a:solidFill>
                  <a:srgbClr val="FFFFFF"/>
                </a:solidFill>
              </a:endParaRPr>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2021 KIOXIA </a:t>
            </a:r>
            <a:r>
              <a:rPr lang="sk-SK" altLang="ja-JP" dirty="0">
                <a:solidFill>
                  <a:srgbClr val="000000"/>
                </a:solidFill>
              </a:rPr>
              <a:t>Corporation. All Rights Reserved.</a:t>
            </a:r>
            <a:endParaRPr lang="ja-JP" altLang="en-US" dirty="0">
              <a:solidFill>
                <a:srgbClr val="000000"/>
              </a:solidFill>
            </a:endParaRPr>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2" name="フッター プレースホルダー 1"/>
          <p:cNvSpPr>
            <a:spLocks noGrp="1"/>
          </p:cNvSpPr>
          <p:nvPr>
            <p:ph type="ftr" sz="quarter" idx="14"/>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27134817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ja-JP" altLang="en-US">
                <a:solidFill>
                  <a:srgbClr val="FFFFFF"/>
                </a:solidFill>
              </a:endParaRPr>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2021 KIOXIA </a:t>
            </a:r>
            <a:r>
              <a:rPr lang="sk-SK" altLang="ja-JP" dirty="0">
                <a:solidFill>
                  <a:srgbClr val="000000"/>
                </a:solidFill>
              </a:rPr>
              <a:t>Corporation. All Rights Reserved.</a:t>
            </a:r>
            <a:endParaRPr lang="ja-JP" altLang="en-US" dirty="0">
              <a:solidFill>
                <a:srgbClr val="000000"/>
              </a:solidFill>
            </a:endParaRPr>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17"/>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12109005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ja-JP" altLang="en-US">
                <a:solidFill>
                  <a:srgbClr val="FFFFFF"/>
                </a:solidFill>
              </a:endParaRPr>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2021 KIOXIA </a:t>
            </a:r>
            <a:r>
              <a:rPr lang="sk-SK" altLang="ja-JP" dirty="0">
                <a:solidFill>
                  <a:srgbClr val="000000"/>
                </a:solidFill>
              </a:rPr>
              <a:t>Corporation. All Rights Reserved.</a:t>
            </a:r>
            <a:endParaRPr lang="ja-JP" altLang="en-US" dirty="0">
              <a:solidFill>
                <a:srgbClr val="000000"/>
              </a:solidFill>
            </a:endParaRPr>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18"/>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1272564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0" hasCustomPrompt="1"/>
          </p:nvPr>
        </p:nvSpPr>
        <p:spPr bwMode="gray">
          <a:xfrm>
            <a:off x="0" y="0"/>
            <a:ext cx="4402667" cy="2502568"/>
          </a:xfrm>
          <a:prstGeom prst="rect">
            <a:avLst/>
          </a:prstGeom>
        </p:spPr>
        <p:txBody>
          <a:bodyPr vert="horz" wrap="none" lIns="0" tIns="0" rIns="0" bIns="0" rtlCol="0" anchor="b" anchorCtr="1">
            <a:noAutofit/>
          </a:bodyPr>
          <a:lstStyle>
            <a:lvl1pPr>
              <a:defRPr lang="ja-JP" altLang="en-US" sz="12252" dirty="0" smtClean="0">
                <a:solidFill>
                  <a:srgbClr val="0F9CEB"/>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9" name="テキスト プレースホルダー 8"/>
          <p:cNvSpPr>
            <a:spLocks noGrp="1"/>
          </p:cNvSpPr>
          <p:nvPr>
            <p:ph type="body" sz="quarter" idx="11" hasCustomPrompt="1"/>
          </p:nvPr>
        </p:nvSpPr>
        <p:spPr bwMode="gray">
          <a:xfrm>
            <a:off x="1" y="2507219"/>
            <a:ext cx="3819202" cy="723275"/>
          </a:xfrm>
          <a:prstGeom prst="rect">
            <a:avLst/>
          </a:prstGeom>
        </p:spPr>
        <p:txBody>
          <a:bodyPr vert="horz" wrap="none" lIns="1404000" tIns="0" rIns="0" bIns="0" rtlCol="0">
            <a:spAutoFit/>
          </a:bodyPr>
          <a:lstStyle>
            <a:lvl1pPr marL="0" indent="0">
              <a:lnSpc>
                <a:spcPct val="100000"/>
              </a:lnSpc>
              <a:spcBef>
                <a:spcPts val="0"/>
              </a:spcBef>
              <a:tabLst/>
              <a:defRPr lang="ja-JP" altLang="en-US" sz="4700" dirty="0" smtClean="0">
                <a:solidFill>
                  <a:srgbClr val="0F9CEB"/>
                </a:solidFill>
                <a:latin typeface="+mj-lt"/>
                <a:cs typeface="Myriad Pro"/>
              </a:defRPr>
            </a:lvl1pPr>
          </a:lstStyle>
          <a:p>
            <a:pPr marL="10658" lvl="0" defTabSz="914228">
              <a:tabLst>
                <a:tab pos="1610933" algn="l"/>
              </a:tabLst>
            </a:pPr>
            <a:r>
              <a:rPr kumimoji="1" lang="en-US" altLang="ja-JP" dirty="0"/>
              <a:t>Text here</a:t>
            </a:r>
            <a:endParaRPr kumimoji="1" lang="ja-JP" altLang="en-US" dirty="0"/>
          </a:p>
        </p:txBody>
      </p:sp>
      <p:sp>
        <p:nvSpPr>
          <p:cNvPr id="11" name="テキスト プレースホルダー 10"/>
          <p:cNvSpPr>
            <a:spLocks noGrp="1"/>
          </p:cNvSpPr>
          <p:nvPr>
            <p:ph type="body" sz="quarter" idx="12"/>
          </p:nvPr>
        </p:nvSpPr>
        <p:spPr bwMode="gray">
          <a:xfrm>
            <a:off x="814917" y="3803924"/>
            <a:ext cx="3504715" cy="426079"/>
          </a:xfrm>
          <a:prstGeom prst="rect">
            <a:avLst/>
          </a:prstGeom>
        </p:spPr>
        <p:txBody>
          <a:bodyPr vert="horz" wrap="none" lIns="612000" tIns="0" rIns="0" bIns="0" rtlCol="0">
            <a:spAutoFit/>
          </a:bodyPr>
          <a:lstStyle>
            <a:lvl1pPr marL="10658" indent="0">
              <a:lnSpc>
                <a:spcPct val="150000"/>
              </a:lnSpc>
              <a:spcBef>
                <a:spcPts val="0"/>
              </a:spcBef>
              <a:spcAft>
                <a:spcPts val="0"/>
              </a:spcAft>
              <a:buFontTx/>
              <a:buNone/>
              <a:defRPr lang="ja-JP" altLang="en-US" sz="1846" b="1" dirty="0" smtClean="0">
                <a:solidFill>
                  <a:schemeClr val="accent2"/>
                </a:solidFill>
                <a:latin typeface="+mj-lt"/>
                <a:cs typeface="Myriad Pro"/>
              </a:defRPr>
            </a:lvl1pPr>
          </a:lstStyle>
          <a:p>
            <a:pPr marL="10658" lvl="0" defTabSz="914228"/>
            <a:r>
              <a:rPr kumimoji="1" lang="ja-JP" altLang="en-US" dirty="0"/>
              <a:t>マスター テキストの書式設定</a:t>
            </a:r>
          </a:p>
        </p:txBody>
      </p:sp>
      <p:sp>
        <p:nvSpPr>
          <p:cNvPr id="3" name="スライド番号プレースホルダー 2"/>
          <p:cNvSpPr>
            <a:spLocks noGrp="1"/>
          </p:cNvSpPr>
          <p:nvPr>
            <p:ph type="sldNum" sz="quarter" idx="14"/>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a:t>
            </a:fld>
            <a:endParaRPr lang="en-US" altLang="ja-JP" dirty="0"/>
          </a:p>
        </p:txBody>
      </p:sp>
    </p:spTree>
    <p:extLst>
      <p:ext uri="{BB962C8B-B14F-4D97-AF65-F5344CB8AC3E}">
        <p14:creationId xmlns:p14="http://schemas.microsoft.com/office/powerpoint/2010/main" val="22721764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2021 KIOXIA </a:t>
            </a:r>
            <a:r>
              <a:rPr lang="sk-SK" altLang="ja-JP" dirty="0">
                <a:solidFill>
                  <a:srgbClr val="000000"/>
                </a:solidFill>
              </a:rPr>
              <a:t>Corporation. All Rights Reserved.</a:t>
            </a:r>
            <a:endParaRPr lang="ja-JP" altLang="en-US" dirty="0">
              <a:solidFill>
                <a:srgbClr val="000000"/>
              </a:solidFill>
            </a:endParaRPr>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a:t>コンテンツ</a:t>
            </a:r>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a:t>本文テキスト</a:t>
            </a:r>
            <a:r>
              <a:rPr kumimoji="1" lang="en-US" altLang="ja-JP" dirty="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スライドの結論</a:t>
            </a:r>
            <a:r>
              <a:rPr kumimoji="1" lang="en-US" altLang="ja-JP" dirty="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30"/>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20122647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2021 KIOXIA </a:t>
            </a:r>
            <a:r>
              <a:rPr lang="sk-SK" altLang="ja-JP" dirty="0">
                <a:solidFill>
                  <a:srgbClr val="000000"/>
                </a:solidFill>
              </a:rPr>
              <a:t>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10"/>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25234360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 </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2021 KIOXIA </a:t>
            </a:r>
            <a:r>
              <a:rPr lang="sk-SK" altLang="ja-JP" dirty="0">
                <a:solidFill>
                  <a:srgbClr val="000000"/>
                </a:solidFill>
              </a:rPr>
              <a:t>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17"/>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17368170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2021 KIOXIA </a:t>
            </a:r>
            <a:r>
              <a:rPr lang="sk-SK" altLang="ja-JP" dirty="0">
                <a:solidFill>
                  <a:srgbClr val="000000"/>
                </a:solidFill>
              </a:rPr>
              <a:t>Corporation. All Rights Reserved.</a:t>
            </a:r>
            <a:endParaRPr lang="ja-JP" altLang="en-US" dirty="0">
              <a:solidFill>
                <a:srgbClr val="000000"/>
              </a:solidFill>
            </a:endParaRP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21"/>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15249932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2021 KIOXIA </a:t>
            </a:r>
            <a:r>
              <a:rPr lang="sk-SK" altLang="ja-JP" dirty="0">
                <a:solidFill>
                  <a:srgbClr val="000000"/>
                </a:solidFill>
              </a:rPr>
              <a:t>Corporation. All Rights Reserved.</a:t>
            </a:r>
            <a:endParaRPr lang="ja-JP" altLang="en-US" dirty="0">
              <a:solidFill>
                <a:srgbClr val="000000"/>
              </a:solidFill>
            </a:endParaRPr>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33"/>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24894969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2021 KIOXIA </a:t>
            </a:r>
            <a:r>
              <a:rPr lang="sk-SK" altLang="ja-JP" dirty="0">
                <a:solidFill>
                  <a:srgbClr val="000000"/>
                </a:solidFill>
              </a:rPr>
              <a:t>Corporation. All Rights Reserved.</a:t>
            </a:r>
            <a:endParaRPr lang="ja-JP" altLang="en-US" dirty="0">
              <a:solidFill>
                <a:srgbClr val="000000"/>
              </a:solidFill>
            </a:endParaRP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32"/>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34491476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xmlns=""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2021 KIOXIA </a:t>
            </a:r>
            <a:r>
              <a:rPr lang="sk-SK" altLang="ja-JP" dirty="0">
                <a:solidFill>
                  <a:srgbClr val="000000"/>
                </a:solidFill>
              </a:rPr>
              <a:t>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16"/>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28633640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a16="http://schemas.microsoft.com/office/drawing/2014/main" xmlns=""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2021 KIOXIA </a:t>
            </a:r>
            <a:r>
              <a:rPr lang="sk-SK" altLang="ja-JP" dirty="0">
                <a:solidFill>
                  <a:srgbClr val="000000"/>
                </a:solidFill>
              </a:rPr>
              <a:t>Corporation. All Rights Reserved.</a:t>
            </a:r>
            <a:endParaRPr lang="ja-JP" altLang="en-US" dirty="0">
              <a:solidFill>
                <a:srgbClr val="000000"/>
              </a:solidFill>
            </a:endParaRPr>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21"/>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1969124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2021 KIOXIA </a:t>
            </a:r>
            <a:r>
              <a:rPr lang="sk-SK" altLang="ja-JP" dirty="0">
                <a:solidFill>
                  <a:srgbClr val="000000"/>
                </a:solidFill>
              </a:rPr>
              <a:t>Corporation. All Rights Reserved.</a:t>
            </a:r>
            <a:endParaRPr lang="ja-JP" altLang="en-US" dirty="0">
              <a:solidFill>
                <a:srgbClr val="000000"/>
              </a:solidFill>
            </a:endParaRPr>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30"/>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2158141740"/>
      </p:ext>
    </p:extLst>
  </p:cSld>
  <p:clrMapOvr>
    <a:masterClrMapping/>
  </p:clrMapOvr>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
        <p:nvSpPr>
          <p:cNvPr id="2" name="フッター プレースホルダー 1"/>
          <p:cNvSpPr>
            <a:spLocks noGrp="1"/>
          </p:cNvSpPr>
          <p:nvPr>
            <p:ph type="ftr" sz="quarter" idx="10"/>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1922511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基本レイアウト_見出し、本文">
    <p:spTree>
      <p:nvGrpSpPr>
        <p:cNvPr id="1" name=""/>
        <p:cNvGrpSpPr/>
        <p:nvPr/>
      </p:nvGrpSpPr>
      <p:grpSpPr>
        <a:xfrm>
          <a:off x="0" y="0"/>
          <a:ext cx="0" cy="0"/>
          <a:chOff x="0" y="0"/>
          <a:chExt cx="0" cy="0"/>
        </a:xfrm>
      </p:grpSpPr>
      <p:sp>
        <p:nvSpPr>
          <p:cNvPr id="6" name="Rectangle 3"/>
          <p:cNvSpPr>
            <a:spLocks noGrp="1" noChangeArrowheads="1"/>
          </p:cNvSpPr>
          <p:nvPr>
            <p:ph type="title"/>
          </p:nvPr>
        </p:nvSpPr>
        <p:spPr bwMode="gray">
          <a:xfrm>
            <a:off x="2" y="1"/>
            <a:ext cx="12191999" cy="692149"/>
          </a:xfrm>
          <a:prstGeom prst="rect">
            <a:avLst/>
          </a:prstGeom>
          <a:noFill/>
          <a:extLst/>
        </p:spPr>
        <p:txBody>
          <a:bodyPr wrap="square" lIns="576000" tIns="107980" rIns="576000" bIns="36000" rtlCol="0" anchor="b" anchorCtr="0">
            <a:noAutofit/>
          </a:bodyPr>
          <a:lstStyle>
            <a:lvl1pPr>
              <a:defRPr lang="ja-JP" altLang="en-US" dirty="0" smtClean="0"/>
            </a:lvl1pPr>
          </a:lstStyle>
          <a:p>
            <a:pPr lvl="0"/>
            <a:r>
              <a:rPr lang="ja-JP" altLang="en-US" dirty="0"/>
              <a:t>マスター タイトルの書式設定</a:t>
            </a:r>
          </a:p>
        </p:txBody>
      </p:sp>
      <p:sp>
        <p:nvSpPr>
          <p:cNvPr id="7" name="Line 7"/>
          <p:cNvSpPr>
            <a:spLocks noChangeShapeType="1"/>
          </p:cNvSpPr>
          <p:nvPr userDrawn="1"/>
        </p:nvSpPr>
        <p:spPr bwMode="gray">
          <a:xfrm>
            <a:off x="0" y="697497"/>
            <a:ext cx="12192000" cy="0"/>
          </a:xfrm>
          <a:prstGeom prst="line">
            <a:avLst/>
          </a:prstGeom>
          <a:noFill/>
          <a:ln w="19050">
            <a:solidFill>
              <a:srgbClr val="B2B2B2"/>
            </a:solidFill>
            <a:round/>
            <a:headEnd/>
            <a:tailEnd/>
          </a:ln>
          <a:extLst>
            <a:ext uri="{909E8E84-426E-40DD-AFC4-6F175D3DCCD1}">
              <a14:hiddenFill xmlns:a14="http://schemas.microsoft.com/office/drawing/2010/main">
                <a:noFill/>
              </a14:hiddenFill>
            </a:ext>
          </a:extLst>
        </p:spPr>
        <p:txBody>
          <a:bodyPr wrap="none" lIns="89983" tIns="46791" rIns="89983" bIns="46791" anchor="ctr"/>
          <a:lstStyle/>
          <a:p>
            <a:endParaRPr lang="ja-JP" altLang="en-US" sz="2500" b="0" dirty="0"/>
          </a:p>
        </p:txBody>
      </p:sp>
      <p:sp>
        <p:nvSpPr>
          <p:cNvPr id="12" name="Line 7"/>
          <p:cNvSpPr>
            <a:spLocks noChangeShapeType="1"/>
          </p:cNvSpPr>
          <p:nvPr userDrawn="1"/>
        </p:nvSpPr>
        <p:spPr bwMode="gray">
          <a:xfrm>
            <a:off x="0" y="6381750"/>
            <a:ext cx="12192000" cy="0"/>
          </a:xfrm>
          <a:prstGeom prst="line">
            <a:avLst/>
          </a:prstGeom>
          <a:noFill/>
          <a:ln w="12700">
            <a:solidFill>
              <a:srgbClr val="B2B2B2"/>
            </a:solidFill>
            <a:round/>
            <a:headEnd/>
            <a:tailEnd/>
          </a:ln>
          <a:extLst>
            <a:ext uri="{909E8E84-426E-40DD-AFC4-6F175D3DCCD1}">
              <a14:hiddenFill xmlns:a14="http://schemas.microsoft.com/office/drawing/2010/main">
                <a:noFill/>
              </a14:hiddenFill>
            </a:ext>
          </a:extLst>
        </p:spPr>
        <p:txBody>
          <a:bodyPr wrap="none" lIns="89983" tIns="46791" rIns="89983" bIns="46791" anchor="ctr"/>
          <a:lstStyle/>
          <a:p>
            <a:pPr algn="ctr"/>
            <a:endParaRPr lang="ja-JP" altLang="en-US" sz="2500" dirty="0"/>
          </a:p>
        </p:txBody>
      </p:sp>
      <p:sp>
        <p:nvSpPr>
          <p:cNvPr id="17" name="テキスト プレースホルダー 33"/>
          <p:cNvSpPr>
            <a:spLocks noGrp="1"/>
          </p:cNvSpPr>
          <p:nvPr>
            <p:ph type="body" sz="quarter" idx="16"/>
          </p:nvPr>
        </p:nvSpPr>
        <p:spPr bwMode="gray">
          <a:xfrm>
            <a:off x="814918" y="1552407"/>
            <a:ext cx="10562165" cy="588211"/>
          </a:xfrm>
          <a:prstGeom prst="rect">
            <a:avLst/>
          </a:prstGeom>
        </p:spPr>
        <p:txBody>
          <a:bodyPr lIns="0" rIns="0"/>
          <a:lstStyle>
            <a:lvl1pPr marL="0" indent="0" algn="just" defTabSz="1800">
              <a:lnSpc>
                <a:spcPct val="125000"/>
              </a:lnSpc>
              <a:spcBef>
                <a:spcPts val="0"/>
              </a:spcBef>
              <a:spcAft>
                <a:spcPts val="0"/>
              </a:spcAft>
              <a:buFont typeface="Arial" charset="0"/>
              <a:buNone/>
              <a:tabLst>
                <a:tab pos="180000" algn="l"/>
              </a:tabLst>
              <a:defRPr sz="2000"/>
            </a:lvl1pPr>
            <a:lvl2pPr marL="0" indent="0" defTabSz="1800">
              <a:lnSpc>
                <a:spcPct val="125000"/>
              </a:lnSpc>
              <a:spcBef>
                <a:spcPts val="0"/>
              </a:spcBef>
              <a:spcAft>
                <a:spcPts val="600"/>
              </a:spcAft>
              <a:buNone/>
              <a:tabLst>
                <a:tab pos="180000" algn="l"/>
              </a:tabLst>
              <a:defRPr sz="2000"/>
            </a:lvl2pPr>
            <a:lvl3pPr marL="0" indent="0" defTabSz="1800">
              <a:lnSpc>
                <a:spcPct val="125000"/>
              </a:lnSpc>
              <a:spcBef>
                <a:spcPts val="0"/>
              </a:spcBef>
              <a:buNone/>
              <a:tabLst>
                <a:tab pos="180000" algn="l"/>
              </a:tabLst>
              <a:defRPr/>
            </a:lvl3pPr>
            <a:lvl4pPr marL="0" indent="0" defTabSz="1800">
              <a:lnSpc>
                <a:spcPct val="125000"/>
              </a:lnSpc>
              <a:spcBef>
                <a:spcPts val="0"/>
              </a:spcBef>
              <a:buNone/>
              <a:tabLst>
                <a:tab pos="180000" algn="l"/>
              </a:tabLst>
              <a:defRPr/>
            </a:lvl4pPr>
            <a:lvl5pPr marL="0" indent="0" defTabSz="1800">
              <a:lnSpc>
                <a:spcPct val="125000"/>
              </a:lnSpc>
              <a:spcBef>
                <a:spcPts val="0"/>
              </a:spcBef>
              <a:buNone/>
              <a:tabLst>
                <a:tab pos="180000" algn="l"/>
              </a:tabLst>
              <a:defRPr/>
            </a:lvl5pPr>
          </a:lstStyle>
          <a:p>
            <a:pPr lvl="0"/>
            <a:r>
              <a:rPr kumimoji="1" lang="ja-JP" altLang="en-US"/>
              <a:t>マスター テキストの書式設定</a:t>
            </a:r>
          </a:p>
        </p:txBody>
      </p:sp>
      <p:sp>
        <p:nvSpPr>
          <p:cNvPr id="15" name="テキスト プレースホルダー 33"/>
          <p:cNvSpPr>
            <a:spLocks noGrp="1"/>
          </p:cNvSpPr>
          <p:nvPr>
            <p:ph type="body" sz="quarter" idx="14"/>
          </p:nvPr>
        </p:nvSpPr>
        <p:spPr bwMode="gray">
          <a:xfrm>
            <a:off x="814918" y="958849"/>
            <a:ext cx="10562165" cy="588211"/>
          </a:xfrm>
          <a:prstGeom prst="rect">
            <a:avLst/>
          </a:prstGeom>
        </p:spPr>
        <p:txBody>
          <a:bodyPr lIns="0" rIns="0"/>
          <a:lstStyle>
            <a:lvl1pPr marL="0" indent="0" algn="just" defTabSz="1800">
              <a:lnSpc>
                <a:spcPct val="125000"/>
              </a:lnSpc>
              <a:spcBef>
                <a:spcPts val="0"/>
              </a:spcBef>
              <a:spcAft>
                <a:spcPts val="0"/>
              </a:spcAft>
              <a:buFont typeface="Arial" charset="0"/>
              <a:buNone/>
              <a:tabLst>
                <a:tab pos="180000" algn="l"/>
              </a:tabLst>
              <a:defRPr/>
            </a:lvl1pPr>
            <a:lvl2pPr marL="0" indent="0" defTabSz="1800">
              <a:lnSpc>
                <a:spcPct val="125000"/>
              </a:lnSpc>
              <a:spcBef>
                <a:spcPts val="0"/>
              </a:spcBef>
              <a:spcAft>
                <a:spcPts val="600"/>
              </a:spcAft>
              <a:buNone/>
              <a:tabLst>
                <a:tab pos="180000" algn="l"/>
              </a:tabLst>
              <a:defRPr sz="2000"/>
            </a:lvl2pPr>
            <a:lvl3pPr marL="0" indent="0" defTabSz="1800">
              <a:lnSpc>
                <a:spcPct val="125000"/>
              </a:lnSpc>
              <a:spcBef>
                <a:spcPts val="0"/>
              </a:spcBef>
              <a:buNone/>
              <a:tabLst>
                <a:tab pos="180000" algn="l"/>
              </a:tabLst>
              <a:defRPr/>
            </a:lvl3pPr>
            <a:lvl4pPr marL="0" indent="0" defTabSz="1800">
              <a:lnSpc>
                <a:spcPct val="125000"/>
              </a:lnSpc>
              <a:spcBef>
                <a:spcPts val="0"/>
              </a:spcBef>
              <a:buNone/>
              <a:tabLst>
                <a:tab pos="180000" algn="l"/>
              </a:tabLst>
              <a:defRPr/>
            </a:lvl4pPr>
            <a:lvl5pPr marL="0" indent="0" defTabSz="1800">
              <a:lnSpc>
                <a:spcPct val="125000"/>
              </a:lnSpc>
              <a:spcBef>
                <a:spcPts val="0"/>
              </a:spcBef>
              <a:buNone/>
              <a:tabLst>
                <a:tab pos="180000" algn="l"/>
              </a:tabLst>
              <a:defRPr/>
            </a:lvl5pPr>
          </a:lstStyle>
          <a:p>
            <a:pPr lvl="0"/>
            <a:r>
              <a:rPr kumimoji="1" lang="ja-JP" altLang="en-US"/>
              <a:t>マスター テキストの書式設定</a:t>
            </a:r>
          </a:p>
        </p:txBody>
      </p:sp>
      <p:sp>
        <p:nvSpPr>
          <p:cNvPr id="2" name="スライド番号プレースホルダー 1"/>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a:t>
            </a:fld>
            <a:endParaRPr lang="en-US" altLang="ja-JP" dirty="0"/>
          </a:p>
        </p:txBody>
      </p:sp>
    </p:spTree>
    <p:extLst>
      <p:ext uri="{BB962C8B-B14F-4D97-AF65-F5344CB8AC3E}">
        <p14:creationId xmlns:p14="http://schemas.microsoft.com/office/powerpoint/2010/main" val="3823095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クロージング 2">
    <p:bg>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xmlns="" id="{5F797B74-7E73-4287-B701-52321A8854E3}"/>
              </a:ext>
            </a:extLst>
          </p:cNvPr>
          <p:cNvSpPr>
            <a:spLocks noGrp="1"/>
          </p:cNvSpPr>
          <p:nvPr>
            <p:ph type="ftr" sz="quarter" idx="10"/>
          </p:nvPr>
        </p:nvSpPr>
        <p:spPr/>
        <p:txBody>
          <a:bodyPr/>
          <a:lstStyle/>
          <a:p>
            <a:r>
              <a:rPr lang="en-US" altLang="ja-JP">
                <a:solidFill>
                  <a:srgbClr val="000000"/>
                </a:solidFill>
              </a:rPr>
              <a:t>KIOXIA Confidential</a:t>
            </a:r>
            <a:endParaRPr lang="ja-JP" altLang="en-US" dirty="0">
              <a:solidFill>
                <a:srgbClr val="000000"/>
              </a:solidFill>
            </a:endParaRPr>
          </a:p>
        </p:txBody>
      </p:sp>
      <p:pic>
        <p:nvPicPr>
          <p:cNvPr id="4" name="図 3"/>
          <p:cNvPicPr>
            <a:picLocks noChangeAspect="1"/>
          </p:cNvPicPr>
          <p:nvPr userDrawn="1"/>
        </p:nvPicPr>
        <p:blipFill>
          <a:blip r:embed="rId2"/>
          <a:stretch>
            <a:fillRect/>
          </a:stretch>
        </p:blipFill>
        <p:spPr>
          <a:xfrm>
            <a:off x="2833200" y="2401200"/>
            <a:ext cx="6512400" cy="2048213"/>
          </a:xfrm>
          <a:prstGeom prst="rect">
            <a:avLst/>
          </a:prstGeom>
        </p:spPr>
      </p:pic>
    </p:spTree>
    <p:extLst>
      <p:ext uri="{BB962C8B-B14F-4D97-AF65-F5344CB8AC3E}">
        <p14:creationId xmlns:p14="http://schemas.microsoft.com/office/powerpoint/2010/main" val="27720201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351754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基本レイアウト_色帯">
    <p:spTree>
      <p:nvGrpSpPr>
        <p:cNvPr id="1" name=""/>
        <p:cNvGrpSpPr/>
        <p:nvPr/>
      </p:nvGrpSpPr>
      <p:grpSpPr>
        <a:xfrm>
          <a:off x="0" y="0"/>
          <a:ext cx="0" cy="0"/>
          <a:chOff x="0" y="0"/>
          <a:chExt cx="0" cy="0"/>
        </a:xfrm>
      </p:grpSpPr>
      <p:sp>
        <p:nvSpPr>
          <p:cNvPr id="6" name="Rectangle 3"/>
          <p:cNvSpPr>
            <a:spLocks noGrp="1" noChangeArrowheads="1"/>
          </p:cNvSpPr>
          <p:nvPr>
            <p:ph type="title"/>
          </p:nvPr>
        </p:nvSpPr>
        <p:spPr bwMode="gray">
          <a:xfrm>
            <a:off x="2" y="1"/>
            <a:ext cx="12191999" cy="692149"/>
          </a:xfrm>
          <a:prstGeom prst="rect">
            <a:avLst/>
          </a:prstGeom>
          <a:noFill/>
          <a:extLst/>
        </p:spPr>
        <p:txBody>
          <a:bodyPr wrap="square" lIns="576000" tIns="107980" rIns="576000" bIns="36000" rtlCol="0" anchor="b" anchorCtr="0">
            <a:noAutofit/>
          </a:bodyPr>
          <a:lstStyle>
            <a:lvl1pPr>
              <a:defRPr lang="ja-JP" altLang="en-US" dirty="0" smtClean="0"/>
            </a:lvl1pPr>
          </a:lstStyle>
          <a:p>
            <a:pPr lvl="0"/>
            <a:r>
              <a:rPr lang="ja-JP" altLang="en-US"/>
              <a:t>マスター タイトルの書式設定</a:t>
            </a:r>
            <a:endParaRPr lang="ja-JP" altLang="en-US" dirty="0"/>
          </a:p>
        </p:txBody>
      </p:sp>
      <p:sp>
        <p:nvSpPr>
          <p:cNvPr id="7" name="Line 7"/>
          <p:cNvSpPr>
            <a:spLocks noChangeShapeType="1"/>
          </p:cNvSpPr>
          <p:nvPr userDrawn="1"/>
        </p:nvSpPr>
        <p:spPr bwMode="gray">
          <a:xfrm>
            <a:off x="0" y="697497"/>
            <a:ext cx="12192000" cy="0"/>
          </a:xfrm>
          <a:prstGeom prst="line">
            <a:avLst/>
          </a:prstGeom>
          <a:noFill/>
          <a:ln w="19050">
            <a:solidFill>
              <a:srgbClr val="B2B2B2"/>
            </a:solidFill>
            <a:round/>
            <a:headEnd/>
            <a:tailEnd/>
          </a:ln>
          <a:extLst>
            <a:ext uri="{909E8E84-426E-40DD-AFC4-6F175D3DCCD1}">
              <a14:hiddenFill xmlns:a14="http://schemas.microsoft.com/office/drawing/2010/main">
                <a:noFill/>
              </a14:hiddenFill>
            </a:ext>
          </a:extLst>
        </p:spPr>
        <p:txBody>
          <a:bodyPr wrap="none" lIns="89983" tIns="46791" rIns="89983" bIns="46791" anchor="ctr"/>
          <a:lstStyle/>
          <a:p>
            <a:endParaRPr lang="ja-JP" altLang="en-US" sz="2500" b="0" dirty="0"/>
          </a:p>
        </p:txBody>
      </p:sp>
      <p:sp>
        <p:nvSpPr>
          <p:cNvPr id="12" name="Line 7"/>
          <p:cNvSpPr>
            <a:spLocks noChangeShapeType="1"/>
          </p:cNvSpPr>
          <p:nvPr userDrawn="1"/>
        </p:nvSpPr>
        <p:spPr bwMode="gray">
          <a:xfrm>
            <a:off x="0" y="6381750"/>
            <a:ext cx="12192000" cy="0"/>
          </a:xfrm>
          <a:prstGeom prst="line">
            <a:avLst/>
          </a:prstGeom>
          <a:noFill/>
          <a:ln w="12700">
            <a:solidFill>
              <a:srgbClr val="B2B2B2"/>
            </a:solidFill>
            <a:round/>
            <a:headEnd/>
            <a:tailEnd/>
          </a:ln>
          <a:extLst>
            <a:ext uri="{909E8E84-426E-40DD-AFC4-6F175D3DCCD1}">
              <a14:hiddenFill xmlns:a14="http://schemas.microsoft.com/office/drawing/2010/main">
                <a:noFill/>
              </a14:hiddenFill>
            </a:ext>
          </a:extLst>
        </p:spPr>
        <p:txBody>
          <a:bodyPr wrap="none" lIns="89983" tIns="46791" rIns="89983" bIns="46791" anchor="ctr"/>
          <a:lstStyle/>
          <a:p>
            <a:pPr algn="ctr"/>
            <a:endParaRPr lang="ja-JP" altLang="en-US" sz="2500" dirty="0"/>
          </a:p>
        </p:txBody>
      </p:sp>
      <p:sp>
        <p:nvSpPr>
          <p:cNvPr id="19" name="テキスト プレースホルダー 33"/>
          <p:cNvSpPr>
            <a:spLocks noGrp="1"/>
          </p:cNvSpPr>
          <p:nvPr>
            <p:ph type="body" sz="quarter" idx="17" hasCustomPrompt="1"/>
          </p:nvPr>
        </p:nvSpPr>
        <p:spPr bwMode="gray">
          <a:xfrm>
            <a:off x="0" y="5517750"/>
            <a:ext cx="12192000" cy="864000"/>
          </a:xfrm>
          <a:prstGeom prst="rect">
            <a:avLst/>
          </a:prstGeom>
          <a:solidFill>
            <a:srgbClr val="2D4BA5"/>
          </a:solidFill>
        </p:spPr>
        <p:txBody>
          <a:bodyPr lIns="612000" rIns="612000" anchor="ctr" anchorCtr="0"/>
          <a:lstStyle>
            <a:lvl1pPr marL="0" indent="0" algn="ctr" defTabSz="1800">
              <a:lnSpc>
                <a:spcPct val="125000"/>
              </a:lnSpc>
              <a:spcBef>
                <a:spcPts val="0"/>
              </a:spcBef>
              <a:spcAft>
                <a:spcPts val="0"/>
              </a:spcAft>
              <a:buFont typeface="Arial" charset="0"/>
              <a:buNone/>
              <a:tabLst>
                <a:tab pos="180000" algn="l"/>
              </a:tabLst>
              <a:defRPr sz="2800">
                <a:solidFill>
                  <a:schemeClr val="bg1"/>
                </a:solidFill>
              </a:defRPr>
            </a:lvl1pPr>
            <a:lvl2pPr marL="0" indent="0" defTabSz="1800">
              <a:lnSpc>
                <a:spcPct val="125000"/>
              </a:lnSpc>
              <a:spcBef>
                <a:spcPts val="0"/>
              </a:spcBef>
              <a:spcAft>
                <a:spcPts val="600"/>
              </a:spcAft>
              <a:buNone/>
              <a:tabLst>
                <a:tab pos="180000" algn="l"/>
              </a:tabLst>
              <a:defRPr sz="2000"/>
            </a:lvl2pPr>
            <a:lvl3pPr marL="0" indent="0" defTabSz="1800">
              <a:lnSpc>
                <a:spcPct val="125000"/>
              </a:lnSpc>
              <a:spcBef>
                <a:spcPts val="0"/>
              </a:spcBef>
              <a:buNone/>
              <a:tabLst>
                <a:tab pos="180000" algn="l"/>
              </a:tabLst>
              <a:defRPr/>
            </a:lvl3pPr>
            <a:lvl4pPr marL="0" indent="0" defTabSz="1800">
              <a:lnSpc>
                <a:spcPct val="125000"/>
              </a:lnSpc>
              <a:spcBef>
                <a:spcPts val="0"/>
              </a:spcBef>
              <a:buNone/>
              <a:tabLst>
                <a:tab pos="180000" algn="l"/>
              </a:tabLst>
              <a:defRPr/>
            </a:lvl4pPr>
            <a:lvl5pPr marL="0" indent="0" defTabSz="1800">
              <a:lnSpc>
                <a:spcPct val="125000"/>
              </a:lnSpc>
              <a:spcBef>
                <a:spcPts val="0"/>
              </a:spcBef>
              <a:buNone/>
              <a:tabLst>
                <a:tab pos="180000" algn="l"/>
              </a:tabLst>
              <a:defRPr/>
            </a:lvl5pPr>
          </a:lstStyle>
          <a:p>
            <a:pPr lvl="0"/>
            <a:r>
              <a:rPr kumimoji="1" lang="ja-JP" altLang="en-US" dirty="0"/>
              <a:t>スライドの結論</a:t>
            </a:r>
          </a:p>
        </p:txBody>
      </p:sp>
      <p:sp>
        <p:nvSpPr>
          <p:cNvPr id="22" name="テキスト プレースホルダー 33"/>
          <p:cNvSpPr>
            <a:spLocks noGrp="1"/>
          </p:cNvSpPr>
          <p:nvPr>
            <p:ph type="body" sz="quarter" idx="16"/>
          </p:nvPr>
        </p:nvSpPr>
        <p:spPr bwMode="gray">
          <a:xfrm>
            <a:off x="814918" y="1552407"/>
            <a:ext cx="10562165" cy="588211"/>
          </a:xfrm>
          <a:prstGeom prst="rect">
            <a:avLst/>
          </a:prstGeom>
        </p:spPr>
        <p:txBody>
          <a:bodyPr lIns="0" rIns="0"/>
          <a:lstStyle>
            <a:lvl1pPr marL="0" indent="0" algn="just" defTabSz="1800">
              <a:lnSpc>
                <a:spcPct val="125000"/>
              </a:lnSpc>
              <a:spcBef>
                <a:spcPts val="0"/>
              </a:spcBef>
              <a:spcAft>
                <a:spcPts val="0"/>
              </a:spcAft>
              <a:buFont typeface="Arial" charset="0"/>
              <a:buNone/>
              <a:tabLst>
                <a:tab pos="180000" algn="l"/>
              </a:tabLst>
              <a:defRPr sz="2000"/>
            </a:lvl1pPr>
            <a:lvl2pPr marL="0" indent="0" defTabSz="1800">
              <a:lnSpc>
                <a:spcPct val="125000"/>
              </a:lnSpc>
              <a:spcBef>
                <a:spcPts val="0"/>
              </a:spcBef>
              <a:spcAft>
                <a:spcPts val="600"/>
              </a:spcAft>
              <a:buNone/>
              <a:tabLst>
                <a:tab pos="180000" algn="l"/>
              </a:tabLst>
              <a:defRPr sz="2000"/>
            </a:lvl2pPr>
            <a:lvl3pPr marL="0" indent="0" defTabSz="1800">
              <a:lnSpc>
                <a:spcPct val="125000"/>
              </a:lnSpc>
              <a:spcBef>
                <a:spcPts val="0"/>
              </a:spcBef>
              <a:buNone/>
              <a:tabLst>
                <a:tab pos="180000" algn="l"/>
              </a:tabLst>
              <a:defRPr/>
            </a:lvl3pPr>
            <a:lvl4pPr marL="0" indent="0" defTabSz="1800">
              <a:lnSpc>
                <a:spcPct val="125000"/>
              </a:lnSpc>
              <a:spcBef>
                <a:spcPts val="0"/>
              </a:spcBef>
              <a:buNone/>
              <a:tabLst>
                <a:tab pos="180000" algn="l"/>
              </a:tabLst>
              <a:defRPr/>
            </a:lvl4pPr>
            <a:lvl5pPr marL="0" indent="0" defTabSz="1800">
              <a:lnSpc>
                <a:spcPct val="125000"/>
              </a:lnSpc>
              <a:spcBef>
                <a:spcPts val="0"/>
              </a:spcBef>
              <a:buNone/>
              <a:tabLst>
                <a:tab pos="180000" algn="l"/>
              </a:tabLst>
              <a:defRPr/>
            </a:lvl5pPr>
          </a:lstStyle>
          <a:p>
            <a:pPr lvl="0"/>
            <a:r>
              <a:rPr kumimoji="1" lang="ja-JP" altLang="en-US"/>
              <a:t>マスター テキストの書式設定</a:t>
            </a:r>
          </a:p>
        </p:txBody>
      </p:sp>
      <p:sp>
        <p:nvSpPr>
          <p:cNvPr id="21" name="テキスト プレースホルダー 33"/>
          <p:cNvSpPr>
            <a:spLocks noGrp="1"/>
          </p:cNvSpPr>
          <p:nvPr>
            <p:ph type="body" sz="quarter" idx="14"/>
          </p:nvPr>
        </p:nvSpPr>
        <p:spPr bwMode="gray">
          <a:xfrm>
            <a:off x="814918" y="958849"/>
            <a:ext cx="10562165" cy="588211"/>
          </a:xfrm>
          <a:prstGeom prst="rect">
            <a:avLst/>
          </a:prstGeom>
        </p:spPr>
        <p:txBody>
          <a:bodyPr lIns="0" rIns="0"/>
          <a:lstStyle>
            <a:lvl1pPr marL="0" indent="0" algn="just" defTabSz="1800">
              <a:lnSpc>
                <a:spcPct val="125000"/>
              </a:lnSpc>
              <a:spcBef>
                <a:spcPts val="0"/>
              </a:spcBef>
              <a:spcAft>
                <a:spcPts val="0"/>
              </a:spcAft>
              <a:buFont typeface="Arial" charset="0"/>
              <a:buNone/>
              <a:tabLst>
                <a:tab pos="180000" algn="l"/>
              </a:tabLst>
              <a:defRPr/>
            </a:lvl1pPr>
            <a:lvl2pPr marL="0" indent="0" defTabSz="1800">
              <a:lnSpc>
                <a:spcPct val="125000"/>
              </a:lnSpc>
              <a:spcBef>
                <a:spcPts val="0"/>
              </a:spcBef>
              <a:spcAft>
                <a:spcPts val="600"/>
              </a:spcAft>
              <a:buNone/>
              <a:tabLst>
                <a:tab pos="180000" algn="l"/>
              </a:tabLst>
              <a:defRPr sz="2000"/>
            </a:lvl2pPr>
            <a:lvl3pPr marL="0" indent="0" defTabSz="1800">
              <a:lnSpc>
                <a:spcPct val="125000"/>
              </a:lnSpc>
              <a:spcBef>
                <a:spcPts val="0"/>
              </a:spcBef>
              <a:buNone/>
              <a:tabLst>
                <a:tab pos="180000" algn="l"/>
              </a:tabLst>
              <a:defRPr/>
            </a:lvl3pPr>
            <a:lvl4pPr marL="0" indent="0" defTabSz="1800">
              <a:lnSpc>
                <a:spcPct val="125000"/>
              </a:lnSpc>
              <a:spcBef>
                <a:spcPts val="0"/>
              </a:spcBef>
              <a:buNone/>
              <a:tabLst>
                <a:tab pos="180000" algn="l"/>
              </a:tabLst>
              <a:defRPr/>
            </a:lvl4pPr>
            <a:lvl5pPr marL="0" indent="0" defTabSz="1800">
              <a:lnSpc>
                <a:spcPct val="125000"/>
              </a:lnSpc>
              <a:spcBef>
                <a:spcPts val="0"/>
              </a:spcBef>
              <a:buNone/>
              <a:tabLst>
                <a:tab pos="180000" algn="l"/>
              </a:tabLst>
              <a:defRPr/>
            </a:lvl5pPr>
          </a:lstStyle>
          <a:p>
            <a:pPr lvl="0"/>
            <a:r>
              <a:rPr kumimoji="1" lang="ja-JP" altLang="en-US"/>
              <a:t>マスター テキストの書式設定</a:t>
            </a:r>
          </a:p>
        </p:txBody>
      </p:sp>
      <p:sp>
        <p:nvSpPr>
          <p:cNvPr id="2" name="スライド番号プレースホルダー 1"/>
          <p:cNvSpPr>
            <a:spLocks noGrp="1"/>
          </p:cNvSpPr>
          <p:nvPr>
            <p:ph type="sldNum" sz="quarter" idx="18"/>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a:t>
            </a:fld>
            <a:endParaRPr lang="en-US" altLang="ja-JP" dirty="0"/>
          </a:p>
        </p:txBody>
      </p:sp>
    </p:spTree>
    <p:extLst>
      <p:ext uri="{BB962C8B-B14F-4D97-AF65-F5344CB8AC3E}">
        <p14:creationId xmlns:p14="http://schemas.microsoft.com/office/powerpoint/2010/main" val="47959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基本レイアウト_色帯">
    <p:bg bwMode="gray">
      <p:bgRef idx="1001">
        <a:schemeClr val="bg1"/>
      </p:bgRef>
    </p:bg>
    <p:spTree>
      <p:nvGrpSpPr>
        <p:cNvPr id="1" name=""/>
        <p:cNvGrpSpPr/>
        <p:nvPr/>
      </p:nvGrpSpPr>
      <p:grpSpPr>
        <a:xfrm>
          <a:off x="0" y="0"/>
          <a:ext cx="0" cy="0"/>
          <a:chOff x="0" y="0"/>
          <a:chExt cx="0" cy="0"/>
        </a:xfrm>
      </p:grpSpPr>
      <p:sp>
        <p:nvSpPr>
          <p:cNvPr id="6" name="Rectangle 3"/>
          <p:cNvSpPr>
            <a:spLocks noGrp="1" noChangeArrowheads="1"/>
          </p:cNvSpPr>
          <p:nvPr>
            <p:ph type="title"/>
          </p:nvPr>
        </p:nvSpPr>
        <p:spPr bwMode="gray">
          <a:xfrm>
            <a:off x="2" y="1"/>
            <a:ext cx="12191999" cy="692149"/>
          </a:xfrm>
          <a:prstGeom prst="rect">
            <a:avLst/>
          </a:prstGeom>
          <a:noFill/>
          <a:extLst/>
        </p:spPr>
        <p:txBody>
          <a:bodyPr wrap="square" lIns="576000" tIns="107980" rIns="576000" bIns="36000" rtlCol="0" anchor="b" anchorCtr="0">
            <a:noAutofit/>
          </a:bodyPr>
          <a:lstStyle>
            <a:lvl1pPr>
              <a:defRPr lang="ja-JP" altLang="en-US" dirty="0" smtClean="0"/>
            </a:lvl1pPr>
          </a:lstStyle>
          <a:p>
            <a:pPr lvl="0"/>
            <a:r>
              <a:rPr lang="ja-JP" altLang="en-US"/>
              <a:t>マスター タイトルの書式設定</a:t>
            </a:r>
            <a:endParaRPr lang="ja-JP" altLang="en-US" dirty="0"/>
          </a:p>
        </p:txBody>
      </p:sp>
      <p:sp>
        <p:nvSpPr>
          <p:cNvPr id="7" name="Line 7"/>
          <p:cNvSpPr>
            <a:spLocks noChangeShapeType="1"/>
          </p:cNvSpPr>
          <p:nvPr userDrawn="1"/>
        </p:nvSpPr>
        <p:spPr bwMode="gray">
          <a:xfrm>
            <a:off x="0" y="697497"/>
            <a:ext cx="12192000" cy="0"/>
          </a:xfrm>
          <a:prstGeom prst="line">
            <a:avLst/>
          </a:prstGeom>
          <a:noFill/>
          <a:ln w="19050">
            <a:solidFill>
              <a:srgbClr val="B2B2B2"/>
            </a:solidFill>
            <a:round/>
            <a:headEnd/>
            <a:tailEnd/>
          </a:ln>
          <a:extLst>
            <a:ext uri="{909E8E84-426E-40DD-AFC4-6F175D3DCCD1}">
              <a14:hiddenFill xmlns:a14="http://schemas.microsoft.com/office/drawing/2010/main">
                <a:noFill/>
              </a14:hiddenFill>
            </a:ext>
          </a:extLst>
        </p:spPr>
        <p:txBody>
          <a:bodyPr wrap="none" lIns="89983" tIns="46791" rIns="89983" bIns="46791" anchor="ctr"/>
          <a:lstStyle/>
          <a:p>
            <a:endParaRPr lang="ja-JP" altLang="en-US" sz="2500" b="0" dirty="0"/>
          </a:p>
        </p:txBody>
      </p:sp>
      <p:sp>
        <p:nvSpPr>
          <p:cNvPr id="12" name="Line 7"/>
          <p:cNvSpPr>
            <a:spLocks noChangeShapeType="1"/>
          </p:cNvSpPr>
          <p:nvPr userDrawn="1"/>
        </p:nvSpPr>
        <p:spPr bwMode="gray">
          <a:xfrm>
            <a:off x="0" y="6381750"/>
            <a:ext cx="12192000" cy="0"/>
          </a:xfrm>
          <a:prstGeom prst="line">
            <a:avLst/>
          </a:prstGeom>
          <a:noFill/>
          <a:ln w="12700">
            <a:solidFill>
              <a:srgbClr val="B2B2B2"/>
            </a:solidFill>
            <a:round/>
            <a:headEnd/>
            <a:tailEnd/>
          </a:ln>
          <a:extLst>
            <a:ext uri="{909E8E84-426E-40DD-AFC4-6F175D3DCCD1}">
              <a14:hiddenFill xmlns:a14="http://schemas.microsoft.com/office/drawing/2010/main">
                <a:noFill/>
              </a14:hiddenFill>
            </a:ext>
          </a:extLst>
        </p:spPr>
        <p:txBody>
          <a:bodyPr wrap="none" lIns="89983" tIns="46791" rIns="89983" bIns="46791" anchor="ctr"/>
          <a:lstStyle/>
          <a:p>
            <a:pPr algn="ctr"/>
            <a:endParaRPr lang="ja-JP" altLang="en-US" sz="2500" dirty="0"/>
          </a:p>
        </p:txBody>
      </p:sp>
      <p:sp>
        <p:nvSpPr>
          <p:cNvPr id="19" name="テキスト プレースホルダー 33"/>
          <p:cNvSpPr>
            <a:spLocks noGrp="1"/>
          </p:cNvSpPr>
          <p:nvPr>
            <p:ph type="body" sz="quarter" idx="17" hasCustomPrompt="1"/>
          </p:nvPr>
        </p:nvSpPr>
        <p:spPr bwMode="gray">
          <a:xfrm>
            <a:off x="0" y="692150"/>
            <a:ext cx="12192000" cy="864000"/>
          </a:xfrm>
          <a:prstGeom prst="rect">
            <a:avLst/>
          </a:prstGeom>
          <a:solidFill>
            <a:srgbClr val="2D4BA5"/>
          </a:solidFill>
        </p:spPr>
        <p:txBody>
          <a:bodyPr lIns="612000" rIns="612000" anchor="ctr" anchorCtr="0"/>
          <a:lstStyle>
            <a:lvl1pPr marL="0" indent="0" algn="ctr" defTabSz="1800">
              <a:lnSpc>
                <a:spcPct val="125000"/>
              </a:lnSpc>
              <a:spcBef>
                <a:spcPts val="0"/>
              </a:spcBef>
              <a:spcAft>
                <a:spcPts val="0"/>
              </a:spcAft>
              <a:buFont typeface="Arial" charset="0"/>
              <a:buNone/>
              <a:tabLst>
                <a:tab pos="180000" algn="l"/>
              </a:tabLst>
              <a:defRPr sz="2800">
                <a:solidFill>
                  <a:schemeClr val="bg1"/>
                </a:solidFill>
              </a:defRPr>
            </a:lvl1pPr>
            <a:lvl2pPr marL="0" indent="0" defTabSz="1800">
              <a:lnSpc>
                <a:spcPct val="125000"/>
              </a:lnSpc>
              <a:spcBef>
                <a:spcPts val="0"/>
              </a:spcBef>
              <a:spcAft>
                <a:spcPts val="600"/>
              </a:spcAft>
              <a:buNone/>
              <a:tabLst>
                <a:tab pos="180000" algn="l"/>
              </a:tabLst>
              <a:defRPr sz="2000"/>
            </a:lvl2pPr>
            <a:lvl3pPr marL="0" indent="0" defTabSz="1800">
              <a:lnSpc>
                <a:spcPct val="125000"/>
              </a:lnSpc>
              <a:spcBef>
                <a:spcPts val="0"/>
              </a:spcBef>
              <a:buNone/>
              <a:tabLst>
                <a:tab pos="180000" algn="l"/>
              </a:tabLst>
              <a:defRPr/>
            </a:lvl3pPr>
            <a:lvl4pPr marL="0" indent="0" defTabSz="1800">
              <a:lnSpc>
                <a:spcPct val="125000"/>
              </a:lnSpc>
              <a:spcBef>
                <a:spcPts val="0"/>
              </a:spcBef>
              <a:buNone/>
              <a:tabLst>
                <a:tab pos="180000" algn="l"/>
              </a:tabLst>
              <a:defRPr/>
            </a:lvl4pPr>
            <a:lvl5pPr marL="0" indent="0" defTabSz="1800">
              <a:lnSpc>
                <a:spcPct val="125000"/>
              </a:lnSpc>
              <a:spcBef>
                <a:spcPts val="0"/>
              </a:spcBef>
              <a:buNone/>
              <a:tabLst>
                <a:tab pos="180000" algn="l"/>
              </a:tabLst>
              <a:defRPr/>
            </a:lvl5pPr>
          </a:lstStyle>
          <a:p>
            <a:pPr lvl="0"/>
            <a:r>
              <a:rPr kumimoji="1" lang="ja-JP" altLang="en-US" dirty="0"/>
              <a:t>スライドの結論</a:t>
            </a:r>
          </a:p>
        </p:txBody>
      </p:sp>
      <p:sp>
        <p:nvSpPr>
          <p:cNvPr id="22" name="テキスト プレースホルダー 33"/>
          <p:cNvSpPr>
            <a:spLocks noGrp="1"/>
          </p:cNvSpPr>
          <p:nvPr>
            <p:ph type="body" sz="quarter" idx="16"/>
          </p:nvPr>
        </p:nvSpPr>
        <p:spPr bwMode="gray">
          <a:xfrm>
            <a:off x="814918" y="2429862"/>
            <a:ext cx="10562165" cy="588211"/>
          </a:xfrm>
          <a:prstGeom prst="rect">
            <a:avLst/>
          </a:prstGeom>
        </p:spPr>
        <p:txBody>
          <a:bodyPr lIns="0" rIns="0"/>
          <a:lstStyle>
            <a:lvl1pPr marL="0" indent="0" algn="just" defTabSz="1800">
              <a:lnSpc>
                <a:spcPct val="125000"/>
              </a:lnSpc>
              <a:spcBef>
                <a:spcPts val="0"/>
              </a:spcBef>
              <a:spcAft>
                <a:spcPts val="0"/>
              </a:spcAft>
              <a:buFont typeface="Arial" charset="0"/>
              <a:buNone/>
              <a:tabLst>
                <a:tab pos="180000" algn="l"/>
              </a:tabLst>
              <a:defRPr sz="2000"/>
            </a:lvl1pPr>
            <a:lvl2pPr marL="0" indent="0" defTabSz="1800">
              <a:lnSpc>
                <a:spcPct val="125000"/>
              </a:lnSpc>
              <a:spcBef>
                <a:spcPts val="0"/>
              </a:spcBef>
              <a:spcAft>
                <a:spcPts val="600"/>
              </a:spcAft>
              <a:buNone/>
              <a:tabLst>
                <a:tab pos="180000" algn="l"/>
              </a:tabLst>
              <a:defRPr sz="2000"/>
            </a:lvl2pPr>
            <a:lvl3pPr marL="0" indent="0" defTabSz="1800">
              <a:lnSpc>
                <a:spcPct val="125000"/>
              </a:lnSpc>
              <a:spcBef>
                <a:spcPts val="0"/>
              </a:spcBef>
              <a:buNone/>
              <a:tabLst>
                <a:tab pos="180000" algn="l"/>
              </a:tabLst>
              <a:defRPr/>
            </a:lvl3pPr>
            <a:lvl4pPr marL="0" indent="0" defTabSz="1800">
              <a:lnSpc>
                <a:spcPct val="125000"/>
              </a:lnSpc>
              <a:spcBef>
                <a:spcPts val="0"/>
              </a:spcBef>
              <a:buNone/>
              <a:tabLst>
                <a:tab pos="180000" algn="l"/>
              </a:tabLst>
              <a:defRPr/>
            </a:lvl4pPr>
            <a:lvl5pPr marL="0" indent="0" defTabSz="1800">
              <a:lnSpc>
                <a:spcPct val="125000"/>
              </a:lnSpc>
              <a:spcBef>
                <a:spcPts val="0"/>
              </a:spcBef>
              <a:buNone/>
              <a:tabLst>
                <a:tab pos="180000" algn="l"/>
              </a:tabLst>
              <a:defRPr/>
            </a:lvl5pPr>
          </a:lstStyle>
          <a:p>
            <a:pPr lvl="0"/>
            <a:r>
              <a:rPr kumimoji="1" lang="ja-JP" altLang="en-US"/>
              <a:t>マスター テキストの書式設定</a:t>
            </a:r>
          </a:p>
        </p:txBody>
      </p:sp>
      <p:sp>
        <p:nvSpPr>
          <p:cNvPr id="21" name="テキスト プレースホルダー 33"/>
          <p:cNvSpPr>
            <a:spLocks noGrp="1"/>
          </p:cNvSpPr>
          <p:nvPr>
            <p:ph type="body" sz="quarter" idx="14"/>
          </p:nvPr>
        </p:nvSpPr>
        <p:spPr bwMode="gray">
          <a:xfrm>
            <a:off x="814918" y="1836304"/>
            <a:ext cx="10562165" cy="588211"/>
          </a:xfrm>
          <a:prstGeom prst="rect">
            <a:avLst/>
          </a:prstGeom>
        </p:spPr>
        <p:txBody>
          <a:bodyPr lIns="0" rIns="0"/>
          <a:lstStyle>
            <a:lvl1pPr marL="0" indent="0" algn="just" defTabSz="1800">
              <a:lnSpc>
                <a:spcPct val="125000"/>
              </a:lnSpc>
              <a:spcBef>
                <a:spcPts val="0"/>
              </a:spcBef>
              <a:spcAft>
                <a:spcPts val="0"/>
              </a:spcAft>
              <a:buFont typeface="Arial" charset="0"/>
              <a:buNone/>
              <a:tabLst>
                <a:tab pos="180000" algn="l"/>
              </a:tabLst>
              <a:defRPr/>
            </a:lvl1pPr>
            <a:lvl2pPr marL="0" indent="0" defTabSz="1800">
              <a:lnSpc>
                <a:spcPct val="125000"/>
              </a:lnSpc>
              <a:spcBef>
                <a:spcPts val="0"/>
              </a:spcBef>
              <a:spcAft>
                <a:spcPts val="600"/>
              </a:spcAft>
              <a:buNone/>
              <a:tabLst>
                <a:tab pos="180000" algn="l"/>
              </a:tabLst>
              <a:defRPr sz="2000"/>
            </a:lvl2pPr>
            <a:lvl3pPr marL="0" indent="0" defTabSz="1800">
              <a:lnSpc>
                <a:spcPct val="125000"/>
              </a:lnSpc>
              <a:spcBef>
                <a:spcPts val="0"/>
              </a:spcBef>
              <a:buNone/>
              <a:tabLst>
                <a:tab pos="180000" algn="l"/>
              </a:tabLst>
              <a:defRPr/>
            </a:lvl3pPr>
            <a:lvl4pPr marL="0" indent="0" defTabSz="1800">
              <a:lnSpc>
                <a:spcPct val="125000"/>
              </a:lnSpc>
              <a:spcBef>
                <a:spcPts val="0"/>
              </a:spcBef>
              <a:buNone/>
              <a:tabLst>
                <a:tab pos="180000" algn="l"/>
              </a:tabLst>
              <a:defRPr/>
            </a:lvl4pPr>
            <a:lvl5pPr marL="0" indent="0" defTabSz="1800">
              <a:lnSpc>
                <a:spcPct val="125000"/>
              </a:lnSpc>
              <a:spcBef>
                <a:spcPts val="0"/>
              </a:spcBef>
              <a:buNone/>
              <a:tabLst>
                <a:tab pos="180000" algn="l"/>
              </a:tabLst>
              <a:defRPr/>
            </a:lvl5pPr>
          </a:lstStyle>
          <a:p>
            <a:pPr lvl="0"/>
            <a:r>
              <a:rPr kumimoji="1" lang="ja-JP" altLang="en-US"/>
              <a:t>マスター テキストの書式設定</a:t>
            </a:r>
          </a:p>
        </p:txBody>
      </p:sp>
      <p:sp>
        <p:nvSpPr>
          <p:cNvPr id="2" name="スライド番号プレースホルダー 1"/>
          <p:cNvSpPr>
            <a:spLocks noGrp="1"/>
          </p:cNvSpPr>
          <p:nvPr>
            <p:ph type="sldNum" sz="quarter" idx="18"/>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a:t>
            </a:fld>
            <a:endParaRPr lang="en-US" altLang="ja-JP" dirty="0"/>
          </a:p>
        </p:txBody>
      </p:sp>
    </p:spTree>
    <p:extLst>
      <p:ext uri="{BB962C8B-B14F-4D97-AF65-F5344CB8AC3E}">
        <p14:creationId xmlns:p14="http://schemas.microsoft.com/office/powerpoint/2010/main" val="1420455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キーワード">
    <p:spTree>
      <p:nvGrpSpPr>
        <p:cNvPr id="1" name=""/>
        <p:cNvGrpSpPr/>
        <p:nvPr/>
      </p:nvGrpSpPr>
      <p:grpSpPr>
        <a:xfrm>
          <a:off x="0" y="0"/>
          <a:ext cx="0" cy="0"/>
          <a:chOff x="0" y="0"/>
          <a:chExt cx="0" cy="0"/>
        </a:xfrm>
      </p:grpSpPr>
      <p:sp>
        <p:nvSpPr>
          <p:cNvPr id="15" name="Line 7"/>
          <p:cNvSpPr>
            <a:spLocks noChangeShapeType="1"/>
          </p:cNvSpPr>
          <p:nvPr userDrawn="1"/>
        </p:nvSpPr>
        <p:spPr bwMode="gray">
          <a:xfrm>
            <a:off x="0" y="6381750"/>
            <a:ext cx="12192000" cy="0"/>
          </a:xfrm>
          <a:prstGeom prst="line">
            <a:avLst/>
          </a:prstGeom>
          <a:noFill/>
          <a:ln w="12700">
            <a:solidFill>
              <a:srgbClr val="B2B2B2"/>
            </a:solidFill>
            <a:round/>
            <a:headEnd/>
            <a:tailEnd/>
          </a:ln>
          <a:extLst>
            <a:ext uri="{909E8E84-426E-40DD-AFC4-6F175D3DCCD1}">
              <a14:hiddenFill xmlns:a14="http://schemas.microsoft.com/office/drawing/2010/main">
                <a:noFill/>
              </a14:hiddenFill>
            </a:ext>
          </a:extLst>
        </p:spPr>
        <p:txBody>
          <a:bodyPr wrap="none" lIns="89983" tIns="46791" rIns="89983" bIns="46791" anchor="ctr"/>
          <a:lstStyle/>
          <a:p>
            <a:pPr algn="ctr"/>
            <a:endParaRPr lang="ja-JP" altLang="en-US" sz="2500" dirty="0"/>
          </a:p>
        </p:txBody>
      </p:sp>
      <p:sp>
        <p:nvSpPr>
          <p:cNvPr id="17" name="テキスト プレースホルダー 33"/>
          <p:cNvSpPr>
            <a:spLocks noGrp="1"/>
          </p:cNvSpPr>
          <p:nvPr>
            <p:ph type="body" sz="quarter" idx="14" hasCustomPrompt="1"/>
          </p:nvPr>
        </p:nvSpPr>
        <p:spPr bwMode="gray">
          <a:xfrm>
            <a:off x="814917" y="2262806"/>
            <a:ext cx="10562167" cy="2308324"/>
          </a:xfrm>
          <a:prstGeom prst="rect">
            <a:avLst/>
          </a:prstGeom>
        </p:spPr>
        <p:txBody>
          <a:bodyPr anchor="ctr" anchorCtr="1">
            <a:noAutofit/>
          </a:bodyPr>
          <a:lstStyle>
            <a:lvl1pPr marL="0" indent="0" algn="ctr" defTabSz="1800">
              <a:lnSpc>
                <a:spcPct val="150000"/>
              </a:lnSpc>
              <a:spcBef>
                <a:spcPts val="0"/>
              </a:spcBef>
              <a:spcAft>
                <a:spcPts val="0"/>
              </a:spcAft>
              <a:buFont typeface="Arial" charset="0"/>
              <a:buNone/>
              <a:tabLst>
                <a:tab pos="180000" algn="l"/>
              </a:tabLst>
              <a:defRPr sz="4800"/>
            </a:lvl1pPr>
            <a:lvl2pPr marL="0" indent="0" defTabSz="1800">
              <a:lnSpc>
                <a:spcPct val="125000"/>
              </a:lnSpc>
              <a:spcBef>
                <a:spcPts val="0"/>
              </a:spcBef>
              <a:spcAft>
                <a:spcPts val="600"/>
              </a:spcAft>
              <a:buNone/>
              <a:tabLst>
                <a:tab pos="180000" algn="l"/>
              </a:tabLst>
              <a:defRPr sz="2000"/>
            </a:lvl2pPr>
            <a:lvl3pPr marL="0" indent="0" defTabSz="1800">
              <a:lnSpc>
                <a:spcPct val="125000"/>
              </a:lnSpc>
              <a:spcBef>
                <a:spcPts val="0"/>
              </a:spcBef>
              <a:buNone/>
              <a:tabLst>
                <a:tab pos="180000" algn="l"/>
              </a:tabLst>
              <a:defRPr/>
            </a:lvl3pPr>
            <a:lvl4pPr marL="0" indent="0" defTabSz="1800">
              <a:lnSpc>
                <a:spcPct val="125000"/>
              </a:lnSpc>
              <a:spcBef>
                <a:spcPts val="0"/>
              </a:spcBef>
              <a:buNone/>
              <a:tabLst>
                <a:tab pos="180000" algn="l"/>
              </a:tabLst>
              <a:defRPr/>
            </a:lvl4pPr>
            <a:lvl5pPr marL="0" indent="0" defTabSz="1800">
              <a:lnSpc>
                <a:spcPct val="125000"/>
              </a:lnSpc>
              <a:spcBef>
                <a:spcPts val="0"/>
              </a:spcBef>
              <a:buNone/>
              <a:tabLst>
                <a:tab pos="180000" algn="l"/>
              </a:tabLst>
              <a:defRPr/>
            </a:lvl5pPr>
          </a:lstStyle>
          <a:p>
            <a:pPr lvl="0"/>
            <a:r>
              <a:rPr kumimoji="1" lang="ja-JP" altLang="en-US" dirty="0"/>
              <a:t>プレゼンテーション中のキーフレーズ</a:t>
            </a:r>
          </a:p>
        </p:txBody>
      </p:sp>
      <p:sp>
        <p:nvSpPr>
          <p:cNvPr id="18" name="Rectangle 3"/>
          <p:cNvSpPr>
            <a:spLocks noGrp="1" noChangeArrowheads="1"/>
          </p:cNvSpPr>
          <p:nvPr>
            <p:ph type="title"/>
          </p:nvPr>
        </p:nvSpPr>
        <p:spPr bwMode="gray">
          <a:xfrm>
            <a:off x="2" y="1"/>
            <a:ext cx="12191999" cy="692149"/>
          </a:xfrm>
          <a:prstGeom prst="rect">
            <a:avLst/>
          </a:prstGeom>
          <a:noFill/>
          <a:extLst/>
        </p:spPr>
        <p:txBody>
          <a:bodyPr wrap="square" lIns="576000" tIns="216000" rIns="576000" bIns="36000" rtlCol="0" anchor="b" anchorCtr="0">
            <a:noAutofit/>
          </a:bodyPr>
          <a:lstStyle>
            <a:lvl1pPr>
              <a:defRPr sz="1800" b="1">
                <a:solidFill>
                  <a:schemeClr val="tx1"/>
                </a:solidFill>
              </a:defRPr>
            </a:lvl1pPr>
          </a:lstStyle>
          <a:p>
            <a:pPr lvl="0"/>
            <a:r>
              <a:rPr lang="ja-JP" altLang="en-US" dirty="0"/>
              <a:t>マスター タイトルの書式設定</a:t>
            </a:r>
          </a:p>
        </p:txBody>
      </p:sp>
      <p:sp>
        <p:nvSpPr>
          <p:cNvPr id="2" name="スライド番号プレースホルダー 1"/>
          <p:cNvSpPr>
            <a:spLocks noGrp="1"/>
          </p:cNvSpPr>
          <p:nvPr>
            <p:ph type="sldNum" sz="quarter" idx="15"/>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a:t>
            </a:fld>
            <a:endParaRPr lang="en-US" altLang="ja-JP" dirty="0"/>
          </a:p>
        </p:txBody>
      </p:sp>
    </p:spTree>
    <p:extLst>
      <p:ext uri="{BB962C8B-B14F-4D97-AF65-F5344CB8AC3E}">
        <p14:creationId xmlns:p14="http://schemas.microsoft.com/office/powerpoint/2010/main" val="153232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8" name="スライド番号プレースホルダー 7"/>
          <p:cNvSpPr>
            <a:spLocks noGrp="1"/>
          </p:cNvSpPr>
          <p:nvPr>
            <p:ph type="sldNum" sz="quarter" idx="11"/>
          </p:nvPr>
        </p:nvSpPr>
        <p:spPr bwMode="gray"/>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a:t>
            </a:fld>
            <a:endParaRPr lang="en-US" altLang="ja-JP" dirty="0"/>
          </a:p>
        </p:txBody>
      </p:sp>
    </p:spTree>
    <p:extLst>
      <p:ext uri="{BB962C8B-B14F-4D97-AF65-F5344CB8AC3E}">
        <p14:creationId xmlns:p14="http://schemas.microsoft.com/office/powerpoint/2010/main" val="1566400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補足事項２">
    <p:bg bwMode="gray">
      <p:bgPr>
        <a:solidFill>
          <a:schemeClr val="bg1"/>
        </a:solidFill>
        <a:effectLst/>
      </p:bgPr>
    </p:bg>
    <p:spTree>
      <p:nvGrpSpPr>
        <p:cNvPr id="1" name=""/>
        <p:cNvGrpSpPr/>
        <p:nvPr/>
      </p:nvGrpSpPr>
      <p:grpSpPr>
        <a:xfrm>
          <a:off x="0" y="0"/>
          <a:ext cx="0" cy="0"/>
          <a:chOff x="0" y="0"/>
          <a:chExt cx="0" cy="0"/>
        </a:xfrm>
      </p:grpSpPr>
      <p:sp>
        <p:nvSpPr>
          <p:cNvPr id="2" name="正方形/長方形 1"/>
          <p:cNvSpPr/>
          <p:nvPr userDrawn="1"/>
        </p:nvSpPr>
        <p:spPr bwMode="gray">
          <a:xfrm>
            <a:off x="0" y="0"/>
            <a:ext cx="12192000" cy="6382011"/>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userDrawn="1"/>
        </p:nvSpPr>
        <p:spPr bwMode="gray">
          <a:xfrm>
            <a:off x="297713" y="228600"/>
            <a:ext cx="11596577" cy="5930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dirty="0"/>
          </a:p>
        </p:txBody>
      </p:sp>
      <p:sp>
        <p:nvSpPr>
          <p:cNvPr id="18" name="Line 7"/>
          <p:cNvSpPr>
            <a:spLocks noChangeShapeType="1"/>
          </p:cNvSpPr>
          <p:nvPr userDrawn="1"/>
        </p:nvSpPr>
        <p:spPr bwMode="gray">
          <a:xfrm>
            <a:off x="0" y="6381750"/>
            <a:ext cx="12192000" cy="0"/>
          </a:xfrm>
          <a:prstGeom prst="line">
            <a:avLst/>
          </a:prstGeom>
          <a:noFill/>
          <a:ln w="12700">
            <a:solidFill>
              <a:srgbClr val="B2B2B2"/>
            </a:solidFill>
            <a:round/>
            <a:headEnd/>
            <a:tailEnd/>
          </a:ln>
          <a:extLst>
            <a:ext uri="{909E8E84-426E-40DD-AFC4-6F175D3DCCD1}">
              <a14:hiddenFill xmlns:a14="http://schemas.microsoft.com/office/drawing/2010/main">
                <a:noFill/>
              </a14:hiddenFill>
            </a:ext>
          </a:extLst>
        </p:spPr>
        <p:txBody>
          <a:bodyPr wrap="none" lIns="89983" tIns="46791" rIns="89983" bIns="46791" anchor="ctr"/>
          <a:lstStyle/>
          <a:p>
            <a:pPr algn="ctr"/>
            <a:endParaRPr lang="ja-JP" altLang="en-US" sz="2500" dirty="0"/>
          </a:p>
        </p:txBody>
      </p:sp>
      <p:sp>
        <p:nvSpPr>
          <p:cNvPr id="5" name="テキスト プレースホルダー 4"/>
          <p:cNvSpPr>
            <a:spLocks noGrp="1"/>
          </p:cNvSpPr>
          <p:nvPr>
            <p:ph type="body" sz="quarter" idx="11"/>
          </p:nvPr>
        </p:nvSpPr>
        <p:spPr bwMode="gray">
          <a:xfrm>
            <a:off x="814918" y="1171851"/>
            <a:ext cx="10562165" cy="461665"/>
          </a:xfrm>
          <a:prstGeom prst="rect">
            <a:avLst/>
          </a:prstGeom>
        </p:spPr>
        <p:txBody>
          <a:bodyPr wrap="square" lIns="0" rIns="0">
            <a:spAutoFit/>
          </a:bodyPr>
          <a:lstStyle>
            <a:lvl1pPr marL="0" indent="0">
              <a:lnSpc>
                <a:spcPct val="125000"/>
              </a:lnSpc>
              <a:spcBef>
                <a:spcPts val="0"/>
              </a:spcBef>
              <a:buFontTx/>
              <a:buNone/>
              <a:defRPr lang="ja-JP" altLang="en-US" sz="1600" dirty="0" smtClean="0"/>
            </a:lvl1pPr>
            <a:lvl2pPr>
              <a:defRPr lang="ja-JP" altLang="en-US" dirty="0" smtClean="0"/>
            </a:lvl2pPr>
            <a:lvl3pPr>
              <a:defRPr lang="ja-JP" altLang="en-US" sz="1800" dirty="0" smtClean="0"/>
            </a:lvl3pPr>
            <a:lvl4pPr>
              <a:defRPr lang="ja-JP" altLang="en-US" sz="1800" dirty="0" smtClean="0"/>
            </a:lvl4pPr>
            <a:lvl5pPr>
              <a:defRPr lang="ja-JP" altLang="en-US" sz="1800" dirty="0"/>
            </a:lvl5pPr>
          </a:lstStyle>
          <a:p>
            <a:pPr marL="285750" lvl="0" indent="-285750" defTabSz="914228">
              <a:lnSpc>
                <a:spcPct val="150000"/>
              </a:lnSpc>
              <a:spcAft>
                <a:spcPts val="600"/>
              </a:spcAft>
            </a:pPr>
            <a:r>
              <a:rPr kumimoji="1" lang="ja-JP" altLang="en-US"/>
              <a:t>マスター テキストの書式設定</a:t>
            </a:r>
          </a:p>
        </p:txBody>
      </p:sp>
      <p:sp>
        <p:nvSpPr>
          <p:cNvPr id="3" name="テキスト プレースホルダー 2"/>
          <p:cNvSpPr>
            <a:spLocks noGrp="1"/>
          </p:cNvSpPr>
          <p:nvPr>
            <p:ph type="body" sz="quarter" idx="10"/>
          </p:nvPr>
        </p:nvSpPr>
        <p:spPr bwMode="gray">
          <a:xfrm>
            <a:off x="814918" y="477737"/>
            <a:ext cx="10562165" cy="707886"/>
          </a:xfrm>
          <a:prstGeom prst="rect">
            <a:avLst/>
          </a:prstGeom>
        </p:spPr>
        <p:txBody>
          <a:bodyPr vert="horz" wrap="square" lIns="0" tIns="45720" rIns="0" bIns="45720" rtlCol="0" anchor="ctr">
            <a:spAutoFit/>
          </a:bodyPr>
          <a:lstStyle>
            <a:lvl1pPr marL="0" indent="0">
              <a:lnSpc>
                <a:spcPct val="125000"/>
              </a:lnSpc>
              <a:spcAft>
                <a:spcPts val="0"/>
              </a:spcAft>
              <a:defRPr lang="ja-JP" altLang="en-US" sz="3200" b="0" dirty="0" smtClean="0">
                <a:latin typeface="+mj-lt"/>
                <a:ea typeface="+mj-ea"/>
                <a:cs typeface="+mj-cs"/>
              </a:defRPr>
            </a:lvl1pPr>
          </a:lstStyle>
          <a:p>
            <a:pPr lvl="0">
              <a:spcBef>
                <a:spcPct val="0"/>
              </a:spcBef>
              <a:buNone/>
            </a:pPr>
            <a:r>
              <a:rPr kumimoji="1" lang="ja-JP" altLang="en-US"/>
              <a:t>マスター テキストの書式設定</a:t>
            </a:r>
          </a:p>
        </p:txBody>
      </p:sp>
      <p:sp>
        <p:nvSpPr>
          <p:cNvPr id="4" name="スライド番号プレースホルダー 3"/>
          <p:cNvSpPr>
            <a:spLocks noGrp="1"/>
          </p:cNvSpPr>
          <p:nvPr>
            <p:ph type="sldNum" sz="quarter" idx="12"/>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a:t>
            </a:fld>
            <a:endParaRPr lang="en-US" altLang="ja-JP" dirty="0"/>
          </a:p>
        </p:txBody>
      </p:sp>
    </p:spTree>
    <p:extLst>
      <p:ext uri="{BB962C8B-B14F-4D97-AF65-F5344CB8AC3E}">
        <p14:creationId xmlns:p14="http://schemas.microsoft.com/office/powerpoint/2010/main" val="597905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ppendix">
    <p:spTree>
      <p:nvGrpSpPr>
        <p:cNvPr id="1" name=""/>
        <p:cNvGrpSpPr/>
        <p:nvPr/>
      </p:nvGrpSpPr>
      <p:grpSpPr>
        <a:xfrm>
          <a:off x="0" y="0"/>
          <a:ext cx="0" cy="0"/>
          <a:chOff x="0" y="0"/>
          <a:chExt cx="0" cy="0"/>
        </a:xfrm>
      </p:grpSpPr>
      <p:sp>
        <p:nvSpPr>
          <p:cNvPr id="5" name="object 4"/>
          <p:cNvSpPr txBox="1"/>
          <p:nvPr userDrawn="1"/>
        </p:nvSpPr>
        <p:spPr bwMode="gray">
          <a:xfrm>
            <a:off x="1945858" y="3068517"/>
            <a:ext cx="8300285" cy="720969"/>
          </a:xfrm>
          <a:prstGeom prst="rect">
            <a:avLst/>
          </a:prstGeom>
        </p:spPr>
        <p:txBody>
          <a:bodyPr vert="horz" wrap="square" lIns="0" tIns="0" rIns="0" bIns="0" rtlCol="0">
            <a:noAutofit/>
          </a:bodyPr>
          <a:lstStyle/>
          <a:p>
            <a:pPr marL="10658" algn="ctr">
              <a:tabLst>
                <a:tab pos="1610933" algn="l"/>
              </a:tabLst>
            </a:pPr>
            <a:r>
              <a:rPr lang="en-US" sz="4700" dirty="0">
                <a:solidFill>
                  <a:schemeClr val="accent1"/>
                </a:solidFill>
                <a:latin typeface="+mj-lt"/>
                <a:cs typeface="Myriad Pro"/>
              </a:rPr>
              <a:t>Appendix</a:t>
            </a:r>
            <a:endParaRPr sz="4700" dirty="0">
              <a:solidFill>
                <a:schemeClr val="accent1"/>
              </a:solidFill>
              <a:latin typeface="+mj-lt"/>
              <a:cs typeface="Myriad Pro"/>
            </a:endParaRPr>
          </a:p>
        </p:txBody>
      </p:sp>
      <p:sp>
        <p:nvSpPr>
          <p:cNvPr id="3" name="スライド番号プレースホルダー 2"/>
          <p:cNvSpPr>
            <a:spLocks noGrp="1"/>
          </p:cNvSpPr>
          <p:nvPr>
            <p:ph type="sldNum" sz="quarter" idx="11"/>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a:t>
            </a:fld>
            <a:endParaRPr lang="en-US" altLang="ja-JP" dirty="0"/>
          </a:p>
        </p:txBody>
      </p:sp>
    </p:spTree>
    <p:extLst>
      <p:ext uri="{BB962C8B-B14F-4D97-AF65-F5344CB8AC3E}">
        <p14:creationId xmlns:p14="http://schemas.microsoft.com/office/powerpoint/2010/main" val="1004057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4"/>
          </p:nvPr>
        </p:nvSpPr>
        <p:spPr bwMode="auto">
          <a:xfrm>
            <a:off x="11377613" y="6449006"/>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r">
              <a:defRPr kumimoji="0" lang="ja-JP" altLang="en-US" sz="1100" smtClean="0">
                <a:solidFill>
                  <a:schemeClr val="tx1"/>
                </a:solidFill>
                <a:latin typeface="+mn-lt"/>
                <a:ea typeface="Meiryo UI"/>
                <a:cs typeface="Segoe UI" pitchFamily="34" charset="0"/>
              </a:defRPr>
            </a:lvl1p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a:t>
            </a:fld>
            <a:endParaRPr lang="en-US" altLang="ja-JP" dirty="0"/>
          </a:p>
        </p:txBody>
      </p:sp>
      <p:sp>
        <p:nvSpPr>
          <p:cNvPr id="5" name="フッター プレースホルダー 12"/>
          <p:cNvSpPr txBox="1">
            <a:spLocks/>
          </p:cNvSpPr>
          <p:nvPr userDrawn="1"/>
        </p:nvSpPr>
        <p:spPr>
          <a:xfrm>
            <a:off x="6502400" y="6494145"/>
            <a:ext cx="4875213" cy="365125"/>
          </a:xfrm>
          <a:prstGeom prst="rect">
            <a:avLst/>
          </a:prstGeom>
        </p:spPr>
        <p:txBody>
          <a:bodyPr/>
          <a:lstStyle>
            <a:defPPr>
              <a:defRPr lang="ja-JP"/>
            </a:defPPr>
            <a:lvl1pPr marL="0" algn="l" defTabSz="914228" rtl="0" eaLnBrk="1" latinLnBrk="0" hangingPunct="1">
              <a:defRPr kumimoji="1" sz="1800" kern="1200">
                <a:solidFill>
                  <a:schemeClr val="tx1"/>
                </a:solidFill>
                <a:latin typeface="+mn-lt"/>
                <a:ea typeface="+mn-ea"/>
                <a:cs typeface="+mn-cs"/>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lang="en-US" altLang="ja-JP" sz="1000" dirty="0"/>
              <a:t>© 2018 Toshiba Memory Corporation</a:t>
            </a:r>
          </a:p>
          <a:p>
            <a:pPr marL="0" marR="0" lvl="0" indent="0" algn="r" defTabSz="914228"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Comic Sans MS" pitchFamily="66" charset="0"/>
                <a:ea typeface="ＭＳ Ｐゴシック" pitchFamily="50" charset="-128"/>
              </a:rPr>
              <a:t>Yokkaichi Operations</a:t>
            </a:r>
            <a:endParaRPr kumimoji="0" lang="en-US" altLang="ja-JP" sz="1000" dirty="0">
              <a:solidFill>
                <a:srgbClr val="000000"/>
              </a:solidFill>
            </a:endParaRPr>
          </a:p>
          <a:p>
            <a:pPr algn="r"/>
            <a:endParaRPr lang="en-US" altLang="ja-JP" sz="1000" dirty="0"/>
          </a:p>
        </p:txBody>
      </p:sp>
      <p:sp>
        <p:nvSpPr>
          <p:cNvPr id="4" name="Rectangle 5"/>
          <p:cNvSpPr>
            <a:spLocks noChangeArrowheads="1"/>
          </p:cNvSpPr>
          <p:nvPr userDrawn="1"/>
        </p:nvSpPr>
        <p:spPr bwMode="auto">
          <a:xfrm>
            <a:off x="1224801" y="6583358"/>
            <a:ext cx="2027852" cy="249244"/>
          </a:xfrm>
          <a:prstGeom prst="rect">
            <a:avLst/>
          </a:prstGeom>
          <a:noFill/>
          <a:ln>
            <a:noFill/>
          </a:ln>
          <a:extLst/>
        </p:spPr>
        <p:txBody>
          <a:bodyPr lIns="36000" tIns="0" rIns="0" bIns="0" anchor="ctr"/>
          <a:lstStyle/>
          <a:p>
            <a:pPr algn="l" defTabSz="762000">
              <a:spcBef>
                <a:spcPct val="20000"/>
              </a:spcBef>
              <a:buFont typeface="Arial" charset="0"/>
              <a:buNone/>
            </a:pPr>
            <a:r>
              <a:rPr lang="ja-JP" altLang="en-US" sz="1400" b="1" dirty="0">
                <a:latin typeface="Meiryo UI" pitchFamily="50" charset="-128"/>
                <a:ea typeface="Meiryo UI" pitchFamily="50" charset="-128"/>
                <a:cs typeface="Meiryo UI" pitchFamily="50" charset="-128"/>
              </a:rPr>
              <a:t>世界</a:t>
            </a:r>
            <a:r>
              <a:rPr lang="en-US" altLang="ja-JP" sz="1400" b="1" dirty="0">
                <a:latin typeface="Meiryo UI" pitchFamily="50" charset="-128"/>
                <a:ea typeface="Meiryo UI" pitchFamily="50" charset="-128"/>
                <a:cs typeface="Meiryo UI" pitchFamily="50" charset="-128"/>
              </a:rPr>
              <a:t>No.1</a:t>
            </a:r>
            <a:r>
              <a:rPr lang="ja-JP" altLang="en-US" sz="1400" b="1" dirty="0">
                <a:latin typeface="Meiryo UI" pitchFamily="50" charset="-128"/>
                <a:ea typeface="Meiryo UI" pitchFamily="50" charset="-128"/>
                <a:cs typeface="Meiryo UI" pitchFamily="50" charset="-128"/>
              </a:rPr>
              <a:t>のモノづくり力へ</a:t>
            </a:r>
          </a:p>
        </p:txBody>
      </p:sp>
      <p:pic>
        <p:nvPicPr>
          <p:cNvPr id="7" name="Picture 4"/>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67703" y="6596421"/>
            <a:ext cx="1137138" cy="22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テキスト ボックス 3"/>
          <p:cNvSpPr txBox="1"/>
          <p:nvPr userDrawn="1"/>
        </p:nvSpPr>
        <p:spPr>
          <a:xfrm>
            <a:off x="3931840" y="6461532"/>
            <a:ext cx="4296427" cy="325676"/>
          </a:xfrm>
          <a:prstGeom prst="rect">
            <a:avLst/>
          </a:prstGeom>
          <a:noFill/>
          <a:ln w="9525">
            <a:solidFill>
              <a:srgbClr val="FF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en-US" sz="1200" b="1" kern="100" dirty="0">
                <a:solidFill>
                  <a:srgbClr val="FF0000"/>
                </a:solidFill>
                <a:effectLst/>
                <a:latin typeface="Meiryo UI" panose="020B0604030504040204" pitchFamily="50" charset="-128"/>
                <a:ea typeface="ＭＳ 明朝" panose="02020609040205080304" pitchFamily="17" charset="-128"/>
                <a:cs typeface="Times New Roman" panose="02020603050405020304" pitchFamily="18" charset="0"/>
              </a:rPr>
              <a:t>Confidential &amp; For TMC Internal use only</a:t>
            </a:r>
            <a:endParaRPr lang="ja-JP" sz="1600" kern="100" dirty="0">
              <a:effectLst/>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2526263114"/>
      </p:ext>
    </p:extLst>
  </p:cSld>
  <p:clrMap bg1="lt1" tx1="dk1" bg2="lt2" tx2="dk2" accent1="accent1" accent2="accent2" accent3="accent3" accent4="accent4" accent5="accent5" accent6="accent6" hlink="hlink" folHlink="folHlink"/>
  <p:sldLayoutIdLst>
    <p:sldLayoutId id="2147483713" r:id="rId1"/>
    <p:sldLayoutId id="2147483694" r:id="rId2"/>
    <p:sldLayoutId id="2147483719" r:id="rId3"/>
    <p:sldLayoutId id="2147483714" r:id="rId4"/>
    <p:sldLayoutId id="2147483729" r:id="rId5"/>
    <p:sldLayoutId id="2147483716" r:id="rId6"/>
    <p:sldLayoutId id="2147483715" r:id="rId7"/>
    <p:sldLayoutId id="2147483711" r:id="rId8"/>
    <p:sldLayoutId id="2147483728" r:id="rId9"/>
    <p:sldLayoutId id="2147483730" r:id="rId10"/>
  </p:sldLayoutIdLst>
  <p:hf hdr="0" ftr="0" dt="0"/>
  <p:txStyles>
    <p:title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5ACBF0"/>
          </p15:clr>
        </p15:guide>
        <p15:guide id="2" pos="3840" userDrawn="1">
          <p15:clr>
            <a:srgbClr val="5ACBF0"/>
          </p15:clr>
        </p15:guide>
        <p15:guide id="3" pos="513" userDrawn="1">
          <p15:clr>
            <a:srgbClr val="5ACBF0"/>
          </p15:clr>
        </p15:guide>
        <p15:guide id="4" pos="7167" userDrawn="1">
          <p15:clr>
            <a:srgbClr val="5ACBF0"/>
          </p15:clr>
        </p15:guide>
        <p15:guide id="5" orient="horz" pos="4020" userDrawn="1">
          <p15:clr>
            <a:srgbClr val="5ACBF0"/>
          </p15:clr>
        </p15:guide>
        <p15:guide id="6" orient="horz" pos="436" userDrawn="1">
          <p15:clr>
            <a:srgbClr val="5ACBF0"/>
          </p15:clr>
        </p15:guide>
        <p15:guide id="7" orient="horz" pos="595" userDrawn="1">
          <p15:clr>
            <a:srgbClr val="5ACBF0"/>
          </p15:clr>
        </p15:guide>
        <p15:guide id="8" orient="horz" pos="3884" userDrawn="1">
          <p15:clr>
            <a:srgbClr val="5ACBF0"/>
          </p15:clr>
        </p15:guide>
        <p15:guide id="9" pos="7317" userDrawn="1">
          <p15:clr>
            <a:srgbClr val="5ACBF0"/>
          </p15:clr>
        </p15:guide>
        <p15:guide id="10" pos="3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8" name="図形グループ 27"/>
          <p:cNvGrpSpPr/>
          <p:nvPr userDrawn="1"/>
        </p:nvGrpSpPr>
        <p:grpSpPr bwMode="gray">
          <a:xfrm>
            <a:off x="-2430126" y="1"/>
            <a:ext cx="2160248" cy="5400000"/>
            <a:chOff x="-2430126" y="1"/>
            <a:chExt cx="2160248" cy="5400000"/>
          </a:xfrm>
        </p:grpSpPr>
        <p:sp>
          <p:nvSpPr>
            <p:cNvPr id="29" name="テキスト ボックス 28">
              <a:extLst>
                <a:ext uri="{FF2B5EF4-FFF2-40B4-BE49-F238E27FC236}">
                  <a16:creationId xmlns:a16="http://schemas.microsoft.com/office/drawing/2014/main" xmlns=""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defTabSz="914400"/>
              <a:r>
                <a:rPr lang="ja-JP" altLang="en-US" sz="1200" b="1" dirty="0">
                  <a:solidFill>
                    <a:srgbClr val="000000"/>
                  </a:solidFill>
                </a:rPr>
                <a:t>カラーテーマ</a:t>
              </a:r>
              <a:endParaRPr lang="en-US" altLang="ja-JP" sz="1200" b="1" dirty="0">
                <a:solidFill>
                  <a:srgbClr val="000000"/>
                </a:solidFill>
              </a:endParaRPr>
            </a:p>
            <a:p>
              <a:pPr defTabSz="914400"/>
              <a:r>
                <a:rPr lang="en-US" altLang="ja-JP" sz="2000" b="1" dirty="0">
                  <a:solidFill>
                    <a:srgbClr val="000000"/>
                  </a:solidFill>
                </a:rPr>
                <a:t>Light Gray</a:t>
              </a:r>
              <a:endParaRPr lang="en-US" altLang="ja-JP" sz="1600" b="1" dirty="0">
                <a:solidFill>
                  <a:srgbClr val="000000"/>
                </a:solidFill>
              </a:endParaRPr>
            </a:p>
          </p:txBody>
        </p:sp>
        <p:sp>
          <p:nvSpPr>
            <p:cNvPr id="30" name="テキスト ボックス 29">
              <a:extLst>
                <a:ext uri="{FF2B5EF4-FFF2-40B4-BE49-F238E27FC236}">
                  <a16:creationId xmlns:a16="http://schemas.microsoft.com/office/drawing/2014/main" xmlns="" id="{84661331-9374-D041-A121-10EFE0AD4230}"/>
                </a:ext>
              </a:extLst>
            </p:cNvPr>
            <p:cNvSpPr txBox="1"/>
            <p:nvPr userDrawn="1"/>
          </p:nvSpPr>
          <p:spPr bwMode="gray">
            <a:xfrm>
              <a:off x="-2430002" y="720001"/>
              <a:ext cx="2160000" cy="2880000"/>
            </a:xfrm>
            <a:prstGeom prst="rect">
              <a:avLst/>
            </a:prstGeom>
            <a:solidFill>
              <a:srgbClr val="E6E6E6"/>
            </a:solidFill>
          </p:spPr>
          <p:txBody>
            <a:bodyPr wrap="square" lIns="135000" tIns="135000" rIns="135000" bIns="135000" rtlCol="0">
              <a:noAutofit/>
            </a:bodyPr>
            <a:lstStyle/>
            <a:p>
              <a:pPr defTabSz="914400">
                <a:defRPr/>
              </a:pPr>
              <a:r>
                <a:rPr lang="ja-JP" altLang="en-US" sz="1200" b="1" dirty="0">
                  <a:solidFill>
                    <a:srgbClr val="000000"/>
                  </a:solidFill>
                </a:rPr>
                <a:t>背景色</a:t>
              </a:r>
              <a:endParaRPr lang="en-US" altLang="ja-JP" sz="1200" b="1" dirty="0">
                <a:solidFill>
                  <a:srgbClr val="000000"/>
                </a:solidFill>
              </a:endParaRPr>
            </a:p>
            <a:p>
              <a:pPr defTabSz="914400">
                <a:defRPr/>
              </a:pPr>
              <a:endParaRPr lang="en-US" altLang="ja-JP" sz="1200" b="1" dirty="0">
                <a:solidFill>
                  <a:srgbClr val="000000"/>
                </a:solidFill>
              </a:endParaRPr>
            </a:p>
            <a:p>
              <a:pPr defTabSz="914400">
                <a:defRPr/>
              </a:pPr>
              <a:r>
                <a:rPr lang="en-US" altLang="ja-JP" sz="1600" b="1" dirty="0">
                  <a:solidFill>
                    <a:srgbClr val="000000"/>
                  </a:solidFill>
                </a:rPr>
                <a:t>Light Gray</a:t>
              </a:r>
            </a:p>
            <a:p>
              <a:pPr defTabSz="914400">
                <a:defRPr/>
              </a:pPr>
              <a:r>
                <a:rPr lang="en-US" altLang="ja-JP" sz="1600" b="1" dirty="0">
                  <a:solidFill>
                    <a:srgbClr val="000000"/>
                  </a:solidFill>
                </a:rPr>
                <a:t>R 230 G 230 B 230</a:t>
              </a:r>
            </a:p>
            <a:p>
              <a:pPr defTabSz="914400">
                <a:defRPr/>
              </a:pPr>
              <a:r>
                <a:rPr lang="en-US" altLang="ja-JP" sz="1600" b="1" dirty="0">
                  <a:solidFill>
                    <a:srgbClr val="000000"/>
                  </a:solidFill>
                </a:rPr>
                <a:t>E6E6E6</a:t>
              </a:r>
              <a:endParaRPr lang="en-US" altLang="ja-JP" sz="1050" b="1" dirty="0">
                <a:solidFill>
                  <a:srgbClr val="000000"/>
                </a:solidFill>
              </a:endParaRPr>
            </a:p>
            <a:p>
              <a:pPr defTabSz="914400">
                <a:defRPr/>
              </a:pPr>
              <a:r>
                <a:rPr lang="en-US" altLang="ja-JP" sz="800" b="1" dirty="0">
                  <a:solidFill>
                    <a:srgbClr val="000000"/>
                  </a:solidFill>
                </a:rPr>
                <a:t>※</a:t>
              </a:r>
              <a:r>
                <a:rPr lang="ja-JP" altLang="en-US" sz="800" b="1" dirty="0">
                  <a:solidFill>
                    <a:srgbClr val="000000"/>
                  </a:solidFill>
                </a:rPr>
                <a:t>背景色を設定する場合は上記の</a:t>
              </a:r>
            </a:p>
            <a:p>
              <a:pPr defTabSz="914400">
                <a:defRPr/>
              </a:pPr>
              <a:r>
                <a:rPr lang="ja-JP" altLang="en-US" sz="800" b="1" dirty="0">
                  <a:solidFill>
                    <a:srgbClr val="000000"/>
                  </a:solidFill>
                </a:rPr>
                <a:t>「ライトグレー」を使用してください</a:t>
              </a:r>
              <a:endParaRPr lang="en-US" altLang="ja-JP" sz="800" b="1" dirty="0">
                <a:solidFill>
                  <a:srgbClr val="000000"/>
                </a:solidFill>
              </a:endParaRPr>
            </a:p>
            <a:p>
              <a:pPr defTabSz="914400">
                <a:defRPr/>
              </a:pPr>
              <a:endParaRPr lang="en-US" altLang="ja-JP" sz="1200" b="1" dirty="0">
                <a:solidFill>
                  <a:srgbClr val="000000"/>
                </a:solidFill>
              </a:endParaRPr>
            </a:p>
            <a:p>
              <a:pPr defTabSz="914400">
                <a:defRPr/>
              </a:pPr>
              <a:r>
                <a:rPr lang="ja-JP" altLang="en-US" sz="1200" b="1" dirty="0">
                  <a:solidFill>
                    <a:srgbClr val="000000"/>
                  </a:solidFill>
                </a:rPr>
                <a:t>テキストカラー</a:t>
              </a:r>
              <a:endParaRPr lang="en-US" altLang="ja-JP" sz="1200" b="1" dirty="0">
                <a:solidFill>
                  <a:srgbClr val="000000"/>
                </a:solidFill>
              </a:endParaRPr>
            </a:p>
            <a:p>
              <a:pPr defTabSz="914400">
                <a:defRPr/>
              </a:pPr>
              <a:endParaRPr lang="en-US" altLang="ja-JP" sz="1200" b="1" dirty="0">
                <a:solidFill>
                  <a:srgbClr val="000000"/>
                </a:solidFill>
              </a:endParaRPr>
            </a:p>
            <a:p>
              <a:pPr defTabSz="914400">
                <a:defRPr/>
              </a:pPr>
              <a:r>
                <a:rPr lang="en-US" altLang="ja-JP" sz="1600" b="1" dirty="0">
                  <a:solidFill>
                    <a:srgbClr val="000000"/>
                  </a:solidFill>
                </a:rPr>
                <a:t>Black</a:t>
              </a:r>
            </a:p>
            <a:p>
              <a:pPr defTabSz="914400">
                <a:defRPr/>
              </a:pPr>
              <a:r>
                <a:rPr lang="is-IS" altLang="ja-JP" sz="1600" b="1" dirty="0">
                  <a:solidFill>
                    <a:srgbClr val="000000"/>
                  </a:solidFill>
                </a:rPr>
                <a:t>R 0 G 0 B 0</a:t>
              </a:r>
            </a:p>
          </p:txBody>
        </p:sp>
        <p:sp>
          <p:nvSpPr>
            <p:cNvPr id="31" name="正方形/長方形 30">
              <a:extLst>
                <a:ext uri="{FF2B5EF4-FFF2-40B4-BE49-F238E27FC236}">
                  <a16:creationId xmlns:a16="http://schemas.microsoft.com/office/drawing/2014/main" xmlns=""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ja-JP" altLang="en-US" sz="1200" b="1" dirty="0">
                  <a:solidFill>
                    <a:srgbClr val="000000"/>
                  </a:solidFill>
                </a:rPr>
                <a:t>サブカラー</a:t>
              </a:r>
              <a:endParaRPr lang="en-US" altLang="ja-JP" sz="1200" b="1" dirty="0">
                <a:solidFill>
                  <a:srgbClr val="000000"/>
                </a:solidFill>
              </a:endParaRPr>
            </a:p>
            <a:p>
              <a:pPr defTabSz="914400"/>
              <a:r>
                <a:rPr lang="pt-BR" altLang="ja-JP" sz="1200" b="1" dirty="0" err="1">
                  <a:solidFill>
                    <a:srgbClr val="000000"/>
                  </a:solidFill>
                </a:rPr>
                <a:t>R</a:t>
              </a:r>
              <a:r>
                <a:rPr lang="pt-BR" altLang="ja-JP" sz="1200" b="1" dirty="0">
                  <a:solidFill>
                    <a:srgbClr val="000000"/>
                  </a:solidFill>
                </a:rPr>
                <a:t> 26 </a:t>
              </a:r>
              <a:r>
                <a:rPr lang="pt-BR" altLang="ja-JP" sz="1200" b="1" dirty="0" err="1">
                  <a:solidFill>
                    <a:srgbClr val="000000"/>
                  </a:solidFill>
                </a:rPr>
                <a:t>G</a:t>
              </a:r>
              <a:r>
                <a:rPr lang="pt-BR" altLang="ja-JP" sz="1200" b="1" dirty="0">
                  <a:solidFill>
                    <a:srgbClr val="000000"/>
                  </a:solidFill>
                </a:rPr>
                <a:t> 188 </a:t>
              </a:r>
              <a:r>
                <a:rPr lang="pt-BR" altLang="ja-JP" sz="1200" b="1" dirty="0" err="1">
                  <a:solidFill>
                    <a:srgbClr val="000000"/>
                  </a:solidFill>
                </a:rPr>
                <a:t>B</a:t>
              </a:r>
              <a:r>
                <a:rPr lang="pt-BR" altLang="ja-JP" sz="1200" b="1" dirty="0">
                  <a:solidFill>
                    <a:srgbClr val="000000"/>
                  </a:solidFill>
                </a:rPr>
                <a:t> 239</a:t>
              </a:r>
            </a:p>
            <a:p>
              <a:pPr defTabSz="914400"/>
              <a:r>
                <a:rPr lang="pt-BR" altLang="ja-JP" sz="1200" b="1" dirty="0">
                  <a:solidFill>
                    <a:srgbClr val="000000"/>
                  </a:solidFill>
                </a:rPr>
                <a:t>1ABCEF</a:t>
              </a:r>
              <a:endParaRPr lang="mr-IN" altLang="ja-JP" sz="1200" b="1" dirty="0">
                <a:solidFill>
                  <a:srgbClr val="000000"/>
                </a:solidFill>
              </a:endParaRPr>
            </a:p>
          </p:txBody>
        </p:sp>
        <p:sp>
          <p:nvSpPr>
            <p:cNvPr id="32" name="正方形/長方形 31">
              <a:extLst>
                <a:ext uri="{FF2B5EF4-FFF2-40B4-BE49-F238E27FC236}">
                  <a16:creationId xmlns:a16="http://schemas.microsoft.com/office/drawing/2014/main" xmlns=""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ja-JP" altLang="en-US" sz="1200" b="1" dirty="0">
                  <a:solidFill>
                    <a:srgbClr val="FFFFFF"/>
                  </a:solidFill>
                </a:rPr>
                <a:t>アクセントカラー</a:t>
              </a:r>
              <a:endParaRPr lang="en-US" altLang="ja-JP" sz="1200" b="1" dirty="0">
                <a:solidFill>
                  <a:srgbClr val="FFFFFF"/>
                </a:solidFill>
              </a:endParaRPr>
            </a:p>
            <a:p>
              <a:pPr defTabSz="914400"/>
              <a:r>
                <a:rPr lang="is-IS" altLang="ja-JP" sz="1200" b="1" dirty="0">
                  <a:solidFill>
                    <a:srgbClr val="FFFFFF"/>
                  </a:solidFill>
                </a:rPr>
                <a:t>R 225 G 13 B 125</a:t>
              </a:r>
            </a:p>
            <a:p>
              <a:pPr defTabSz="914400"/>
              <a:r>
                <a:rPr lang="is-IS" altLang="ja-JP" sz="1200" b="1" dirty="0">
                  <a:solidFill>
                    <a:srgbClr val="FFFFFF"/>
                  </a:solidFill>
                </a:rPr>
                <a:t>E10D7D</a:t>
              </a:r>
              <a:endParaRPr lang="cs-CZ" altLang="ja-JP" sz="1200" b="1" dirty="0">
                <a:solidFill>
                  <a:srgbClr val="FFFFFF"/>
                </a:solidFill>
              </a:endParaRPr>
            </a:p>
          </p:txBody>
        </p:sp>
      </p:grpSp>
      <p:grpSp>
        <p:nvGrpSpPr>
          <p:cNvPr id="33" name="図形グループ 32"/>
          <p:cNvGrpSpPr/>
          <p:nvPr userDrawn="1"/>
        </p:nvGrpSpPr>
        <p:grpSpPr bwMode="gray">
          <a:xfrm>
            <a:off x="12461878" y="73831"/>
            <a:ext cx="2160000" cy="5893470"/>
            <a:chOff x="9414258" y="73831"/>
            <a:chExt cx="2160000" cy="5893470"/>
          </a:xfrm>
        </p:grpSpPr>
        <p:sp>
          <p:nvSpPr>
            <p:cNvPr id="34" name="正方形/長方形 33">
              <a:extLst>
                <a:ext uri="{FF2B5EF4-FFF2-40B4-BE49-F238E27FC236}">
                  <a16:creationId xmlns:a16="http://schemas.microsoft.com/office/drawing/2014/main" xmlns=""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ja-JP" sz="1200" b="1" dirty="0">
                  <a:solidFill>
                    <a:srgbClr val="000000"/>
                  </a:solidFill>
                </a:rPr>
                <a:t>Yellow</a:t>
              </a:r>
            </a:p>
            <a:p>
              <a:pPr defTabSz="914400"/>
              <a:r>
                <a:rPr lang="en-US" altLang="ja-JP" sz="1200" b="1" dirty="0">
                  <a:solidFill>
                    <a:srgbClr val="000000"/>
                  </a:solidFill>
                </a:rPr>
                <a:t>R 253 G 208 B 0</a:t>
              </a:r>
            </a:p>
            <a:p>
              <a:pPr defTabSz="914400"/>
              <a:r>
                <a:rPr lang="en-US" altLang="ja-JP" sz="1200" b="1" dirty="0">
                  <a:solidFill>
                    <a:srgbClr val="000000"/>
                  </a:solidFill>
                </a:rPr>
                <a:t>FDD000</a:t>
              </a:r>
              <a:endParaRPr lang="en-US" altLang="ja-JP" sz="1200" dirty="0">
                <a:solidFill>
                  <a:srgbClr val="000000"/>
                </a:solidFill>
              </a:endParaRPr>
            </a:p>
          </p:txBody>
        </p:sp>
        <p:sp>
          <p:nvSpPr>
            <p:cNvPr id="35" name="正方形/長方形 34">
              <a:extLst>
                <a:ext uri="{FF2B5EF4-FFF2-40B4-BE49-F238E27FC236}">
                  <a16:creationId xmlns:a16="http://schemas.microsoft.com/office/drawing/2014/main" xmlns=""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sk-SK" altLang="ja-JP" sz="1200" b="1" dirty="0" err="1">
                  <a:solidFill>
                    <a:srgbClr val="FFFFFF"/>
                  </a:solidFill>
                </a:rPr>
                <a:t>Magenta</a:t>
              </a:r>
              <a:endParaRPr lang="sk-SK" altLang="ja-JP" sz="1200" b="1" dirty="0">
                <a:solidFill>
                  <a:srgbClr val="FFFFFF"/>
                </a:solidFill>
              </a:endParaRPr>
            </a:p>
            <a:p>
              <a:pPr defTabSz="914400"/>
              <a:r>
                <a:rPr lang="is-IS" altLang="ja-JP" sz="1200" b="1" dirty="0">
                  <a:solidFill>
                    <a:srgbClr val="FFFFFF"/>
                  </a:solidFill>
                </a:rPr>
                <a:t>R 225 G 13 B 125</a:t>
              </a:r>
              <a:endParaRPr lang="sk-SK" altLang="ja-JP" sz="1200" b="1" dirty="0">
                <a:solidFill>
                  <a:srgbClr val="FFFFFF"/>
                </a:solidFill>
              </a:endParaRPr>
            </a:p>
            <a:p>
              <a:pPr defTabSz="914400"/>
              <a:r>
                <a:rPr lang="sk-SK" altLang="ja-JP" sz="1200" b="1" dirty="0">
                  <a:solidFill>
                    <a:srgbClr val="FFFFFF"/>
                  </a:solidFill>
                </a:rPr>
                <a:t>E10D7D</a:t>
              </a:r>
              <a:endParaRPr lang="en-US" altLang="ja-JP" sz="1200" dirty="0">
                <a:solidFill>
                  <a:srgbClr val="FFFFFF"/>
                </a:solidFill>
              </a:endParaRPr>
            </a:p>
          </p:txBody>
        </p:sp>
        <p:sp>
          <p:nvSpPr>
            <p:cNvPr id="45" name="正方形/長方形 44">
              <a:extLst>
                <a:ext uri="{FF2B5EF4-FFF2-40B4-BE49-F238E27FC236}">
                  <a16:creationId xmlns:a16="http://schemas.microsoft.com/office/drawing/2014/main" xmlns=""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ja-JP" sz="1200" b="1" dirty="0">
                  <a:solidFill>
                    <a:srgbClr val="000000"/>
                  </a:solidFill>
                </a:rPr>
                <a:t>Light Blue</a:t>
              </a:r>
            </a:p>
            <a:p>
              <a:pPr defTabSz="914400"/>
              <a:r>
                <a:rPr lang="en-US" altLang="ja-JP" sz="1200" b="1" dirty="0">
                  <a:solidFill>
                    <a:srgbClr val="000000"/>
                  </a:solidFill>
                </a:rPr>
                <a:t>R 26 G 188 B 239</a:t>
              </a:r>
            </a:p>
            <a:p>
              <a:pPr defTabSz="914400"/>
              <a:r>
                <a:rPr lang="en-US" altLang="ja-JP" sz="1200" b="1" dirty="0">
                  <a:solidFill>
                    <a:srgbClr val="000000"/>
                  </a:solidFill>
                </a:rPr>
                <a:t>1ABCEF</a:t>
              </a:r>
              <a:endParaRPr lang="en-US" altLang="ja-JP" sz="1200" dirty="0">
                <a:solidFill>
                  <a:srgbClr val="000000"/>
                </a:solidFill>
              </a:endParaRPr>
            </a:p>
          </p:txBody>
        </p:sp>
        <p:sp>
          <p:nvSpPr>
            <p:cNvPr id="46" name="正方形/長方形 45">
              <a:extLst>
                <a:ext uri="{FF2B5EF4-FFF2-40B4-BE49-F238E27FC236}">
                  <a16:creationId xmlns:a16="http://schemas.microsoft.com/office/drawing/2014/main" xmlns=""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ja-JP" sz="1200" b="1" dirty="0">
                  <a:solidFill>
                    <a:srgbClr val="000000"/>
                  </a:solidFill>
                </a:rPr>
                <a:t>Light Gray</a:t>
              </a:r>
            </a:p>
            <a:p>
              <a:pPr defTabSz="914400"/>
              <a:r>
                <a:rPr lang="en-US" altLang="ja-JP" sz="1200" b="1" dirty="0">
                  <a:solidFill>
                    <a:srgbClr val="000000"/>
                  </a:solidFill>
                </a:rPr>
                <a:t>R 230 G 230 B 230</a:t>
              </a:r>
            </a:p>
            <a:p>
              <a:pPr defTabSz="914400"/>
              <a:r>
                <a:rPr lang="en-US" altLang="ja-JP" sz="1200" b="1" dirty="0">
                  <a:solidFill>
                    <a:srgbClr val="000000"/>
                  </a:solidFill>
                </a:rPr>
                <a:t>E6E6E6</a:t>
              </a:r>
            </a:p>
          </p:txBody>
        </p:sp>
        <p:sp>
          <p:nvSpPr>
            <p:cNvPr id="47" name="正方形/長方形 46">
              <a:extLst>
                <a:ext uri="{FF2B5EF4-FFF2-40B4-BE49-F238E27FC236}">
                  <a16:creationId xmlns:a16="http://schemas.microsoft.com/office/drawing/2014/main" xmlns=""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ja-JP" sz="1200" b="1" dirty="0">
                  <a:solidFill>
                    <a:srgbClr val="000000"/>
                  </a:solidFill>
                </a:rPr>
                <a:t>Light Green</a:t>
              </a:r>
            </a:p>
            <a:p>
              <a:pPr defTabSz="914400"/>
              <a:r>
                <a:rPr lang="en-US" altLang="ja-JP" sz="1200" b="1" dirty="0">
                  <a:solidFill>
                    <a:srgbClr val="000000"/>
                  </a:solidFill>
                </a:rPr>
                <a:t>R 149 G 198 B 42</a:t>
              </a:r>
            </a:p>
            <a:p>
              <a:pPr defTabSz="914400"/>
              <a:r>
                <a:rPr lang="en-US" altLang="ja-JP" sz="1200" b="1" dirty="0">
                  <a:solidFill>
                    <a:srgbClr val="000000"/>
                  </a:solidFill>
                </a:rPr>
                <a:t>95C62A</a:t>
              </a:r>
              <a:endParaRPr lang="en-US" altLang="ja-JP" sz="1200" dirty="0">
                <a:solidFill>
                  <a:srgbClr val="000000"/>
                </a:solidFill>
              </a:endParaRPr>
            </a:p>
          </p:txBody>
        </p:sp>
        <p:sp>
          <p:nvSpPr>
            <p:cNvPr id="48" name="正方形/長方形 47">
              <a:extLst>
                <a:ext uri="{FF2B5EF4-FFF2-40B4-BE49-F238E27FC236}">
                  <a16:creationId xmlns:a16="http://schemas.microsoft.com/office/drawing/2014/main" xmlns=""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ja-JP" sz="1200" b="1" dirty="0">
                  <a:solidFill>
                    <a:srgbClr val="000000"/>
                  </a:solidFill>
                </a:rPr>
                <a:t>Orange</a:t>
              </a:r>
            </a:p>
            <a:p>
              <a:pPr defTabSz="914400"/>
              <a:r>
                <a:rPr lang="en-US" altLang="ja-JP" sz="1200" b="1" dirty="0">
                  <a:solidFill>
                    <a:srgbClr val="000000"/>
                  </a:solidFill>
                </a:rPr>
                <a:t>R 242 G 150 B 20</a:t>
              </a:r>
            </a:p>
            <a:p>
              <a:pPr defTabSz="914400"/>
              <a:r>
                <a:rPr lang="en-US" altLang="ja-JP" sz="1200" b="1" dirty="0">
                  <a:solidFill>
                    <a:srgbClr val="000000"/>
                  </a:solidFill>
                </a:rPr>
                <a:t>F29614</a:t>
              </a:r>
            </a:p>
          </p:txBody>
        </p:sp>
        <p:sp>
          <p:nvSpPr>
            <p:cNvPr id="49" name="正方形/長方形 48">
              <a:extLst>
                <a:ext uri="{FF2B5EF4-FFF2-40B4-BE49-F238E27FC236}">
                  <a16:creationId xmlns:a16="http://schemas.microsoft.com/office/drawing/2014/main" xmlns=""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ja-JP" altLang="en-US" sz="1200" b="1" dirty="0">
                  <a:solidFill>
                    <a:srgbClr val="000000"/>
                  </a:solidFill>
                </a:rPr>
                <a:t>コミュニケーションカラー</a:t>
              </a:r>
              <a:endParaRPr lang="en-US" altLang="ja-JP" sz="1200" b="1" dirty="0">
                <a:solidFill>
                  <a:srgbClr val="000000"/>
                </a:solidFill>
              </a:endParaRPr>
            </a:p>
          </p:txBody>
        </p:sp>
      </p:grpSp>
      <p:sp>
        <p:nvSpPr>
          <p:cNvPr id="2" name="フッター プレースホルダー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pPr defTabSz="914400"/>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113066961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 id="2147483750" r:id="rId19"/>
    <p:sldLayoutId id="2147483751" r:id="rId20"/>
    <p:sldLayoutId id="2147483752" r:id="rId21"/>
  </p:sldLayoutIdLst>
  <p:timing>
    <p:tnLst>
      <p:par>
        <p:cTn id="1" dur="indefinite" restart="never" nodeType="tmRoot"/>
      </p:par>
    </p:tnLst>
  </p:timing>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ー 14"/>
          <p:cNvSpPr>
            <a:spLocks noGrp="1"/>
          </p:cNvSpPr>
          <p:nvPr>
            <p:ph sz="quarter" idx="16"/>
          </p:nvPr>
        </p:nvSpPr>
        <p:spPr>
          <a:xfrm>
            <a:off x="231699" y="755938"/>
            <a:ext cx="11327999" cy="4001095"/>
          </a:xfrm>
        </p:spPr>
        <p:txBody>
          <a:bodyPr>
            <a:spAutoFit/>
          </a:bodyPr>
          <a:lstStyle/>
          <a:p>
            <a:pPr marL="444500" indent="-444500">
              <a:spcBef>
                <a:spcPts val="0"/>
              </a:spcBef>
              <a:buNone/>
            </a:pPr>
            <a:r>
              <a:rPr lang="ja-JP" altLang="en-US" b="1" dirty="0" smtClean="0">
                <a:latin typeface="Meiryo UI" panose="020B0604030504040204" pitchFamily="50" charset="-128"/>
                <a:ea typeface="Meiryo UI" panose="020B0604030504040204" pitchFamily="50" charset="-128"/>
              </a:rPr>
              <a:t>１．</a:t>
            </a:r>
            <a:r>
              <a:rPr lang="ja-JP" altLang="en-US" b="1" dirty="0"/>
              <a:t>個人</a:t>
            </a:r>
            <a:r>
              <a:rPr lang="ja-JP" altLang="en-US" b="1" dirty="0" smtClean="0"/>
              <a:t>アイテム</a:t>
            </a:r>
            <a:r>
              <a:rPr lang="ja-JP" altLang="en-US" b="1" dirty="0" smtClean="0">
                <a:latin typeface="Meiryo UI" panose="020B0604030504040204" pitchFamily="50" charset="-128"/>
                <a:ea typeface="Meiryo UI" panose="020B0604030504040204" pitchFamily="50" charset="-128"/>
              </a:rPr>
              <a:t>：新規機能の提案及び設計～実装</a:t>
            </a:r>
            <a:r>
              <a:rPr lang="en-US" altLang="ja-JP" dirty="0">
                <a:latin typeface="Meiryo UI" panose="020B0604030504040204" pitchFamily="50" charset="-128"/>
                <a:ea typeface="Meiryo UI" panose="020B0604030504040204" pitchFamily="50" charset="-128"/>
              </a:rPr>
              <a:t/>
            </a:r>
            <a:br>
              <a:rPr lang="en-US" altLang="ja-JP" dirty="0">
                <a:latin typeface="Meiryo UI" panose="020B0604030504040204" pitchFamily="50" charset="-128"/>
                <a:ea typeface="Meiryo UI" panose="020B0604030504040204" pitchFamily="50" charset="-128"/>
              </a:rPr>
            </a:br>
            <a:r>
              <a:rPr lang="en-US" altLang="ja-JP" dirty="0" smtClean="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概要 ：設計～実装を担うことによって各フェーズについての理解を進める。</a:t>
            </a: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dirty="0" smtClean="0">
                <a:latin typeface="Meiryo UI" panose="020B0604030504040204" pitchFamily="50" charset="-128"/>
                <a:ea typeface="Meiryo UI" panose="020B0604030504040204" pitchFamily="50" charset="-128"/>
              </a:rPr>
              <a:t>　　　 背景　： 統合マスタシステムにおいては縦割りで担当箇所が決まっているために、能力が偏りやすい。また、個人でいえば担当したフェーズがないこともあり、詳細部分が見えない。統括した判断するには各フェーズを担当することが重要であり、これを目的として新機能を設計～実装を担う。</a:t>
            </a: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dirty="0" smtClean="0">
                <a:latin typeface="Meiryo UI" panose="020B0604030504040204" pitchFamily="50" charset="-128"/>
                <a:ea typeface="Meiryo UI" panose="020B0604030504040204" pitchFamily="50" charset="-128"/>
              </a:rPr>
              <a:t>　</a:t>
            </a: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r>
              <a:rPr lang="en-US" altLang="ja-JP" sz="1600" dirty="0">
                <a:latin typeface="Meiryo UI" panose="020B0604030504040204" pitchFamily="50" charset="-128"/>
                <a:ea typeface="Meiryo UI" panose="020B0604030504040204" pitchFamily="50" charset="-128"/>
              </a:rPr>
              <a:t> </a:t>
            </a:r>
            <a:r>
              <a:rPr lang="en-US" altLang="ja-JP" sz="1600" dirty="0" smtClean="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 目的</a:t>
            </a:r>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：各フェーズを担当することで必要なスキルを身に付ける</a:t>
            </a:r>
            <a:endParaRPr lang="en-US" altLang="ja-JP" sz="1600" dirty="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全体進捗</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：新機能については決定まで至っていない。</a:t>
            </a:r>
            <a:r>
              <a:rPr lang="en-US" altLang="ja-JP" sz="1600" dirty="0" smtClean="0">
                <a:latin typeface="Meiryo UI" panose="020B0604030504040204" pitchFamily="50" charset="-128"/>
                <a:ea typeface="Meiryo UI" panose="020B0604030504040204" pitchFamily="50" charset="-128"/>
                <a:sym typeface="Wingdings" panose="05000000000000000000" pitchFamily="2" charset="2"/>
              </a:rPr>
              <a:t>2</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週間ほどの遅れ。</a:t>
            </a:r>
            <a:endParaRPr lang="en-US" altLang="ja-JP" sz="1600" dirty="0" smtClean="0">
              <a:latin typeface="Meiryo UI" panose="020B0604030504040204" pitchFamily="50" charset="-128"/>
              <a:ea typeface="Meiryo UI" panose="020B0604030504040204" pitchFamily="50" charset="-128"/>
              <a:sym typeface="Wingdings" panose="05000000000000000000" pitchFamily="2" charset="2"/>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全体</a:t>
            </a:r>
            <a:r>
              <a:rPr lang="ja-JP" altLang="en-US" sz="1600" dirty="0">
                <a:latin typeface="Meiryo UI" panose="020B0604030504040204" pitchFamily="50" charset="-128"/>
                <a:ea typeface="Meiryo UI" panose="020B0604030504040204" pitchFamily="50" charset="-128"/>
                <a:sym typeface="Wingdings" panose="05000000000000000000" pitchFamily="2" charset="2"/>
              </a:rPr>
              <a:t>スケジュールとして</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は</a:t>
            </a:r>
            <a:r>
              <a:rPr lang="en-US" altLang="ja-JP" sz="1600" dirty="0" smtClean="0">
                <a:latin typeface="Meiryo UI" panose="020B0604030504040204" pitchFamily="50" charset="-128"/>
                <a:ea typeface="Meiryo UI" panose="020B0604030504040204" pitchFamily="50" charset="-128"/>
                <a:sym typeface="Wingdings" panose="05000000000000000000" pitchFamily="2" charset="2"/>
              </a:rPr>
              <a:t>8</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月中に設計完了</a:t>
            </a:r>
            <a:r>
              <a:rPr lang="en-US" altLang="ja-JP" sz="1600" dirty="0" smtClean="0">
                <a:latin typeface="Meiryo UI" panose="020B0604030504040204" pitchFamily="50" charset="-128"/>
                <a:ea typeface="Meiryo UI" panose="020B0604030504040204" pitchFamily="50" charset="-128"/>
                <a:sym typeface="Wingdings" panose="05000000000000000000" pitchFamily="2" charset="2"/>
              </a:rPr>
              <a:t>,2</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２</a:t>
            </a:r>
            <a:r>
              <a:rPr lang="en-US" altLang="ja-JP" sz="1600" dirty="0" smtClean="0">
                <a:latin typeface="Meiryo UI" panose="020B0604030504040204" pitchFamily="50" charset="-128"/>
                <a:ea typeface="Meiryo UI" panose="020B0604030504040204" pitchFamily="50" charset="-128"/>
                <a:sym typeface="Wingdings" panose="05000000000000000000" pitchFamily="2" charset="2"/>
              </a:rPr>
              <a:t>/12/E</a:t>
            </a:r>
            <a:r>
              <a:rPr lang="ja-JP" altLang="en-US" sz="1600" dirty="0" err="1" smtClean="0">
                <a:latin typeface="Meiryo UI" panose="020B0604030504040204" pitchFamily="50" charset="-128"/>
                <a:ea typeface="Meiryo UI" panose="020B0604030504040204" pitchFamily="50" charset="-128"/>
                <a:sym typeface="Wingdings" panose="05000000000000000000" pitchFamily="2" charset="2"/>
              </a:rPr>
              <a:t>までに</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実装完了。</a:t>
            </a:r>
            <a:endParaRPr lang="en-US" altLang="ja-JP" sz="1600" dirty="0" smtClean="0">
              <a:latin typeface="Meiryo UI" panose="020B0604030504040204" pitchFamily="50" charset="-128"/>
              <a:ea typeface="Meiryo UI" panose="020B0604030504040204" pitchFamily="50" charset="-128"/>
              <a:sym typeface="Wingdings" panose="05000000000000000000" pitchFamily="2" charset="2"/>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実装機能についてはいくつか提案し、検討中</a:t>
            </a:r>
            <a:endParaRPr lang="en-US" altLang="ja-JP" sz="1600" dirty="0" smtClean="0">
              <a:latin typeface="Meiryo UI" panose="020B0604030504040204" pitchFamily="50" charset="-128"/>
              <a:ea typeface="Meiryo UI" panose="020B0604030504040204" pitchFamily="50" charset="-128"/>
            </a:endParaRPr>
          </a:p>
          <a:p>
            <a:pPr marL="444500" indent="-4763">
              <a:spcBef>
                <a:spcPts val="0"/>
              </a:spcBef>
              <a:buNone/>
            </a:pPr>
            <a:endParaRPr lang="en-US" altLang="ja-JP" sz="1600" dirty="0" smtClean="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今月の実績</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：いくつ</a:t>
            </a:r>
            <a:r>
              <a:rPr lang="ja-JP" altLang="en-US" sz="1600" dirty="0">
                <a:latin typeface="Meiryo UI" panose="020B0604030504040204" pitchFamily="50" charset="-128"/>
                <a:ea typeface="Meiryo UI" panose="020B0604030504040204" pitchFamily="50" charset="-128"/>
                <a:sym typeface="Wingdings" panose="05000000000000000000" pitchFamily="2" charset="2"/>
              </a:rPr>
              <a:t>か</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機能を提案が決定には至っていない。今後、ユーザへの聞き込みを行い、必要となる機能を再度調査する。</a:t>
            </a:r>
            <a:endParaRPr lang="en-US" altLang="ja-JP" sz="1600" dirty="0" smtClean="0">
              <a:latin typeface="Meiryo UI" panose="020B0604030504040204" pitchFamily="50" charset="-128"/>
              <a:ea typeface="Meiryo UI" panose="020B0604030504040204" pitchFamily="50" charset="-128"/>
              <a:sym typeface="Wingdings" panose="05000000000000000000" pitchFamily="2" charset="2"/>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来月の計画</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：課長承認</a:t>
            </a:r>
            <a:endParaRPr lang="en-US" altLang="ja-JP" sz="1600" dirty="0" smtClean="0">
              <a:latin typeface="Meiryo UI" panose="020B0604030504040204" pitchFamily="50" charset="-128"/>
              <a:ea typeface="Meiryo UI" panose="020B0604030504040204" pitchFamily="50" charset="-128"/>
            </a:endParaRPr>
          </a:p>
          <a:p>
            <a:pPr marL="444500" indent="-4763">
              <a:spcBef>
                <a:spcPts val="0"/>
              </a:spcBef>
              <a:buNone/>
            </a:pPr>
            <a:endParaRPr lang="en-US" altLang="ja-JP" sz="1600" dirty="0" smtClean="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課題</a:t>
            </a:r>
            <a:r>
              <a:rPr lang="ja-JP" altLang="en-US" sz="1600" dirty="0">
                <a:latin typeface="Meiryo UI" panose="020B0604030504040204" pitchFamily="50" charset="-128"/>
                <a:ea typeface="Meiryo UI" panose="020B0604030504040204" pitchFamily="50" charset="-128"/>
              </a:rPr>
              <a:t>／対策</a:t>
            </a:r>
            <a:r>
              <a:rPr lang="ja-JP" altLang="en-US" sz="1600" dirty="0" smtClean="0">
                <a:latin typeface="Meiryo UI" panose="020B0604030504040204" pitchFamily="50" charset="-128"/>
                <a:ea typeface="Meiryo UI" panose="020B0604030504040204" pitchFamily="50" charset="-128"/>
              </a:rPr>
              <a:t>案：今のところなし。</a:t>
            </a:r>
            <a:endParaRPr lang="en-US" altLang="ja-JP" sz="1600" dirty="0" smtClean="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特記事項：今のところなし。</a:t>
            </a:r>
            <a:endParaRPr lang="en-US" altLang="ja-JP" sz="1600" dirty="0" smtClean="0">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p:txBody>
          <a:bodyPr/>
          <a:lstStyle/>
          <a:p>
            <a:r>
              <a:rPr lang="ja-JP" altLang="en-US" dirty="0"/>
              <a:t>８</a:t>
            </a:r>
            <a:r>
              <a:rPr lang="ja-JP" altLang="en-US" dirty="0" smtClean="0"/>
              <a:t>月度　作業報告（</a:t>
            </a:r>
            <a:r>
              <a:rPr lang="ja-JP" altLang="en-US" dirty="0"/>
              <a:t>２</a:t>
            </a:r>
            <a:r>
              <a:rPr lang="ja-JP" altLang="en-US" dirty="0" smtClean="0"/>
              <a:t>／３）</a:t>
            </a:r>
            <a:endParaRPr lang="ja-JP" altLang="en-US" dirty="0"/>
          </a:p>
        </p:txBody>
      </p:sp>
    </p:spTree>
    <p:extLst>
      <p:ext uri="{BB962C8B-B14F-4D97-AF65-F5344CB8AC3E}">
        <p14:creationId xmlns:p14="http://schemas.microsoft.com/office/powerpoint/2010/main" val="3448550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9</a:t>
            </a:fld>
            <a:endParaRPr lang="en-US" altLang="ja-JP" dirty="0"/>
          </a:p>
        </p:txBody>
      </p:sp>
      <p:sp>
        <p:nvSpPr>
          <p:cNvPr id="7" name="角丸四角形吹き出し 6" hidden="1"/>
          <p:cNvSpPr/>
          <p:nvPr/>
        </p:nvSpPr>
        <p:spPr>
          <a:xfrm>
            <a:off x="10338834" y="1465669"/>
            <a:ext cx="1600200" cy="373206"/>
          </a:xfrm>
          <a:prstGeom prst="wedgeRoundRectCallout">
            <a:avLst>
              <a:gd name="adj1" fmla="val -61899"/>
              <a:gd name="adj2" fmla="val 2320"/>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100" dirty="0" err="1">
                <a:solidFill>
                  <a:schemeClr val="bg1"/>
                </a:solidFill>
                <a:latin typeface="Meiryo UI" panose="020B0604030504040204" pitchFamily="50" charset="-128"/>
                <a:ea typeface="Meiryo UI" panose="020B0604030504040204" pitchFamily="50" charset="-128"/>
              </a:rPr>
              <a:t>SC_MainPDPurpose</a:t>
            </a:r>
            <a:endParaRPr lang="ja-JP" altLang="ja-JP" sz="1100" dirty="0">
              <a:solidFill>
                <a:schemeClr val="bg1"/>
              </a:solidFill>
              <a:latin typeface="Meiryo UI" panose="020B0604030504040204" pitchFamily="50" charset="-128"/>
              <a:ea typeface="Meiryo UI" panose="020B0604030504040204" pitchFamily="50" charset="-128"/>
            </a:endParaRPr>
          </a:p>
        </p:txBody>
      </p:sp>
      <p:sp>
        <p:nvSpPr>
          <p:cNvPr id="10" name="角丸四角形吹き出し 9" hidden="1"/>
          <p:cNvSpPr/>
          <p:nvPr/>
        </p:nvSpPr>
        <p:spPr>
          <a:xfrm>
            <a:off x="10178474" y="107150"/>
            <a:ext cx="1920920" cy="465505"/>
          </a:xfrm>
          <a:prstGeom prst="wedgeRoundRectCallout">
            <a:avLst>
              <a:gd name="adj1" fmla="val -57143"/>
              <a:gd name="adj2" fmla="val 6674"/>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000" dirty="0">
                <a:solidFill>
                  <a:schemeClr val="bg1"/>
                </a:solidFill>
                <a:latin typeface="Meiryo UI" panose="020B0604030504040204" pitchFamily="50" charset="-128"/>
                <a:ea typeface="Meiryo UI" panose="020B0604030504040204" pitchFamily="50" charset="-128"/>
              </a:rPr>
              <a:t>※</a:t>
            </a:r>
            <a:r>
              <a:rPr lang="ja-JP" altLang="en-US" sz="1000" dirty="0">
                <a:solidFill>
                  <a:schemeClr val="bg1"/>
                </a:solidFill>
                <a:latin typeface="Meiryo UI" panose="020B0604030504040204" pitchFamily="50" charset="-128"/>
                <a:ea typeface="Meiryo UI" panose="020B0604030504040204" pitchFamily="50" charset="-128"/>
              </a:rPr>
              <a:t>調査用メモ</a:t>
            </a:r>
            <a:endParaRPr lang="en-US" altLang="ja-JP" sz="1000" dirty="0">
              <a:solidFill>
                <a:schemeClr val="bg1"/>
              </a:solidFill>
              <a:latin typeface="Meiryo UI" panose="020B0604030504040204" pitchFamily="50" charset="-128"/>
              <a:ea typeface="Meiryo UI" panose="020B0604030504040204" pitchFamily="50" charset="-128"/>
            </a:endParaRPr>
          </a:p>
          <a:p>
            <a:pPr lvl="0" defTabSz="685800">
              <a:defRPr/>
            </a:pPr>
            <a:r>
              <a:rPr lang="ja-JP" altLang="en-US" sz="1000" dirty="0">
                <a:solidFill>
                  <a:schemeClr val="bg1"/>
                </a:solidFill>
                <a:latin typeface="Meiryo UI" panose="020B0604030504040204" pitchFamily="50" charset="-128"/>
                <a:ea typeface="Meiryo UI" panose="020B0604030504040204" pitchFamily="50" charset="-128"/>
              </a:rPr>
              <a:t>既存システムのプロパティ値</a:t>
            </a:r>
            <a:endParaRPr lang="ja-JP" altLang="ja-JP" sz="1000" dirty="0">
              <a:solidFill>
                <a:schemeClr val="bg1"/>
              </a:solidFill>
              <a:latin typeface="Meiryo UI" panose="020B0604030504040204" pitchFamily="50" charset="-128"/>
              <a:ea typeface="Meiryo UI" panose="020B0604030504040204" pitchFamily="50" charset="-128"/>
            </a:endParaRPr>
          </a:p>
        </p:txBody>
      </p:sp>
      <p:sp>
        <p:nvSpPr>
          <p:cNvPr id="4" name="タイトル 3"/>
          <p:cNvSpPr>
            <a:spLocks noGrp="1"/>
          </p:cNvSpPr>
          <p:nvPr>
            <p:ph type="title"/>
          </p:nvPr>
        </p:nvSpPr>
        <p:spPr>
          <a:xfrm>
            <a:off x="0" y="13157"/>
            <a:ext cx="12191999" cy="692149"/>
          </a:xfrm>
        </p:spPr>
        <p:txBody>
          <a:bodyPr/>
          <a:lstStyle/>
          <a:p>
            <a:r>
              <a:rPr lang="ja-JP" altLang="en-US" dirty="0" smtClean="0"/>
              <a:t>機能概要（</a:t>
            </a:r>
            <a:r>
              <a:rPr lang="ja-JP" altLang="en-US" dirty="0"/>
              <a:t>ルール演算子の</a:t>
            </a:r>
            <a:r>
              <a:rPr lang="ja-JP" altLang="en-US" dirty="0" smtClean="0"/>
              <a:t>導入）</a:t>
            </a:r>
            <a:endParaRPr kumimoji="1" lang="ja-JP" altLang="en-US" dirty="0"/>
          </a:p>
        </p:txBody>
      </p:sp>
      <p:sp>
        <p:nvSpPr>
          <p:cNvPr id="24" name="テキスト ボックス 23"/>
          <p:cNvSpPr txBox="1"/>
          <p:nvPr/>
        </p:nvSpPr>
        <p:spPr>
          <a:xfrm>
            <a:off x="1075685" y="3938063"/>
            <a:ext cx="5621144" cy="2970044"/>
          </a:xfrm>
          <a:prstGeom prst="rect">
            <a:avLst/>
          </a:prstGeom>
          <a:noFill/>
        </p:spPr>
        <p:txBody>
          <a:bodyPr wrap="square" rtlCol="0">
            <a:spAutoFit/>
          </a:bodyPr>
          <a:lstStyle/>
          <a:p>
            <a:r>
              <a:rPr lang="en-US" altLang="ja-JP" sz="1100" dirty="0" smtClean="0"/>
              <a:t>3</a:t>
            </a:r>
            <a:r>
              <a:rPr lang="ja-JP" altLang="en-US" sz="1100" dirty="0" smtClean="0"/>
              <a:t>つ</a:t>
            </a:r>
            <a:r>
              <a:rPr kumimoji="1" lang="ja-JP" altLang="en-US" sz="1100" dirty="0" smtClean="0"/>
              <a:t>演算子を</a:t>
            </a:r>
            <a:r>
              <a:rPr lang="ja-JP" altLang="en-US" sz="1100" dirty="0" smtClean="0"/>
              <a:t>導入することによってシステム化を可能とする。</a:t>
            </a:r>
            <a:endParaRPr kumimoji="1" lang="en-US" altLang="ja-JP" sz="1100" dirty="0" smtClean="0"/>
          </a:p>
          <a:p>
            <a:r>
              <a:rPr kumimoji="1" lang="ja-JP" altLang="en-US" sz="1100" b="1" dirty="0" smtClean="0"/>
              <a:t>・位置指定演算子</a:t>
            </a:r>
            <a:endParaRPr kumimoji="1" lang="en-US" altLang="ja-JP" sz="1100" b="1" dirty="0" smtClean="0"/>
          </a:p>
          <a:p>
            <a:r>
              <a:rPr lang="ja-JP" altLang="en-US" sz="1100" b="1" dirty="0" smtClean="0"/>
              <a:t>文字</a:t>
            </a:r>
            <a:r>
              <a:rPr lang="ja-JP" altLang="en-US" sz="1100" b="1" dirty="0"/>
              <a:t>位置</a:t>
            </a:r>
            <a:r>
              <a:rPr kumimoji="1" lang="ja-JP" altLang="en-US" sz="1100" b="1" dirty="0" smtClean="0"/>
              <a:t>　　</a:t>
            </a:r>
            <a:r>
              <a:rPr kumimoji="1" lang="ja-JP" altLang="en-US" sz="1100" dirty="0" smtClean="0"/>
              <a:t>　　　　　　　　　　　　　　　　　　　　　　　　　</a:t>
            </a:r>
            <a:endParaRPr kumimoji="1" lang="en-US" altLang="ja-JP" sz="1100" dirty="0" smtClean="0"/>
          </a:p>
          <a:p>
            <a:r>
              <a:rPr lang="en-US" altLang="ja-JP" sz="1100" dirty="0" smtClean="0"/>
              <a:t>2N         </a:t>
            </a:r>
            <a:r>
              <a:rPr lang="ja-JP" altLang="en-US" sz="1100" dirty="0" smtClean="0"/>
              <a:t>チェック対象文字列の左から</a:t>
            </a:r>
            <a:r>
              <a:rPr lang="en-US" altLang="ja-JP" sz="1100" dirty="0" smtClean="0"/>
              <a:t>2</a:t>
            </a:r>
            <a:r>
              <a:rPr lang="ja-JP" altLang="en-US" sz="1100" dirty="0" smtClean="0"/>
              <a:t>桁目</a:t>
            </a:r>
            <a:endParaRPr lang="en-US" altLang="ja-JP" sz="1100" dirty="0" smtClean="0"/>
          </a:p>
          <a:p>
            <a:r>
              <a:rPr lang="en-US" altLang="ja-JP" sz="1100" dirty="0" smtClean="0"/>
              <a:t>2Un     </a:t>
            </a:r>
            <a:r>
              <a:rPr lang="ja-JP" altLang="en-US" sz="1100" dirty="0" smtClean="0"/>
              <a:t>間隔指定</a:t>
            </a:r>
            <a:r>
              <a:rPr lang="en-US" altLang="ja-JP" sz="1100" dirty="0" smtClean="0"/>
              <a:t>,2</a:t>
            </a:r>
            <a:r>
              <a:rPr lang="ja-JP" altLang="en-US" sz="1100" dirty="0" smtClean="0"/>
              <a:t>文字目</a:t>
            </a:r>
            <a:r>
              <a:rPr lang="en-US" altLang="ja-JP" sz="1100" dirty="0" smtClean="0"/>
              <a:t>~</a:t>
            </a:r>
            <a:r>
              <a:rPr lang="ja-JP" altLang="en-US" sz="1100" dirty="0"/>
              <a:t>最終</a:t>
            </a:r>
            <a:r>
              <a:rPr lang="ja-JP" altLang="en-US" sz="1100" dirty="0" smtClean="0"/>
              <a:t>文字目まで　</a:t>
            </a:r>
            <a:endParaRPr lang="en-US" altLang="ja-JP" sz="1100" dirty="0" smtClean="0"/>
          </a:p>
          <a:p>
            <a:r>
              <a:rPr lang="en-US" altLang="ja-JP" sz="1100" dirty="0"/>
              <a:t>3</a:t>
            </a:r>
            <a:r>
              <a:rPr lang="en-US" altLang="ja-JP" sz="1100" dirty="0" smtClean="0"/>
              <a:t>E1    </a:t>
            </a:r>
            <a:r>
              <a:rPr lang="ja-JP" altLang="en-US" sz="1100" dirty="0" smtClean="0"/>
              <a:t>後ろから２個目～</a:t>
            </a:r>
            <a:r>
              <a:rPr lang="en-US" altLang="ja-JP" sz="1100" dirty="0" smtClean="0"/>
              <a:t>1</a:t>
            </a:r>
            <a:r>
              <a:rPr lang="ja-JP" altLang="en-US" sz="1100" dirty="0" smtClean="0"/>
              <a:t>個目</a:t>
            </a:r>
            <a:endParaRPr lang="en-US" altLang="ja-JP" sz="1100" dirty="0"/>
          </a:p>
          <a:p>
            <a:r>
              <a:rPr lang="ja-JP" altLang="en-US" sz="1100" dirty="0" smtClean="0"/>
              <a:t>データ位置</a:t>
            </a:r>
            <a:endParaRPr lang="en-US" altLang="ja-JP" sz="1100" dirty="0" smtClean="0"/>
          </a:p>
          <a:p>
            <a:r>
              <a:rPr lang="en-US" altLang="ja-JP" sz="1100" dirty="0" smtClean="0"/>
              <a:t>F(first)</a:t>
            </a:r>
          </a:p>
          <a:p>
            <a:r>
              <a:rPr lang="en-US" altLang="ja-JP" sz="1100" dirty="0" smtClean="0"/>
              <a:t>E(end)</a:t>
            </a:r>
            <a:endParaRPr lang="en-US" altLang="ja-JP" sz="1100" b="1" dirty="0" smtClean="0"/>
          </a:p>
          <a:p>
            <a:r>
              <a:rPr lang="ja-JP" altLang="en-US" sz="1100" b="1" dirty="0" smtClean="0"/>
              <a:t>・</a:t>
            </a:r>
            <a:r>
              <a:rPr lang="ja-JP" altLang="en-US" sz="1100" b="1" dirty="0"/>
              <a:t>論理演算子</a:t>
            </a:r>
            <a:endParaRPr lang="en-US" altLang="ja-JP" sz="1100" b="1" dirty="0"/>
          </a:p>
          <a:p>
            <a:r>
              <a:rPr lang="en-US" altLang="ja-JP" sz="1100" dirty="0"/>
              <a:t>a=Y    b=C</a:t>
            </a:r>
          </a:p>
          <a:p>
            <a:r>
              <a:rPr lang="en-US" altLang="ja-JP" sz="1100" dirty="0">
                <a:solidFill>
                  <a:schemeClr val="dk1"/>
                </a:solidFill>
              </a:rPr>
              <a:t>Ǝ</a:t>
            </a:r>
            <a:r>
              <a:rPr lang="ja-JP" altLang="en-US" sz="1100" dirty="0">
                <a:solidFill>
                  <a:schemeClr val="dk1"/>
                </a:solidFill>
              </a:rPr>
              <a:t>∈</a:t>
            </a:r>
            <a:r>
              <a:rPr lang="en-US" altLang="ja-JP" sz="1100" dirty="0">
                <a:solidFill>
                  <a:schemeClr val="dk1"/>
                </a:solidFill>
              </a:rPr>
              <a:t>C</a:t>
            </a:r>
            <a:r>
              <a:rPr lang="ja-JP" altLang="en-US" sz="1100" dirty="0">
                <a:solidFill>
                  <a:schemeClr val="dk1"/>
                </a:solidFill>
              </a:rPr>
              <a:t>　　</a:t>
            </a:r>
            <a:r>
              <a:rPr lang="en-US" altLang="ja-JP" sz="1100" dirty="0">
                <a:solidFill>
                  <a:schemeClr val="dk1"/>
                </a:solidFill>
              </a:rPr>
              <a:t>C</a:t>
            </a:r>
            <a:r>
              <a:rPr lang="ja-JP" altLang="en-US" sz="1100" dirty="0">
                <a:solidFill>
                  <a:schemeClr val="dk1"/>
                </a:solidFill>
              </a:rPr>
              <a:t>のチャック対象上にデータが存在する</a:t>
            </a:r>
            <a:endParaRPr lang="en-US" altLang="ja-JP" sz="1100" dirty="0">
              <a:solidFill>
                <a:schemeClr val="dk1"/>
              </a:solidFill>
            </a:endParaRPr>
          </a:p>
          <a:p>
            <a:r>
              <a:rPr lang="ja-JP" altLang="en-US" sz="1100" dirty="0"/>
              <a:t>∄</a:t>
            </a:r>
            <a:r>
              <a:rPr lang="ja-JP" altLang="en-US" sz="1100" dirty="0">
                <a:solidFill>
                  <a:schemeClr val="dk1"/>
                </a:solidFill>
              </a:rPr>
              <a:t>∈</a:t>
            </a:r>
            <a:r>
              <a:rPr lang="en-US" altLang="ja-JP" sz="1100" dirty="0">
                <a:solidFill>
                  <a:schemeClr val="dk1"/>
                </a:solidFill>
              </a:rPr>
              <a:t>C</a:t>
            </a:r>
            <a:r>
              <a:rPr lang="ja-JP" altLang="en-US" sz="1100" dirty="0">
                <a:solidFill>
                  <a:schemeClr val="dk1"/>
                </a:solidFill>
              </a:rPr>
              <a:t>　　</a:t>
            </a:r>
            <a:r>
              <a:rPr lang="en-US" altLang="ja-JP" sz="1100" dirty="0">
                <a:solidFill>
                  <a:schemeClr val="dk1"/>
                </a:solidFill>
              </a:rPr>
              <a:t>C</a:t>
            </a:r>
            <a:r>
              <a:rPr lang="ja-JP" altLang="en-US" sz="1100" dirty="0">
                <a:solidFill>
                  <a:schemeClr val="dk1"/>
                </a:solidFill>
              </a:rPr>
              <a:t>のチャック対象上にデータが存在しない</a:t>
            </a:r>
            <a:endParaRPr lang="ja-JP" altLang="en-US" sz="1100" dirty="0"/>
          </a:p>
          <a:p>
            <a:r>
              <a:rPr lang="en-US" altLang="ja-JP" sz="1100" dirty="0">
                <a:solidFill>
                  <a:schemeClr val="dk1"/>
                </a:solidFill>
              </a:rPr>
              <a:t>Ǝ(take)</a:t>
            </a:r>
            <a:r>
              <a:rPr lang="ja-JP" altLang="en-US" sz="1100" dirty="0">
                <a:solidFill>
                  <a:schemeClr val="dk1"/>
                </a:solidFill>
              </a:rPr>
              <a:t>∈</a:t>
            </a:r>
            <a:r>
              <a:rPr lang="en-US" altLang="ja-JP" sz="1100" dirty="0">
                <a:solidFill>
                  <a:schemeClr val="dk1"/>
                </a:solidFill>
              </a:rPr>
              <a:t>C</a:t>
            </a:r>
            <a:r>
              <a:rPr lang="ja-JP" altLang="en-US" sz="1100" dirty="0">
                <a:solidFill>
                  <a:schemeClr val="dk1"/>
                </a:solidFill>
              </a:rPr>
              <a:t>　　</a:t>
            </a:r>
            <a:r>
              <a:rPr lang="en-US" altLang="ja-JP" sz="1100" dirty="0">
                <a:solidFill>
                  <a:schemeClr val="dk1"/>
                </a:solidFill>
              </a:rPr>
              <a:t>C</a:t>
            </a:r>
            <a:r>
              <a:rPr lang="ja-JP" altLang="en-US" sz="1100" dirty="0">
                <a:solidFill>
                  <a:schemeClr val="dk1"/>
                </a:solidFill>
              </a:rPr>
              <a:t>のチャック対象上にデータ</a:t>
            </a:r>
            <a:r>
              <a:rPr lang="en-US" altLang="ja-JP" sz="1100" dirty="0">
                <a:solidFill>
                  <a:schemeClr val="dk1"/>
                </a:solidFill>
              </a:rPr>
              <a:t>’take’</a:t>
            </a:r>
            <a:r>
              <a:rPr lang="ja-JP" altLang="en-US" sz="1100" dirty="0">
                <a:solidFill>
                  <a:schemeClr val="dk1"/>
                </a:solidFill>
              </a:rPr>
              <a:t>が存在</a:t>
            </a:r>
            <a:r>
              <a:rPr lang="ja-JP" altLang="en-US" sz="1100" dirty="0" smtClean="0">
                <a:solidFill>
                  <a:schemeClr val="dk1"/>
                </a:solidFill>
              </a:rPr>
              <a:t>する</a:t>
            </a:r>
            <a:endParaRPr lang="en-US" altLang="ja-JP" sz="1100" dirty="0" smtClean="0">
              <a:solidFill>
                <a:schemeClr val="dk1"/>
              </a:solidFill>
            </a:endParaRPr>
          </a:p>
          <a:p>
            <a:endParaRPr lang="ja-JP" altLang="en-US" sz="1100" dirty="0"/>
          </a:p>
          <a:p>
            <a:endParaRPr lang="en-US" altLang="ja-JP" sz="1100" dirty="0" smtClean="0"/>
          </a:p>
          <a:p>
            <a:endParaRPr lang="en-US" altLang="ja-JP" sz="1100" dirty="0"/>
          </a:p>
        </p:txBody>
      </p:sp>
      <p:sp>
        <p:nvSpPr>
          <p:cNvPr id="3" name="正方形/長方形 2"/>
          <p:cNvSpPr/>
          <p:nvPr/>
        </p:nvSpPr>
        <p:spPr>
          <a:xfrm>
            <a:off x="1337970" y="3060359"/>
            <a:ext cx="10117182" cy="923330"/>
          </a:xfrm>
          <a:prstGeom prst="rect">
            <a:avLst/>
          </a:prstGeom>
        </p:spPr>
        <p:txBody>
          <a:bodyPr wrap="square">
            <a:spAutoFit/>
          </a:bodyPr>
          <a:lstStyle/>
          <a:p>
            <a:r>
              <a:rPr lang="en-US" altLang="ja-JP" dirty="0"/>
              <a:t>(</a:t>
            </a:r>
            <a:r>
              <a:rPr lang="ja-JP" altLang="en-US" dirty="0"/>
              <a:t>例　</a:t>
            </a:r>
            <a:r>
              <a:rPr lang="en-US" altLang="ja-JP" dirty="0" smtClean="0"/>
              <a:t> </a:t>
            </a:r>
            <a:r>
              <a:rPr lang="en-US" altLang="ja-JP" dirty="0" err="1" smtClean="0"/>
              <a:t>MainPD</a:t>
            </a:r>
            <a:r>
              <a:rPr lang="en-US" altLang="ja-JP" dirty="0" smtClean="0"/>
              <a:t>(</a:t>
            </a:r>
            <a:r>
              <a:rPr lang="en-US" altLang="ja-JP" sz="1200" dirty="0" smtClean="0"/>
              <a:t>2</a:t>
            </a:r>
            <a:r>
              <a:rPr lang="en-US" altLang="ja-JP" dirty="0" smtClean="0"/>
              <a:t>N)=Y    PD(</a:t>
            </a:r>
            <a:r>
              <a:rPr lang="en-US" altLang="ja-JP" sz="1200" dirty="0" smtClean="0"/>
              <a:t>4</a:t>
            </a:r>
            <a:r>
              <a:rPr lang="en-US" altLang="ja-JP" dirty="0" smtClean="0"/>
              <a:t>N)=</a:t>
            </a:r>
            <a:r>
              <a:rPr lang="en-US" altLang="ja-JP" dirty="0"/>
              <a:t>C a!</a:t>
            </a:r>
            <a:r>
              <a:rPr lang="ja-JP" altLang="en-US" dirty="0"/>
              <a:t>⇒</a:t>
            </a:r>
            <a:r>
              <a:rPr lang="en-US" altLang="ja-JP" dirty="0"/>
              <a:t>b </a:t>
            </a:r>
            <a:r>
              <a:rPr lang="ja-JP" altLang="en-US" dirty="0"/>
              <a:t>　</a:t>
            </a:r>
            <a:r>
              <a:rPr lang="en-US" altLang="ja-JP" dirty="0" err="1" smtClean="0"/>
              <a:t>Mainpd</a:t>
            </a:r>
            <a:r>
              <a:rPr lang="ja-JP" altLang="en-US" dirty="0"/>
              <a:t>の</a:t>
            </a:r>
            <a:r>
              <a:rPr lang="ja-JP" altLang="en-US" dirty="0" smtClean="0"/>
              <a:t>２桁目が</a:t>
            </a:r>
            <a:r>
              <a:rPr lang="en-US" altLang="ja-JP" dirty="0" smtClean="0"/>
              <a:t>Y</a:t>
            </a:r>
            <a:r>
              <a:rPr lang="ja-JP" altLang="en-US" dirty="0" smtClean="0"/>
              <a:t>の</a:t>
            </a:r>
            <a:r>
              <a:rPr lang="ja-JP" altLang="en-US" dirty="0"/>
              <a:t>次に</a:t>
            </a:r>
            <a:r>
              <a:rPr lang="en-US" altLang="ja-JP" dirty="0" err="1"/>
              <a:t>modulePD</a:t>
            </a:r>
            <a:r>
              <a:rPr lang="ja-JP" altLang="en-US" dirty="0"/>
              <a:t>　の</a:t>
            </a:r>
            <a:r>
              <a:rPr lang="ja-JP" altLang="en-US" dirty="0" smtClean="0"/>
              <a:t>４桁目が</a:t>
            </a:r>
            <a:r>
              <a:rPr lang="en-US" altLang="ja-JP" dirty="0" smtClean="0"/>
              <a:t>C</a:t>
            </a:r>
            <a:r>
              <a:rPr lang="ja-JP" altLang="en-US" dirty="0" smtClean="0"/>
              <a:t>であったら</a:t>
            </a:r>
            <a:r>
              <a:rPr lang="ja-JP" altLang="en-US" dirty="0"/>
              <a:t>発砲　　</a:t>
            </a:r>
            <a:endParaRPr lang="en-US" altLang="ja-JP" dirty="0"/>
          </a:p>
          <a:p>
            <a:endParaRPr lang="en-US" altLang="ja-JP" dirty="0"/>
          </a:p>
        </p:txBody>
      </p:sp>
      <p:sp>
        <p:nvSpPr>
          <p:cNvPr id="9" name="テキスト ボックス 8"/>
          <p:cNvSpPr txBox="1"/>
          <p:nvPr/>
        </p:nvSpPr>
        <p:spPr>
          <a:xfrm>
            <a:off x="6219083" y="4076308"/>
            <a:ext cx="5797779" cy="2339102"/>
          </a:xfrm>
          <a:prstGeom prst="rect">
            <a:avLst/>
          </a:prstGeom>
          <a:noFill/>
        </p:spPr>
        <p:txBody>
          <a:bodyPr wrap="square" rtlCol="0">
            <a:spAutoFit/>
          </a:bodyPr>
          <a:lstStyle/>
          <a:p>
            <a:r>
              <a:rPr lang="ja-JP" altLang="en-US" sz="1200" b="1" dirty="0" smtClean="0"/>
              <a:t>・</a:t>
            </a:r>
            <a:r>
              <a:rPr lang="ja-JP" altLang="en-US" sz="1200" b="1" dirty="0"/>
              <a:t>関係</a:t>
            </a:r>
            <a:r>
              <a:rPr lang="ja-JP" altLang="en-US" sz="1200" b="1" dirty="0" smtClean="0"/>
              <a:t>演算子</a:t>
            </a:r>
            <a:endParaRPr lang="en-US" altLang="ja-JP" sz="1200" b="1" dirty="0" smtClean="0"/>
          </a:p>
          <a:p>
            <a:r>
              <a:rPr lang="en-US" altLang="ja-JP" sz="1200" dirty="0" smtClean="0"/>
              <a:t>a</a:t>
            </a:r>
            <a:r>
              <a:rPr lang="ja-JP" altLang="en-US" sz="1200" dirty="0" smtClean="0"/>
              <a:t>⇒</a:t>
            </a:r>
            <a:r>
              <a:rPr lang="en-US" altLang="ja-JP" sz="1200" dirty="0" smtClean="0"/>
              <a:t>b</a:t>
            </a:r>
            <a:r>
              <a:rPr lang="ja-JP" altLang="en-US" sz="1200" dirty="0" smtClean="0"/>
              <a:t>　　</a:t>
            </a:r>
            <a:r>
              <a:rPr lang="en-US" altLang="ja-JP" sz="1200" dirty="0" smtClean="0"/>
              <a:t>a</a:t>
            </a:r>
            <a:r>
              <a:rPr lang="ja-JP" altLang="en-US" sz="1200" dirty="0" smtClean="0"/>
              <a:t>の次の記号が</a:t>
            </a:r>
            <a:r>
              <a:rPr lang="en-US" altLang="ja-JP" sz="1200" dirty="0" smtClean="0"/>
              <a:t>b</a:t>
            </a:r>
            <a:r>
              <a:rPr lang="ja-JP" altLang="en-US" sz="1200" dirty="0" smtClean="0"/>
              <a:t>であったら</a:t>
            </a:r>
            <a:endParaRPr kumimoji="1" lang="en-US" altLang="ja-JP" sz="1200" dirty="0" smtClean="0"/>
          </a:p>
          <a:p>
            <a:r>
              <a:rPr kumimoji="1" lang="en-US" altLang="ja-JP" sz="1200" dirty="0" smtClean="0"/>
              <a:t>a!</a:t>
            </a:r>
            <a:r>
              <a:rPr kumimoji="1" lang="ja-JP" altLang="en-US" sz="1200" dirty="0" smtClean="0"/>
              <a:t>⇒</a:t>
            </a:r>
            <a:r>
              <a:rPr kumimoji="1" lang="en-US" altLang="ja-JP" sz="1200" dirty="0" smtClean="0"/>
              <a:t>b</a:t>
            </a:r>
            <a:r>
              <a:rPr kumimoji="1" lang="ja-JP" altLang="en-US" sz="1200" dirty="0" smtClean="0"/>
              <a:t>　　</a:t>
            </a:r>
            <a:r>
              <a:rPr kumimoji="1" lang="en-US" altLang="ja-JP" sz="1200" dirty="0" smtClean="0"/>
              <a:t>a</a:t>
            </a:r>
            <a:r>
              <a:rPr kumimoji="1" lang="ja-JP" altLang="en-US" sz="1200" dirty="0" smtClean="0"/>
              <a:t>の</a:t>
            </a:r>
            <a:r>
              <a:rPr lang="ja-JP" altLang="en-US" sz="1200" dirty="0" smtClean="0"/>
              <a:t>次の記号</a:t>
            </a:r>
            <a:r>
              <a:rPr lang="en-US" altLang="ja-JP" sz="1200" dirty="0" smtClean="0"/>
              <a:t>b</a:t>
            </a:r>
            <a:r>
              <a:rPr lang="ja-JP" altLang="en-US" sz="1200" dirty="0" smtClean="0"/>
              <a:t>でなかったら</a:t>
            </a:r>
            <a:endParaRPr lang="en-US" altLang="ja-JP" sz="1200" dirty="0" smtClean="0"/>
          </a:p>
          <a:p>
            <a:r>
              <a:rPr lang="en-US" altLang="ja-JP" sz="1200" dirty="0" err="1" smtClean="0"/>
              <a:t>a</a:t>
            </a:r>
            <a:r>
              <a:rPr lang="en-US" altLang="ja-JP" sz="1200" dirty="0" err="1"/>
              <a:t>&amp;</a:t>
            </a:r>
            <a:r>
              <a:rPr lang="en-US" altLang="ja-JP" sz="1200" dirty="0" err="1" smtClean="0"/>
              <a:t>b</a:t>
            </a:r>
            <a:r>
              <a:rPr lang="en-US" altLang="ja-JP" sz="1200" dirty="0" smtClean="0"/>
              <a:t>     a</a:t>
            </a:r>
            <a:r>
              <a:rPr lang="ja-JP" altLang="en-US" sz="1200" dirty="0" err="1" smtClean="0"/>
              <a:t>、</a:t>
            </a:r>
            <a:r>
              <a:rPr lang="en-US" altLang="ja-JP" sz="1200" dirty="0" smtClean="0"/>
              <a:t>b</a:t>
            </a:r>
            <a:r>
              <a:rPr lang="ja-JP" altLang="en-US" sz="1200" dirty="0" smtClean="0"/>
              <a:t>共に満たす時</a:t>
            </a:r>
            <a:endParaRPr lang="en-US" altLang="ja-JP" sz="1200" dirty="0" smtClean="0"/>
          </a:p>
          <a:p>
            <a:r>
              <a:rPr lang="en-US" altLang="ja-JP" sz="1200" dirty="0" err="1" smtClean="0"/>
              <a:t>aNb</a:t>
            </a:r>
            <a:r>
              <a:rPr lang="en-US" altLang="ja-JP" sz="1200" dirty="0" smtClean="0"/>
              <a:t>     a</a:t>
            </a:r>
            <a:r>
              <a:rPr lang="ja-JP" altLang="en-US" sz="1200" dirty="0" smtClean="0"/>
              <a:t>位置</a:t>
            </a:r>
            <a:r>
              <a:rPr lang="en-US" altLang="ja-JP" sz="1200" dirty="0" smtClean="0"/>
              <a:t>(</a:t>
            </a:r>
            <a:r>
              <a:rPr lang="ja-JP" altLang="en-US" sz="1200" dirty="0" smtClean="0"/>
              <a:t>行数</a:t>
            </a:r>
            <a:r>
              <a:rPr lang="en-US" altLang="ja-JP" sz="1200" dirty="0" smtClean="0"/>
              <a:t>)</a:t>
            </a:r>
            <a:r>
              <a:rPr lang="ja-JP" altLang="en-US" sz="1200" dirty="0" smtClean="0"/>
              <a:t>に</a:t>
            </a:r>
            <a:r>
              <a:rPr lang="en-US" altLang="ja-JP" sz="1200" dirty="0" smtClean="0"/>
              <a:t>b</a:t>
            </a:r>
            <a:r>
              <a:rPr lang="ja-JP" altLang="en-US" sz="1200" dirty="0" smtClean="0"/>
              <a:t>が存在</a:t>
            </a:r>
            <a:endParaRPr lang="en-US" altLang="ja-JP" sz="1200" dirty="0" smtClean="0"/>
          </a:p>
          <a:p>
            <a:r>
              <a:rPr lang="en-US" altLang="ja-JP" sz="1200" dirty="0" smtClean="0"/>
              <a:t>a==b  a</a:t>
            </a:r>
            <a:r>
              <a:rPr lang="ja-JP" altLang="en-US" sz="1200" dirty="0" smtClean="0"/>
              <a:t>と</a:t>
            </a:r>
            <a:r>
              <a:rPr lang="en-US" altLang="ja-JP" sz="1200" dirty="0" smtClean="0"/>
              <a:t>b</a:t>
            </a:r>
            <a:r>
              <a:rPr lang="ja-JP" altLang="en-US" sz="1200" dirty="0" smtClean="0"/>
              <a:t>が同一</a:t>
            </a:r>
            <a:endParaRPr lang="en-US" altLang="ja-JP" sz="1200" dirty="0" smtClean="0"/>
          </a:p>
          <a:p>
            <a:r>
              <a:rPr lang="en-US" altLang="ja-JP" sz="1200" dirty="0" smtClean="0"/>
              <a:t>A</a:t>
            </a:r>
            <a:r>
              <a:rPr lang="ja-JP" altLang="en-US" sz="1200" dirty="0"/>
              <a:t> ⊂ </a:t>
            </a:r>
            <a:r>
              <a:rPr lang="en-US" altLang="ja-JP" sz="1200" dirty="0" smtClean="0"/>
              <a:t>B         A</a:t>
            </a:r>
            <a:r>
              <a:rPr lang="ja-JP" altLang="en-US" sz="1200" dirty="0" smtClean="0"/>
              <a:t>を満たす時</a:t>
            </a:r>
            <a:r>
              <a:rPr lang="en-US" altLang="ja-JP" sz="1200" dirty="0" smtClean="0"/>
              <a:t>B</a:t>
            </a:r>
            <a:r>
              <a:rPr lang="ja-JP" altLang="en-US" sz="1200" dirty="0" smtClean="0"/>
              <a:t>を実行</a:t>
            </a:r>
            <a:endParaRPr lang="en-US" altLang="ja-JP" sz="1200" dirty="0" smtClean="0"/>
          </a:p>
          <a:p>
            <a:r>
              <a:rPr lang="ja-JP" altLang="en-US" sz="1200" b="1" dirty="0" smtClean="0"/>
              <a:t>・要素</a:t>
            </a:r>
            <a:endParaRPr lang="en-US" altLang="ja-JP" sz="1200" b="1" dirty="0" smtClean="0"/>
          </a:p>
          <a:p>
            <a:r>
              <a:rPr lang="ja-JP" altLang="en-US" sz="1200" dirty="0" smtClean="0"/>
              <a:t>文字</a:t>
            </a:r>
            <a:endParaRPr lang="en-US" altLang="ja-JP" sz="1200" dirty="0" smtClean="0"/>
          </a:p>
          <a:p>
            <a:r>
              <a:rPr lang="ja-JP" altLang="en-US" sz="1200" dirty="0" smtClean="0"/>
              <a:t>‘数字’　文字判定</a:t>
            </a:r>
            <a:endParaRPr lang="en-US" altLang="ja-JP" sz="1200" dirty="0" smtClean="0"/>
          </a:p>
          <a:p>
            <a:r>
              <a:rPr lang="ja-JP" altLang="en-US" sz="1200" dirty="0" smtClean="0"/>
              <a:t>数字</a:t>
            </a:r>
            <a:r>
              <a:rPr lang="en-US" altLang="ja-JP" sz="1200" dirty="0" smtClean="0"/>
              <a:t>(</a:t>
            </a:r>
            <a:r>
              <a:rPr lang="ja-JP" altLang="en-US" sz="1200" dirty="0" smtClean="0"/>
              <a:t>データ数をカウント</a:t>
            </a:r>
            <a:r>
              <a:rPr lang="en-US" altLang="ja-JP" sz="1200" dirty="0" smtClean="0"/>
              <a:t>)</a:t>
            </a:r>
          </a:p>
          <a:p>
            <a:endParaRPr lang="en-US" altLang="ja-JP" sz="1200" dirty="0" smtClean="0"/>
          </a:p>
        </p:txBody>
      </p:sp>
      <p:graphicFrame>
        <p:nvGraphicFramePr>
          <p:cNvPr id="11" name="表 10"/>
          <p:cNvGraphicFramePr>
            <a:graphicFrameLocks noGrp="1"/>
          </p:cNvGraphicFramePr>
          <p:nvPr>
            <p:extLst>
              <p:ext uri="{D42A27DB-BD31-4B8C-83A1-F6EECF244321}">
                <p14:modId xmlns:p14="http://schemas.microsoft.com/office/powerpoint/2010/main" val="1965195760"/>
              </p:ext>
            </p:extLst>
          </p:nvPr>
        </p:nvGraphicFramePr>
        <p:xfrm>
          <a:off x="1075685" y="752300"/>
          <a:ext cx="10286797" cy="3138769"/>
        </p:xfrm>
        <a:graphic>
          <a:graphicData uri="http://schemas.openxmlformats.org/drawingml/2006/table">
            <a:tbl>
              <a:tblPr firstRow="1" bandRow="1">
                <a:tableStyleId>{5C22544A-7EE6-4342-B048-85BDC9FD1C3A}</a:tableStyleId>
              </a:tblPr>
              <a:tblGrid>
                <a:gridCol w="1400493"/>
                <a:gridCol w="1026817"/>
                <a:gridCol w="1170623"/>
                <a:gridCol w="1158046"/>
                <a:gridCol w="921803"/>
                <a:gridCol w="921803"/>
                <a:gridCol w="921803"/>
                <a:gridCol w="921803"/>
                <a:gridCol w="921803"/>
                <a:gridCol w="921803"/>
              </a:tblGrid>
              <a:tr h="208240">
                <a:tc>
                  <a:txBody>
                    <a:bodyPr/>
                    <a:lstStyle/>
                    <a:p>
                      <a:endParaRPr kumimoji="1" lang="ja-JP" altLang="en-US" dirty="0"/>
                    </a:p>
                  </a:txBody>
                  <a:tcPr/>
                </a:tc>
                <a:tc>
                  <a:txBody>
                    <a:bodyPr/>
                    <a:lstStyle/>
                    <a:p>
                      <a:r>
                        <a:rPr kumimoji="1" lang="ja-JP" altLang="en-US" dirty="0" smtClean="0"/>
                        <a:t>ルール</a:t>
                      </a:r>
                      <a:r>
                        <a:rPr kumimoji="1" lang="en-US" altLang="ja-JP" dirty="0" smtClean="0"/>
                        <a:t>No</a:t>
                      </a:r>
                      <a:endParaRPr kumimoji="1" lang="ja-JP" altLang="en-US" dirty="0"/>
                    </a:p>
                  </a:txBody>
                  <a:tcPr/>
                </a:tc>
                <a:tc>
                  <a:txBody>
                    <a:bodyPr/>
                    <a:lstStyle/>
                    <a:p>
                      <a:r>
                        <a:rPr kumimoji="1" lang="en-US" altLang="ja-JP" dirty="0" smtClean="0"/>
                        <a:t>a</a:t>
                      </a:r>
                      <a:endParaRPr kumimoji="1" lang="ja-JP" altLang="en-US" dirty="0"/>
                    </a:p>
                  </a:txBody>
                  <a:tcPr/>
                </a:tc>
                <a:tc>
                  <a:txBody>
                    <a:bodyPr/>
                    <a:lstStyle/>
                    <a:p>
                      <a:r>
                        <a:rPr kumimoji="1" lang="en-US" altLang="ja-JP" dirty="0" smtClean="0"/>
                        <a:t>b</a:t>
                      </a:r>
                      <a:endParaRPr kumimoji="1" lang="ja-JP" altLang="en-US" dirty="0"/>
                    </a:p>
                  </a:txBody>
                  <a:tcPr/>
                </a:tc>
                <a:tc>
                  <a:txBody>
                    <a:bodyPr/>
                    <a:lstStyle/>
                    <a:p>
                      <a:r>
                        <a:rPr kumimoji="1" lang="en-US" altLang="ja-JP" dirty="0" smtClean="0"/>
                        <a:t>c</a:t>
                      </a:r>
                      <a:endParaRPr kumimoji="1" lang="ja-JP" altLang="en-US" dirty="0"/>
                    </a:p>
                  </a:txBody>
                  <a:tcPr/>
                </a:tc>
                <a:tc>
                  <a:txBody>
                    <a:bodyPr/>
                    <a:lstStyle/>
                    <a:p>
                      <a:r>
                        <a:rPr kumimoji="1" lang="en-US" altLang="ja-JP" dirty="0" smtClean="0"/>
                        <a:t>d</a:t>
                      </a:r>
                      <a:endParaRPr kumimoji="1" lang="ja-JP" altLang="en-US" dirty="0"/>
                    </a:p>
                  </a:txBody>
                  <a:tcPr/>
                </a:tc>
                <a:tc>
                  <a:txBody>
                    <a:bodyPr/>
                    <a:lstStyle/>
                    <a:p>
                      <a:r>
                        <a:rPr kumimoji="1" lang="en-US" altLang="ja-JP" dirty="0" smtClean="0"/>
                        <a:t>e</a:t>
                      </a:r>
                      <a:endParaRPr kumimoji="1" lang="ja-JP" altLang="en-US" dirty="0"/>
                    </a:p>
                  </a:txBody>
                  <a:tcPr/>
                </a:tc>
                <a:tc>
                  <a:txBody>
                    <a:bodyPr/>
                    <a:lstStyle/>
                    <a:p>
                      <a:r>
                        <a:rPr kumimoji="1" lang="en-US" altLang="ja-JP" dirty="0" smtClean="0"/>
                        <a:t>f</a:t>
                      </a:r>
                      <a:endParaRPr kumimoji="1" lang="ja-JP" altLang="en-US" dirty="0"/>
                    </a:p>
                  </a:txBody>
                  <a:tcPr/>
                </a:tc>
                <a:tc>
                  <a:txBody>
                    <a:bodyPr/>
                    <a:lstStyle/>
                    <a:p>
                      <a:r>
                        <a:rPr kumimoji="1" lang="en-US" altLang="ja-JP" dirty="0" smtClean="0"/>
                        <a:t>g</a:t>
                      </a:r>
                      <a:endParaRPr kumimoji="1" lang="ja-JP" altLang="en-US" dirty="0"/>
                    </a:p>
                  </a:txBody>
                  <a:tcPr/>
                </a:tc>
                <a:tc>
                  <a:txBody>
                    <a:bodyPr/>
                    <a:lstStyle/>
                    <a:p>
                      <a:r>
                        <a:rPr kumimoji="1" lang="en-US" altLang="ja-JP" dirty="0" smtClean="0"/>
                        <a:t>h</a:t>
                      </a:r>
                      <a:endParaRPr kumimoji="1" lang="ja-JP" altLang="en-US" dirty="0"/>
                    </a:p>
                  </a:txBody>
                  <a:tcPr/>
                </a:tc>
              </a:tr>
              <a:tr h="40546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dirty="0" smtClean="0"/>
                        <a:t>関係演算子</a:t>
                      </a:r>
                      <a:endParaRPr lang="en-US" altLang="ja-JP"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dirty="0" smtClean="0"/>
                        <a:t>a!</a:t>
                      </a:r>
                      <a:r>
                        <a:rPr lang="ja-JP" altLang="en-US" dirty="0" smtClean="0"/>
                        <a:t>⇒</a:t>
                      </a:r>
                      <a:r>
                        <a:rPr lang="en-US" altLang="ja-JP" dirty="0" smtClean="0"/>
                        <a:t>b</a:t>
                      </a:r>
                      <a:endParaRPr kumimoji="1" lang="ja-JP" altLang="en-US" dirty="0" smtClean="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r>
              <a:tr h="405460">
                <a:tc gridSpan="10">
                  <a:txBody>
                    <a:bodyPr/>
                    <a:lstStyle/>
                    <a:p>
                      <a:pPr algn="ctr"/>
                      <a:r>
                        <a:rPr kumimoji="1" lang="ja-JP" altLang="en-US" dirty="0" smtClean="0"/>
                        <a:t>ロジック系演算子</a:t>
                      </a:r>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406583">
                <a:tc>
                  <a:txBody>
                    <a:bodyPr/>
                    <a:lstStyle/>
                    <a:p>
                      <a:r>
                        <a:rPr kumimoji="1" lang="ja-JP" altLang="en-US" dirty="0" smtClean="0"/>
                        <a:t>チェック対象</a:t>
                      </a:r>
                      <a:endParaRPr kumimoji="1" lang="ja-JP"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ja-JP"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dirty="0" err="1" smtClean="0"/>
                        <a:t>MainPD</a:t>
                      </a:r>
                      <a:endParaRPr kumimoji="1" lang="en-US" altLang="ja-JP" dirty="0" smtClean="0"/>
                    </a:p>
                  </a:txBody>
                  <a:tcPr/>
                </a:tc>
                <a:tc>
                  <a:txBody>
                    <a:bodyPr/>
                    <a:lstStyle/>
                    <a:p>
                      <a:r>
                        <a:rPr kumimoji="1" lang="en-US" altLang="ja-JP" dirty="0" smtClean="0"/>
                        <a:t>PD</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40658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ルール</a:t>
                      </a:r>
                      <a:r>
                        <a:rPr kumimoji="1" lang="en-US" altLang="ja-JP" dirty="0" smtClean="0"/>
                        <a:t>No</a:t>
                      </a:r>
                    </a:p>
                  </a:txBody>
                  <a:tcPr/>
                </a:tc>
                <a:tc>
                  <a:txBody>
                    <a:bodyPr/>
                    <a:lstStyle/>
                    <a:p>
                      <a:r>
                        <a:rPr kumimoji="1" lang="en-US" altLang="ja-JP" dirty="0" smtClean="0"/>
                        <a:t>1</a:t>
                      </a:r>
                      <a:endParaRPr kumimoji="1" lang="ja-JP" altLang="en-US" dirty="0"/>
                    </a:p>
                  </a:txBody>
                  <a:tcPr/>
                </a:tc>
                <a:tc>
                  <a:txBody>
                    <a:bodyPr/>
                    <a:lstStyle/>
                    <a:p>
                      <a:endParaRPr kumimoji="1" lang="ja-JP" altLang="en-US" dirty="0"/>
                    </a:p>
                  </a:txBody>
                  <a:tcPr/>
                </a:tc>
                <a:tc>
                  <a:txBody>
                    <a:bodyPr/>
                    <a:lstStyle/>
                    <a:p>
                      <a:endParaRPr kumimoji="1" lang="ja-JP" altLang="en-US" dirty="0" smtClean="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40658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位置指定演算子</a:t>
                      </a:r>
                      <a:endParaRPr kumimoji="1" lang="en-US" altLang="ja-JP" dirty="0" smtClean="0"/>
                    </a:p>
                  </a:txBody>
                  <a:tcPr/>
                </a:tc>
                <a:tc>
                  <a:txBody>
                    <a:bodyPr/>
                    <a:lstStyle/>
                    <a:p>
                      <a:endParaRPr kumimoji="1" lang="ja-JP" altLang="en-US" dirty="0"/>
                    </a:p>
                  </a:txBody>
                  <a:tcPr/>
                </a:tc>
                <a:tc>
                  <a:txBody>
                    <a:bodyPr/>
                    <a:lstStyle/>
                    <a:p>
                      <a:r>
                        <a:rPr kumimoji="1" lang="en-US" altLang="ja-JP" dirty="0" smtClean="0"/>
                        <a:t>2N</a:t>
                      </a:r>
                      <a:endParaRPr kumimoji="1" lang="ja-JP" altLang="en-US" dirty="0"/>
                    </a:p>
                  </a:txBody>
                  <a:tcPr/>
                </a:tc>
                <a:tc>
                  <a:txBody>
                    <a:bodyPr/>
                    <a:lstStyle/>
                    <a:p>
                      <a:r>
                        <a:rPr kumimoji="1" lang="en-US" altLang="ja-JP" dirty="0" smtClean="0"/>
                        <a:t>4N</a:t>
                      </a:r>
                      <a:endParaRPr kumimoji="1" lang="ja-JP" altLang="en-US" dirty="0" smtClean="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40546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論理演算子</a:t>
                      </a:r>
                      <a:endParaRPr kumimoji="1" lang="en-US" altLang="ja-JP" dirty="0" smtClean="0"/>
                    </a:p>
                  </a:txBody>
                  <a:tcPr/>
                </a:tc>
                <a:tc>
                  <a:txBody>
                    <a:bodyPr/>
                    <a:lstStyle/>
                    <a:p>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r>
              <a:tr h="40546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要素</a:t>
                      </a:r>
                      <a:endParaRPr kumimoji="1" lang="en-US" altLang="ja-JP"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tc>
                <a:tc>
                  <a:txBody>
                    <a:bodyPr/>
                    <a:lstStyle/>
                    <a:p>
                      <a:r>
                        <a:rPr kumimoji="1" lang="ja-JP" altLang="en-US" dirty="0" smtClean="0"/>
                        <a:t>Ｙ</a:t>
                      </a:r>
                      <a:endParaRPr kumimoji="1" lang="ja-JP" altLang="en-US" dirty="0"/>
                    </a:p>
                  </a:txBody>
                  <a:tcPr/>
                </a:tc>
                <a:tc>
                  <a:txBody>
                    <a:bodyPr/>
                    <a:lstStyle/>
                    <a:p>
                      <a:r>
                        <a:rPr kumimoji="1" lang="ja-JP" altLang="en-US" dirty="0" smtClean="0"/>
                        <a:t>Ｃ</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r>
            </a:tbl>
          </a:graphicData>
        </a:graphic>
      </p:graphicFrame>
    </p:spTree>
    <p:extLst>
      <p:ext uri="{BB962C8B-B14F-4D97-AF65-F5344CB8AC3E}">
        <p14:creationId xmlns:p14="http://schemas.microsoft.com/office/powerpoint/2010/main" val="1691509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10</a:t>
            </a:fld>
            <a:endParaRPr lang="en-US" altLang="ja-JP" dirty="0"/>
          </a:p>
        </p:txBody>
      </p:sp>
      <p:sp>
        <p:nvSpPr>
          <p:cNvPr id="7" name="角丸四角形吹き出し 6" hidden="1"/>
          <p:cNvSpPr/>
          <p:nvPr/>
        </p:nvSpPr>
        <p:spPr>
          <a:xfrm>
            <a:off x="10338834" y="1465669"/>
            <a:ext cx="1600200" cy="373206"/>
          </a:xfrm>
          <a:prstGeom prst="wedgeRoundRectCallout">
            <a:avLst>
              <a:gd name="adj1" fmla="val -61899"/>
              <a:gd name="adj2" fmla="val 2320"/>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100" dirty="0" err="1">
                <a:solidFill>
                  <a:schemeClr val="bg1"/>
                </a:solidFill>
                <a:latin typeface="Meiryo UI" panose="020B0604030504040204" pitchFamily="50" charset="-128"/>
                <a:ea typeface="Meiryo UI" panose="020B0604030504040204" pitchFamily="50" charset="-128"/>
              </a:rPr>
              <a:t>SC_MainPDPurpose</a:t>
            </a:r>
            <a:endParaRPr lang="ja-JP" altLang="ja-JP" sz="1100" dirty="0">
              <a:solidFill>
                <a:schemeClr val="bg1"/>
              </a:solidFill>
              <a:latin typeface="Meiryo UI" panose="020B0604030504040204" pitchFamily="50" charset="-128"/>
              <a:ea typeface="Meiryo UI" panose="020B0604030504040204" pitchFamily="50" charset="-128"/>
            </a:endParaRPr>
          </a:p>
        </p:txBody>
      </p:sp>
      <p:sp>
        <p:nvSpPr>
          <p:cNvPr id="10" name="角丸四角形吹き出し 9" hidden="1"/>
          <p:cNvSpPr/>
          <p:nvPr/>
        </p:nvSpPr>
        <p:spPr>
          <a:xfrm>
            <a:off x="10178474" y="107150"/>
            <a:ext cx="1920920" cy="465505"/>
          </a:xfrm>
          <a:prstGeom prst="wedgeRoundRectCallout">
            <a:avLst>
              <a:gd name="adj1" fmla="val -57143"/>
              <a:gd name="adj2" fmla="val 6674"/>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000" dirty="0">
                <a:solidFill>
                  <a:schemeClr val="bg1"/>
                </a:solidFill>
                <a:latin typeface="Meiryo UI" panose="020B0604030504040204" pitchFamily="50" charset="-128"/>
                <a:ea typeface="Meiryo UI" panose="020B0604030504040204" pitchFamily="50" charset="-128"/>
              </a:rPr>
              <a:t>※</a:t>
            </a:r>
            <a:r>
              <a:rPr lang="ja-JP" altLang="en-US" sz="1000" dirty="0">
                <a:solidFill>
                  <a:schemeClr val="bg1"/>
                </a:solidFill>
                <a:latin typeface="Meiryo UI" panose="020B0604030504040204" pitchFamily="50" charset="-128"/>
                <a:ea typeface="Meiryo UI" panose="020B0604030504040204" pitchFamily="50" charset="-128"/>
              </a:rPr>
              <a:t>調査用メモ</a:t>
            </a:r>
            <a:endParaRPr lang="en-US" altLang="ja-JP" sz="1000" dirty="0">
              <a:solidFill>
                <a:schemeClr val="bg1"/>
              </a:solidFill>
              <a:latin typeface="Meiryo UI" panose="020B0604030504040204" pitchFamily="50" charset="-128"/>
              <a:ea typeface="Meiryo UI" panose="020B0604030504040204" pitchFamily="50" charset="-128"/>
            </a:endParaRPr>
          </a:p>
          <a:p>
            <a:pPr lvl="0" defTabSz="685800">
              <a:defRPr/>
            </a:pPr>
            <a:r>
              <a:rPr lang="ja-JP" altLang="en-US" sz="1000" dirty="0">
                <a:solidFill>
                  <a:schemeClr val="bg1"/>
                </a:solidFill>
                <a:latin typeface="Meiryo UI" panose="020B0604030504040204" pitchFamily="50" charset="-128"/>
                <a:ea typeface="Meiryo UI" panose="020B0604030504040204" pitchFamily="50" charset="-128"/>
              </a:rPr>
              <a:t>既存システムのプロパティ値</a:t>
            </a:r>
            <a:endParaRPr lang="ja-JP" altLang="ja-JP" sz="1000" dirty="0">
              <a:solidFill>
                <a:schemeClr val="bg1"/>
              </a:solidFill>
              <a:latin typeface="Meiryo UI" panose="020B0604030504040204" pitchFamily="50" charset="-128"/>
              <a:ea typeface="Meiryo UI" panose="020B0604030504040204" pitchFamily="50" charset="-128"/>
            </a:endParaRPr>
          </a:p>
        </p:txBody>
      </p:sp>
      <p:sp>
        <p:nvSpPr>
          <p:cNvPr id="4" name="タイトル 3"/>
          <p:cNvSpPr>
            <a:spLocks noGrp="1"/>
          </p:cNvSpPr>
          <p:nvPr>
            <p:ph type="title"/>
          </p:nvPr>
        </p:nvSpPr>
        <p:spPr>
          <a:xfrm>
            <a:off x="0" y="13157"/>
            <a:ext cx="12191999" cy="692149"/>
          </a:xfrm>
        </p:spPr>
        <p:txBody>
          <a:bodyPr/>
          <a:lstStyle/>
          <a:p>
            <a:r>
              <a:rPr lang="ja-JP" altLang="en-US" dirty="0" smtClean="0"/>
              <a:t>機能</a:t>
            </a:r>
            <a:r>
              <a:rPr lang="ja-JP" altLang="en-US" dirty="0"/>
              <a:t>概要（ルール演算子の導入）</a:t>
            </a:r>
            <a:endParaRPr kumimoji="1" lang="ja-JP" altLang="en-US" dirty="0"/>
          </a:p>
        </p:txBody>
      </p:sp>
      <p:graphicFrame>
        <p:nvGraphicFramePr>
          <p:cNvPr id="23" name="表 22"/>
          <p:cNvGraphicFramePr>
            <a:graphicFrameLocks noGrp="1"/>
          </p:cNvGraphicFramePr>
          <p:nvPr>
            <p:extLst>
              <p:ext uri="{D42A27DB-BD31-4B8C-83A1-F6EECF244321}">
                <p14:modId xmlns:p14="http://schemas.microsoft.com/office/powerpoint/2010/main" val="4274890196"/>
              </p:ext>
            </p:extLst>
          </p:nvPr>
        </p:nvGraphicFramePr>
        <p:xfrm>
          <a:off x="909334" y="926330"/>
          <a:ext cx="10975825" cy="3253542"/>
        </p:xfrm>
        <a:graphic>
          <a:graphicData uri="http://schemas.openxmlformats.org/drawingml/2006/table">
            <a:tbl>
              <a:tblPr firstRow="1" bandRow="1">
                <a:tableStyleId>{5C22544A-7EE6-4342-B048-85BDC9FD1C3A}</a:tableStyleId>
              </a:tblPr>
              <a:tblGrid>
                <a:gridCol w="1400493"/>
                <a:gridCol w="1026817"/>
                <a:gridCol w="1170623"/>
                <a:gridCol w="1158046"/>
                <a:gridCol w="1324737"/>
                <a:gridCol w="1207897"/>
                <a:gridCol w="921803"/>
                <a:gridCol w="921803"/>
                <a:gridCol w="921803"/>
                <a:gridCol w="921803"/>
              </a:tblGrid>
              <a:tr h="315616">
                <a:tc>
                  <a:txBody>
                    <a:bodyPr/>
                    <a:lstStyle/>
                    <a:p>
                      <a:endParaRPr kumimoji="1" lang="ja-JP" altLang="en-US" dirty="0"/>
                    </a:p>
                  </a:txBody>
                  <a:tcPr/>
                </a:tc>
                <a:tc>
                  <a:txBody>
                    <a:bodyPr/>
                    <a:lstStyle/>
                    <a:p>
                      <a:r>
                        <a:rPr kumimoji="1" lang="ja-JP" altLang="en-US" dirty="0" smtClean="0"/>
                        <a:t>ルール</a:t>
                      </a:r>
                      <a:r>
                        <a:rPr kumimoji="1" lang="en-US" altLang="ja-JP" dirty="0" smtClean="0"/>
                        <a:t>No</a:t>
                      </a:r>
                      <a:endParaRPr kumimoji="1" lang="ja-JP" altLang="en-US" dirty="0"/>
                    </a:p>
                  </a:txBody>
                  <a:tcPr/>
                </a:tc>
                <a:tc>
                  <a:txBody>
                    <a:bodyPr/>
                    <a:lstStyle/>
                    <a:p>
                      <a:r>
                        <a:rPr kumimoji="1" lang="en-US" altLang="ja-JP" dirty="0" smtClean="0"/>
                        <a:t>A</a:t>
                      </a:r>
                      <a:endParaRPr kumimoji="1" lang="ja-JP" altLang="en-US" dirty="0"/>
                    </a:p>
                  </a:txBody>
                  <a:tcPr/>
                </a:tc>
                <a:tc>
                  <a:txBody>
                    <a:bodyPr/>
                    <a:lstStyle/>
                    <a:p>
                      <a:r>
                        <a:rPr kumimoji="1" lang="en-US" altLang="ja-JP" dirty="0" smtClean="0"/>
                        <a:t>B</a:t>
                      </a:r>
                      <a:endParaRPr kumimoji="1" lang="ja-JP" altLang="en-US" dirty="0"/>
                    </a:p>
                  </a:txBody>
                  <a:tcPr/>
                </a:tc>
                <a:tc>
                  <a:txBody>
                    <a:bodyPr/>
                    <a:lstStyle/>
                    <a:p>
                      <a:r>
                        <a:rPr kumimoji="1" lang="en-US" altLang="ja-JP" dirty="0" smtClean="0"/>
                        <a:t>C</a:t>
                      </a:r>
                      <a:endParaRPr kumimoji="1" lang="ja-JP" altLang="en-US" dirty="0"/>
                    </a:p>
                  </a:txBody>
                  <a:tcPr/>
                </a:tc>
                <a:tc>
                  <a:txBody>
                    <a:bodyPr/>
                    <a:lstStyle/>
                    <a:p>
                      <a:r>
                        <a:rPr kumimoji="1" lang="en-US" altLang="ja-JP" dirty="0" smtClean="0"/>
                        <a:t>D</a:t>
                      </a:r>
                      <a:endParaRPr kumimoji="1" lang="ja-JP" altLang="en-US" dirty="0"/>
                    </a:p>
                  </a:txBody>
                  <a:tcPr/>
                </a:tc>
                <a:tc>
                  <a:txBody>
                    <a:bodyPr/>
                    <a:lstStyle/>
                    <a:p>
                      <a:r>
                        <a:rPr kumimoji="1" lang="en-US" altLang="ja-JP" dirty="0" smtClean="0"/>
                        <a:t>E</a:t>
                      </a:r>
                      <a:endParaRPr kumimoji="1" lang="ja-JP" altLang="en-US" dirty="0"/>
                    </a:p>
                  </a:txBody>
                  <a:tcPr/>
                </a:tc>
                <a:tc>
                  <a:txBody>
                    <a:bodyPr/>
                    <a:lstStyle/>
                    <a:p>
                      <a:r>
                        <a:rPr kumimoji="1" lang="en-US" altLang="ja-JP" dirty="0" smtClean="0"/>
                        <a:t>F</a:t>
                      </a:r>
                      <a:endParaRPr kumimoji="1" lang="ja-JP" altLang="en-US" dirty="0"/>
                    </a:p>
                  </a:txBody>
                  <a:tcPr/>
                </a:tc>
                <a:tc>
                  <a:txBody>
                    <a:bodyPr/>
                    <a:lstStyle/>
                    <a:p>
                      <a:r>
                        <a:rPr kumimoji="1" lang="en-US" altLang="ja-JP" dirty="0" smtClean="0"/>
                        <a:t>G</a:t>
                      </a:r>
                      <a:endParaRPr kumimoji="1" lang="ja-JP" altLang="en-US" dirty="0"/>
                    </a:p>
                  </a:txBody>
                  <a:tcPr/>
                </a:tc>
                <a:tc>
                  <a:txBody>
                    <a:bodyPr/>
                    <a:lstStyle/>
                    <a:p>
                      <a:r>
                        <a:rPr kumimoji="1" lang="en-US" altLang="ja-JP" dirty="0" smtClean="0"/>
                        <a:t>H</a:t>
                      </a:r>
                      <a:endParaRPr kumimoji="1" lang="ja-JP" altLang="en-US" dirty="0"/>
                    </a:p>
                  </a:txBody>
                  <a:tcPr/>
                </a:tc>
              </a:tr>
              <a:tr h="40546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dirty="0" smtClean="0"/>
                        <a:t>ルール演算子</a:t>
                      </a:r>
                      <a:endParaRPr lang="en-US" altLang="ja-JP"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ja-JP"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dirty="0" smtClean="0"/>
                        <a:t>a</a:t>
                      </a:r>
                      <a:r>
                        <a:rPr kumimoji="1" lang="ja-JP" altLang="en-US" dirty="0" smtClean="0"/>
                        <a:t>＆</a:t>
                      </a:r>
                      <a:r>
                        <a:rPr kumimoji="1" lang="en-US" altLang="ja-JP" dirty="0" smtClean="0"/>
                        <a:t>b</a:t>
                      </a:r>
                    </a:p>
                  </a:txBody>
                  <a:tcPr/>
                </a:tc>
                <a:tc>
                  <a:txBody>
                    <a:bodyPr/>
                    <a:lstStyle/>
                    <a:p>
                      <a:r>
                        <a:rPr kumimoji="1" lang="en-US" altLang="ja-JP" dirty="0" err="1" smtClean="0"/>
                        <a:t>bNc</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r>
              <a:tr h="405460">
                <a:tc gridSpan="10">
                  <a:txBody>
                    <a:bodyPr/>
                    <a:lstStyle/>
                    <a:p>
                      <a:pPr algn="ctr"/>
                      <a:r>
                        <a:rPr kumimoji="1" lang="ja-JP" altLang="en-US" dirty="0" smtClean="0"/>
                        <a:t>ロジック系演算子</a:t>
                      </a:r>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r>
              <a:tr h="405460">
                <a:tc>
                  <a:txBody>
                    <a:bodyPr/>
                    <a:lstStyle/>
                    <a:p>
                      <a:r>
                        <a:rPr kumimoji="1" lang="ja-JP" altLang="en-US" dirty="0" smtClean="0"/>
                        <a:t>チェック対象</a:t>
                      </a:r>
                      <a:endParaRPr kumimoji="1" lang="ja-JP" altLang="en-US" dirty="0"/>
                    </a:p>
                  </a:txBody>
                  <a:tcPr/>
                </a:tc>
                <a:tc>
                  <a:txBody>
                    <a:bodyPr/>
                    <a:lstStyle/>
                    <a:p>
                      <a:endParaRPr kumimoji="1" lang="ja-JP"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dirty="0" err="1" smtClean="0"/>
                        <a:t>MainPDType</a:t>
                      </a:r>
                      <a:endParaRPr kumimoji="1" lang="en-US" altLang="ja-JP" dirty="0" smtClean="0"/>
                    </a:p>
                  </a:txBody>
                  <a:tcPr/>
                </a:tc>
                <a:tc>
                  <a:txBody>
                    <a:bodyPr/>
                    <a:lstStyle/>
                    <a:p>
                      <a:r>
                        <a:rPr kumimoji="1" lang="en-US" altLang="ja-JP" dirty="0" smtClean="0"/>
                        <a:t>PD</a:t>
                      </a:r>
                      <a:endParaRPr kumimoji="1" lang="ja-JP"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1400" dirty="0" smtClean="0"/>
                        <a:t>フロー</a:t>
                      </a:r>
                      <a:r>
                        <a:rPr lang="en-US" altLang="ja-JP" sz="1400" dirty="0" smtClean="0"/>
                        <a:t>No</a:t>
                      </a:r>
                      <a:endParaRPr kumimoji="1" lang="ja-JP" altLang="en-US" dirty="0" smtClean="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40658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ルール</a:t>
                      </a:r>
                      <a:r>
                        <a:rPr kumimoji="1" lang="en-US" altLang="ja-JP" dirty="0" smtClean="0"/>
                        <a:t>No</a:t>
                      </a:r>
                    </a:p>
                  </a:txBody>
                  <a:tcPr/>
                </a:tc>
                <a:tc>
                  <a:txBody>
                    <a:bodyPr/>
                    <a:lstStyle/>
                    <a:p>
                      <a:r>
                        <a:rPr kumimoji="1" lang="en-US" altLang="ja-JP" dirty="0" smtClean="0"/>
                        <a:t>1</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40658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位置指定演算子</a:t>
                      </a:r>
                      <a:endParaRPr kumimoji="1" lang="en-US" altLang="ja-JP" dirty="0" smtClean="0"/>
                    </a:p>
                  </a:txBody>
                  <a:tcPr/>
                </a:tc>
                <a:tc>
                  <a:txBody>
                    <a:bodyPr/>
                    <a:lstStyle/>
                    <a:p>
                      <a:endParaRPr kumimoji="1" lang="ja-JP" altLang="en-US" dirty="0"/>
                    </a:p>
                  </a:txBody>
                  <a:tcPr/>
                </a:tc>
                <a:tc>
                  <a:txBody>
                    <a:bodyPr/>
                    <a:lstStyle/>
                    <a:p>
                      <a:endParaRPr kumimoji="1" lang="ja-JP"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dirty="0" smtClean="0"/>
                        <a:t>E(end)</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dirty="0" smtClean="0"/>
                        <a:t>E(end)</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ja-JP" dirty="0" smtClean="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40546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論理演算子</a:t>
                      </a:r>
                      <a:endParaRPr kumimoji="1" lang="en-US" altLang="ja-JP" dirty="0" smtClean="0"/>
                    </a:p>
                  </a:txBody>
                  <a:tcPr/>
                </a:tc>
                <a:tc>
                  <a:txBody>
                    <a:bodyPr/>
                    <a:lstStyle/>
                    <a:p>
                      <a:endParaRPr kumimoji="1" lang="ja-JP" altLang="en-US" dirty="0"/>
                    </a:p>
                  </a:txBody>
                  <a:tcPr/>
                </a:tc>
                <a:tc>
                  <a:txBody>
                    <a:bodyPr/>
                    <a:lstStyle/>
                    <a:p>
                      <a:r>
                        <a:rPr kumimoji="1" lang="en-US" altLang="ja-JP" dirty="0" smtClean="0"/>
                        <a:t>==</a:t>
                      </a:r>
                      <a:endParaRPr kumimoji="1" lang="ja-JP"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350" b="0" i="0" kern="1200" dirty="0" smtClean="0">
                          <a:solidFill>
                            <a:schemeClr val="dk1"/>
                          </a:solidFill>
                          <a:effectLst/>
                          <a:latin typeface="+mn-lt"/>
                          <a:ea typeface="+mn-ea"/>
                          <a:cs typeface="+mn-cs"/>
                        </a:rPr>
                        <a:t>Ǝ</a:t>
                      </a:r>
                      <a:r>
                        <a:rPr kumimoji="1" lang="ja-JP" altLang="en-US" sz="1350" b="0" i="0" kern="1200" dirty="0" smtClean="0">
                          <a:solidFill>
                            <a:schemeClr val="dk1"/>
                          </a:solidFill>
                          <a:effectLst/>
                          <a:latin typeface="+mn-lt"/>
                          <a:ea typeface="+mn-ea"/>
                          <a:cs typeface="+mn-cs"/>
                        </a:rPr>
                        <a:t>∈</a:t>
                      </a:r>
                      <a:r>
                        <a:rPr kumimoji="1" lang="en-US" altLang="ja-JP" sz="1350" b="0" i="0" kern="1200" dirty="0" smtClean="0">
                          <a:solidFill>
                            <a:schemeClr val="dk1"/>
                          </a:solidFill>
                          <a:effectLst/>
                          <a:latin typeface="+mn-lt"/>
                          <a:ea typeface="+mn-ea"/>
                          <a:cs typeface="+mn-cs"/>
                        </a:rPr>
                        <a:t>B</a:t>
                      </a:r>
                      <a:endParaRPr kumimoji="1" lang="ja-JP" altLang="en-US" dirty="0" smtClean="0"/>
                    </a:p>
                    <a:p>
                      <a:endParaRPr kumimoji="1" lang="ja-JP"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dirty="0" smtClean="0"/>
                        <a:t>==</a:t>
                      </a:r>
                      <a:endParaRPr kumimoji="1" lang="ja-JP" altLang="en-US"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dirty="0" smtClean="0"/>
                    </a:p>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r>
              <a:tr h="40546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要素</a:t>
                      </a:r>
                      <a:endParaRPr kumimoji="1" lang="en-US" altLang="ja-JP"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tc>
                <a:tc>
                  <a:txBody>
                    <a:bodyPr/>
                    <a:lstStyle/>
                    <a:p>
                      <a:r>
                        <a:rPr lang="en-US" altLang="ja-JP" dirty="0" smtClean="0"/>
                        <a:t>Rework</a:t>
                      </a:r>
                      <a:endParaRPr kumimoji="1" lang="ja-JP" altLang="en-US" dirty="0"/>
                    </a:p>
                  </a:txBody>
                  <a:tcPr/>
                </a:tc>
                <a:tc>
                  <a:txBody>
                    <a:bodyPr/>
                    <a:lstStyle/>
                    <a:p>
                      <a:endParaRPr kumimoji="1" lang="ja-JP" altLang="en-US" dirty="0"/>
                    </a:p>
                  </a:txBody>
                  <a:tcPr/>
                </a:tc>
                <a:tc>
                  <a:txBody>
                    <a:bodyPr/>
                    <a:lstStyle/>
                    <a:p>
                      <a:r>
                        <a:rPr lang="en-US" altLang="ja-JP" dirty="0" err="1" smtClean="0"/>
                        <a:t>reworkflow</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bl>
          </a:graphicData>
        </a:graphic>
      </p:graphicFrame>
      <p:sp>
        <p:nvSpPr>
          <p:cNvPr id="24" name="テキスト ボックス 23"/>
          <p:cNvSpPr txBox="1"/>
          <p:nvPr/>
        </p:nvSpPr>
        <p:spPr>
          <a:xfrm>
            <a:off x="734081" y="4513666"/>
            <a:ext cx="11326330" cy="1600438"/>
          </a:xfrm>
          <a:prstGeom prst="rect">
            <a:avLst/>
          </a:prstGeom>
          <a:noFill/>
        </p:spPr>
        <p:txBody>
          <a:bodyPr wrap="square" rtlCol="0">
            <a:spAutoFit/>
          </a:bodyPr>
          <a:lstStyle/>
          <a:p>
            <a:r>
              <a:rPr lang="ja-JP" altLang="en-US" sz="1400" dirty="0" smtClean="0"/>
              <a:t>例</a:t>
            </a:r>
            <a:r>
              <a:rPr lang="en-US" altLang="ja-JP" sz="1400" dirty="0"/>
              <a:t>(</a:t>
            </a:r>
            <a:r>
              <a:rPr lang="ja-JP" altLang="en-US" sz="1400" dirty="0" smtClean="0"/>
              <a:t>既存ルール</a:t>
            </a:r>
            <a:r>
              <a:rPr lang="en-US" altLang="ja-JP" sz="1400" dirty="0" smtClean="0"/>
              <a:t>CMDR0002</a:t>
            </a:r>
          </a:p>
          <a:p>
            <a:r>
              <a:rPr kumimoji="1" lang="en-US" altLang="ja-JP" sz="1400" dirty="0" smtClean="0"/>
              <a:t>1</a:t>
            </a:r>
            <a:r>
              <a:rPr kumimoji="1" lang="ja-JP" altLang="en-US" sz="1400" dirty="0" smtClean="0"/>
              <a:t>フロー種別が</a:t>
            </a:r>
            <a:r>
              <a:rPr kumimoji="1" lang="en-US" altLang="ja-JP" sz="1400" dirty="0" smtClean="0"/>
              <a:t>rework</a:t>
            </a:r>
            <a:r>
              <a:rPr kumimoji="1" lang="ja-JP" altLang="en-US" sz="1400" dirty="0" smtClean="0"/>
              <a:t>である。</a:t>
            </a:r>
            <a:endParaRPr kumimoji="1" lang="en-US" altLang="ja-JP" sz="1400" dirty="0" smtClean="0"/>
          </a:p>
          <a:p>
            <a:r>
              <a:rPr lang="en-US" altLang="ja-JP" sz="1400" dirty="0" smtClean="0"/>
              <a:t>2PD</a:t>
            </a:r>
            <a:r>
              <a:rPr lang="ja-JP" altLang="en-US" sz="1400" dirty="0" smtClean="0"/>
              <a:t>の最終工程に値が存在する</a:t>
            </a:r>
            <a:endParaRPr lang="en-US" altLang="ja-JP" sz="1400" dirty="0" smtClean="0"/>
          </a:p>
          <a:p>
            <a:r>
              <a:rPr kumimoji="1" lang="en-US" altLang="ja-JP" sz="1400" dirty="0" smtClean="0"/>
              <a:t>3</a:t>
            </a:r>
            <a:r>
              <a:rPr kumimoji="1" lang="ja-JP" altLang="en-US" sz="1400" dirty="0" smtClean="0"/>
              <a:t>最終工程（</a:t>
            </a:r>
            <a:r>
              <a:rPr kumimoji="1" lang="en-US" altLang="ja-JP" sz="1400" dirty="0" smtClean="0"/>
              <a:t>2</a:t>
            </a:r>
            <a:r>
              <a:rPr kumimoji="1" lang="ja-JP" altLang="en-US" sz="1400" dirty="0" smtClean="0"/>
              <a:t>）にフロー</a:t>
            </a:r>
            <a:r>
              <a:rPr kumimoji="1" lang="en-US" altLang="ja-JP" sz="1400" dirty="0" smtClean="0"/>
              <a:t>NO</a:t>
            </a:r>
            <a:r>
              <a:rPr kumimoji="1" lang="ja-JP" altLang="en-US" sz="1400" dirty="0" smtClean="0"/>
              <a:t>が存在する</a:t>
            </a:r>
            <a:endParaRPr kumimoji="1" lang="en-US" altLang="ja-JP" sz="1400" dirty="0" smtClean="0"/>
          </a:p>
          <a:p>
            <a:r>
              <a:rPr lang="en-US" altLang="ja-JP" sz="1400" dirty="0" smtClean="0"/>
              <a:t>4</a:t>
            </a:r>
            <a:r>
              <a:rPr lang="ja-JP" altLang="en-US" sz="1400" dirty="0" smtClean="0"/>
              <a:t>フロー</a:t>
            </a:r>
            <a:r>
              <a:rPr lang="en-US" altLang="ja-JP" sz="1400" dirty="0" smtClean="0"/>
              <a:t>No</a:t>
            </a:r>
            <a:r>
              <a:rPr lang="ja-JP" altLang="en-US" sz="1400" dirty="0" smtClean="0"/>
              <a:t>が</a:t>
            </a:r>
            <a:r>
              <a:rPr lang="en-US" altLang="ja-JP" sz="1400" dirty="0" err="1" smtClean="0"/>
              <a:t>reworkflow</a:t>
            </a:r>
            <a:r>
              <a:rPr lang="ja-JP" altLang="en-US" sz="1400" dirty="0" smtClean="0"/>
              <a:t>である</a:t>
            </a:r>
            <a:endParaRPr kumimoji="1" lang="en-US" altLang="ja-JP" sz="1400" dirty="0" smtClean="0"/>
          </a:p>
          <a:p>
            <a:r>
              <a:rPr lang="ja-JP" altLang="en-US" sz="1400" dirty="0"/>
              <a:t>リワークフローの最終工程にリワークが指定されていないことを確認する。</a:t>
            </a:r>
            <a:endParaRPr lang="en-US" altLang="ja-JP" sz="1400" dirty="0" smtClean="0"/>
          </a:p>
          <a:p>
            <a:r>
              <a:rPr lang="ja-JP" altLang="en-US" sz="1400" dirty="0" smtClean="0"/>
              <a:t>「</a:t>
            </a:r>
            <a:r>
              <a:rPr lang="en-US" altLang="ja-JP" sz="1400" dirty="0" err="1"/>
              <a:t>MainPDType</a:t>
            </a:r>
            <a:r>
              <a:rPr lang="ja-JP" altLang="en-US" sz="1400" dirty="0"/>
              <a:t>」が”</a:t>
            </a:r>
            <a:r>
              <a:rPr lang="en-US" altLang="ja-JP" sz="1400" dirty="0"/>
              <a:t>Rework”</a:t>
            </a:r>
            <a:r>
              <a:rPr lang="ja-JP" altLang="en-US" sz="1400" dirty="0"/>
              <a:t>の場合、最終工程を取得する。②最終工程の「リワークフロー</a:t>
            </a:r>
            <a:r>
              <a:rPr lang="en-US" altLang="ja-JP" sz="1400" dirty="0"/>
              <a:t>_</a:t>
            </a:r>
            <a:r>
              <a:rPr lang="ja-JP" altLang="en-US" sz="1400" dirty="0"/>
              <a:t>フロー</a:t>
            </a:r>
            <a:r>
              <a:rPr lang="en-US" altLang="ja-JP" sz="1400" dirty="0"/>
              <a:t>No</a:t>
            </a:r>
            <a:r>
              <a:rPr lang="ja-JP" altLang="en-US" sz="1400" dirty="0"/>
              <a:t>」に値が設定されている場合、”</a:t>
            </a:r>
            <a:r>
              <a:rPr lang="en-US" altLang="ja-JP" sz="1400" dirty="0"/>
              <a:t>ERROR”</a:t>
            </a:r>
            <a:r>
              <a:rPr lang="ja-JP" altLang="en-US" sz="1400" dirty="0"/>
              <a:t>とする</a:t>
            </a:r>
            <a:r>
              <a:rPr lang="ja-JP" altLang="en-US" sz="1400" dirty="0" smtClean="0"/>
              <a:t>。</a:t>
            </a:r>
            <a:endParaRPr lang="en-US" altLang="ja-JP" sz="1400" dirty="0"/>
          </a:p>
        </p:txBody>
      </p:sp>
      <p:sp>
        <p:nvSpPr>
          <p:cNvPr id="3" name="正方形/長方形 2"/>
          <p:cNvSpPr/>
          <p:nvPr/>
        </p:nvSpPr>
        <p:spPr>
          <a:xfrm>
            <a:off x="307590" y="5467773"/>
            <a:ext cx="11576818" cy="646331"/>
          </a:xfrm>
          <a:prstGeom prst="rect">
            <a:avLst/>
          </a:prstGeom>
        </p:spPr>
        <p:txBody>
          <a:bodyPr wrap="square">
            <a:spAutoFit/>
          </a:bodyPr>
          <a:lstStyle/>
          <a:p>
            <a:r>
              <a:rPr lang="ja-JP" altLang="en-US" dirty="0"/>
              <a:t>　　</a:t>
            </a:r>
            <a:endParaRPr lang="en-US" altLang="ja-JP" dirty="0"/>
          </a:p>
          <a:p>
            <a:endParaRPr lang="en-US" altLang="ja-JP" dirty="0"/>
          </a:p>
        </p:txBody>
      </p:sp>
    </p:spTree>
    <p:extLst>
      <p:ext uri="{BB962C8B-B14F-4D97-AF65-F5344CB8AC3E}">
        <p14:creationId xmlns:p14="http://schemas.microsoft.com/office/powerpoint/2010/main" val="962854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11</a:t>
            </a:fld>
            <a:endParaRPr lang="en-US" altLang="ja-JP" dirty="0"/>
          </a:p>
        </p:txBody>
      </p:sp>
      <p:sp>
        <p:nvSpPr>
          <p:cNvPr id="7" name="角丸四角形吹き出し 6" hidden="1"/>
          <p:cNvSpPr/>
          <p:nvPr/>
        </p:nvSpPr>
        <p:spPr>
          <a:xfrm>
            <a:off x="10338834" y="1465669"/>
            <a:ext cx="1600200" cy="373206"/>
          </a:xfrm>
          <a:prstGeom prst="wedgeRoundRectCallout">
            <a:avLst>
              <a:gd name="adj1" fmla="val -61899"/>
              <a:gd name="adj2" fmla="val 2320"/>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100" dirty="0" err="1">
                <a:solidFill>
                  <a:schemeClr val="bg1"/>
                </a:solidFill>
                <a:latin typeface="Meiryo UI" panose="020B0604030504040204" pitchFamily="50" charset="-128"/>
                <a:ea typeface="Meiryo UI" panose="020B0604030504040204" pitchFamily="50" charset="-128"/>
              </a:rPr>
              <a:t>SC_MainPDPurpose</a:t>
            </a:r>
            <a:endParaRPr lang="ja-JP" altLang="ja-JP" sz="1100" dirty="0">
              <a:solidFill>
                <a:schemeClr val="bg1"/>
              </a:solidFill>
              <a:latin typeface="Meiryo UI" panose="020B0604030504040204" pitchFamily="50" charset="-128"/>
              <a:ea typeface="Meiryo UI" panose="020B0604030504040204" pitchFamily="50" charset="-128"/>
            </a:endParaRPr>
          </a:p>
        </p:txBody>
      </p:sp>
      <p:sp>
        <p:nvSpPr>
          <p:cNvPr id="10" name="角丸四角形吹き出し 9" hidden="1"/>
          <p:cNvSpPr/>
          <p:nvPr/>
        </p:nvSpPr>
        <p:spPr>
          <a:xfrm>
            <a:off x="10178474" y="107150"/>
            <a:ext cx="1920920" cy="465505"/>
          </a:xfrm>
          <a:prstGeom prst="wedgeRoundRectCallout">
            <a:avLst>
              <a:gd name="adj1" fmla="val -57143"/>
              <a:gd name="adj2" fmla="val 6674"/>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000" dirty="0">
                <a:solidFill>
                  <a:schemeClr val="bg1"/>
                </a:solidFill>
                <a:latin typeface="Meiryo UI" panose="020B0604030504040204" pitchFamily="50" charset="-128"/>
                <a:ea typeface="Meiryo UI" panose="020B0604030504040204" pitchFamily="50" charset="-128"/>
              </a:rPr>
              <a:t>※</a:t>
            </a:r>
            <a:r>
              <a:rPr lang="ja-JP" altLang="en-US" sz="1000" dirty="0">
                <a:solidFill>
                  <a:schemeClr val="bg1"/>
                </a:solidFill>
                <a:latin typeface="Meiryo UI" panose="020B0604030504040204" pitchFamily="50" charset="-128"/>
                <a:ea typeface="Meiryo UI" panose="020B0604030504040204" pitchFamily="50" charset="-128"/>
              </a:rPr>
              <a:t>調査用メモ</a:t>
            </a:r>
            <a:endParaRPr lang="en-US" altLang="ja-JP" sz="1000" dirty="0">
              <a:solidFill>
                <a:schemeClr val="bg1"/>
              </a:solidFill>
              <a:latin typeface="Meiryo UI" panose="020B0604030504040204" pitchFamily="50" charset="-128"/>
              <a:ea typeface="Meiryo UI" panose="020B0604030504040204" pitchFamily="50" charset="-128"/>
            </a:endParaRPr>
          </a:p>
          <a:p>
            <a:pPr lvl="0" defTabSz="685800">
              <a:defRPr/>
            </a:pPr>
            <a:r>
              <a:rPr lang="ja-JP" altLang="en-US" sz="1000" dirty="0">
                <a:solidFill>
                  <a:schemeClr val="bg1"/>
                </a:solidFill>
                <a:latin typeface="Meiryo UI" panose="020B0604030504040204" pitchFamily="50" charset="-128"/>
                <a:ea typeface="Meiryo UI" panose="020B0604030504040204" pitchFamily="50" charset="-128"/>
              </a:rPr>
              <a:t>既存システムのプロパティ値</a:t>
            </a:r>
            <a:endParaRPr lang="ja-JP" altLang="ja-JP" sz="1000" dirty="0">
              <a:solidFill>
                <a:schemeClr val="bg1"/>
              </a:solidFill>
              <a:latin typeface="Meiryo UI" panose="020B0604030504040204" pitchFamily="50" charset="-128"/>
              <a:ea typeface="Meiryo UI" panose="020B0604030504040204" pitchFamily="50" charset="-128"/>
            </a:endParaRPr>
          </a:p>
        </p:txBody>
      </p:sp>
      <p:sp>
        <p:nvSpPr>
          <p:cNvPr id="4" name="タイトル 3"/>
          <p:cNvSpPr>
            <a:spLocks noGrp="1"/>
          </p:cNvSpPr>
          <p:nvPr>
            <p:ph type="title"/>
          </p:nvPr>
        </p:nvSpPr>
        <p:spPr>
          <a:xfrm>
            <a:off x="0" y="13157"/>
            <a:ext cx="12191999" cy="692149"/>
          </a:xfrm>
        </p:spPr>
        <p:txBody>
          <a:bodyPr/>
          <a:lstStyle/>
          <a:p>
            <a:r>
              <a:rPr lang="ja-JP" altLang="en-US" dirty="0" smtClean="0"/>
              <a:t>機能</a:t>
            </a:r>
            <a:r>
              <a:rPr lang="ja-JP" altLang="en-US" dirty="0"/>
              <a:t>概要（ルール演算子の導入）</a:t>
            </a:r>
            <a:endParaRPr kumimoji="1" lang="ja-JP" altLang="en-US" dirty="0"/>
          </a:p>
        </p:txBody>
      </p:sp>
      <p:graphicFrame>
        <p:nvGraphicFramePr>
          <p:cNvPr id="23" name="表 22"/>
          <p:cNvGraphicFramePr>
            <a:graphicFrameLocks noGrp="1"/>
          </p:cNvGraphicFramePr>
          <p:nvPr>
            <p:extLst>
              <p:ext uri="{D42A27DB-BD31-4B8C-83A1-F6EECF244321}">
                <p14:modId xmlns:p14="http://schemas.microsoft.com/office/powerpoint/2010/main" val="3102981810"/>
              </p:ext>
            </p:extLst>
          </p:nvPr>
        </p:nvGraphicFramePr>
        <p:xfrm>
          <a:off x="909334" y="926330"/>
          <a:ext cx="10975825" cy="3351002"/>
        </p:xfrm>
        <a:graphic>
          <a:graphicData uri="http://schemas.openxmlformats.org/drawingml/2006/table">
            <a:tbl>
              <a:tblPr firstRow="1" bandRow="1">
                <a:tableStyleId>{5C22544A-7EE6-4342-B048-85BDC9FD1C3A}</a:tableStyleId>
              </a:tblPr>
              <a:tblGrid>
                <a:gridCol w="1400493"/>
                <a:gridCol w="1026817"/>
                <a:gridCol w="1170623"/>
                <a:gridCol w="1158046"/>
                <a:gridCol w="1324737"/>
                <a:gridCol w="1207897"/>
                <a:gridCol w="921803"/>
                <a:gridCol w="921803"/>
                <a:gridCol w="921803"/>
                <a:gridCol w="921803"/>
              </a:tblGrid>
              <a:tr h="315616">
                <a:tc>
                  <a:txBody>
                    <a:bodyPr/>
                    <a:lstStyle/>
                    <a:p>
                      <a:endParaRPr kumimoji="1" lang="ja-JP" altLang="en-US" dirty="0"/>
                    </a:p>
                  </a:txBody>
                  <a:tcPr/>
                </a:tc>
                <a:tc>
                  <a:txBody>
                    <a:bodyPr/>
                    <a:lstStyle/>
                    <a:p>
                      <a:r>
                        <a:rPr kumimoji="1" lang="ja-JP" altLang="en-US" dirty="0" smtClean="0"/>
                        <a:t>ルール</a:t>
                      </a:r>
                      <a:r>
                        <a:rPr kumimoji="1" lang="en-US" altLang="ja-JP" dirty="0" smtClean="0"/>
                        <a:t>No</a:t>
                      </a:r>
                      <a:endParaRPr kumimoji="1" lang="ja-JP" altLang="en-US" dirty="0"/>
                    </a:p>
                  </a:txBody>
                  <a:tcPr/>
                </a:tc>
                <a:tc>
                  <a:txBody>
                    <a:bodyPr/>
                    <a:lstStyle/>
                    <a:p>
                      <a:r>
                        <a:rPr kumimoji="1" lang="en-US" altLang="ja-JP" dirty="0" smtClean="0"/>
                        <a:t>A</a:t>
                      </a:r>
                      <a:endParaRPr kumimoji="1" lang="ja-JP" altLang="en-US" dirty="0"/>
                    </a:p>
                  </a:txBody>
                  <a:tcPr/>
                </a:tc>
                <a:tc>
                  <a:txBody>
                    <a:bodyPr/>
                    <a:lstStyle/>
                    <a:p>
                      <a:r>
                        <a:rPr kumimoji="1" lang="en-US" altLang="ja-JP" dirty="0" smtClean="0"/>
                        <a:t>B</a:t>
                      </a:r>
                      <a:endParaRPr kumimoji="1" lang="ja-JP" altLang="en-US" dirty="0"/>
                    </a:p>
                  </a:txBody>
                  <a:tcPr/>
                </a:tc>
                <a:tc>
                  <a:txBody>
                    <a:bodyPr/>
                    <a:lstStyle/>
                    <a:p>
                      <a:r>
                        <a:rPr kumimoji="1" lang="en-US" altLang="ja-JP" dirty="0" smtClean="0"/>
                        <a:t>C</a:t>
                      </a:r>
                      <a:endParaRPr kumimoji="1" lang="ja-JP" altLang="en-US" dirty="0"/>
                    </a:p>
                  </a:txBody>
                  <a:tcPr/>
                </a:tc>
                <a:tc>
                  <a:txBody>
                    <a:bodyPr/>
                    <a:lstStyle/>
                    <a:p>
                      <a:r>
                        <a:rPr kumimoji="1" lang="en-US" altLang="ja-JP" dirty="0" smtClean="0"/>
                        <a:t>D</a:t>
                      </a:r>
                      <a:endParaRPr kumimoji="1" lang="ja-JP" altLang="en-US" dirty="0"/>
                    </a:p>
                  </a:txBody>
                  <a:tcPr/>
                </a:tc>
                <a:tc>
                  <a:txBody>
                    <a:bodyPr/>
                    <a:lstStyle/>
                    <a:p>
                      <a:r>
                        <a:rPr kumimoji="1" lang="en-US" altLang="ja-JP" dirty="0" smtClean="0"/>
                        <a:t>E</a:t>
                      </a:r>
                      <a:endParaRPr kumimoji="1" lang="ja-JP" altLang="en-US" dirty="0"/>
                    </a:p>
                  </a:txBody>
                  <a:tcPr/>
                </a:tc>
                <a:tc>
                  <a:txBody>
                    <a:bodyPr/>
                    <a:lstStyle/>
                    <a:p>
                      <a:r>
                        <a:rPr kumimoji="1" lang="en-US" altLang="ja-JP" dirty="0" smtClean="0"/>
                        <a:t>F</a:t>
                      </a:r>
                      <a:endParaRPr kumimoji="1" lang="ja-JP" altLang="en-US" dirty="0"/>
                    </a:p>
                  </a:txBody>
                  <a:tcPr/>
                </a:tc>
                <a:tc>
                  <a:txBody>
                    <a:bodyPr/>
                    <a:lstStyle/>
                    <a:p>
                      <a:r>
                        <a:rPr kumimoji="1" lang="en-US" altLang="ja-JP" dirty="0" smtClean="0"/>
                        <a:t>G</a:t>
                      </a:r>
                      <a:endParaRPr kumimoji="1" lang="ja-JP" altLang="en-US" dirty="0"/>
                    </a:p>
                  </a:txBody>
                  <a:tcPr/>
                </a:tc>
                <a:tc>
                  <a:txBody>
                    <a:bodyPr/>
                    <a:lstStyle/>
                    <a:p>
                      <a:r>
                        <a:rPr kumimoji="1" lang="en-US" altLang="ja-JP" dirty="0" smtClean="0"/>
                        <a:t>H</a:t>
                      </a:r>
                      <a:endParaRPr kumimoji="1" lang="ja-JP" altLang="en-US" dirty="0"/>
                    </a:p>
                  </a:txBody>
                  <a:tcPr/>
                </a:tc>
              </a:tr>
              <a:tr h="40546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dirty="0" smtClean="0"/>
                        <a:t>ルール演算子</a:t>
                      </a:r>
                      <a:endParaRPr lang="en-US" altLang="ja-JP"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ja-JP"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dirty="0" smtClean="0"/>
                        <a:t>a</a:t>
                      </a:r>
                      <a:r>
                        <a:rPr kumimoji="1" lang="ja-JP" altLang="en-US" dirty="0" smtClean="0"/>
                        <a:t>＆</a:t>
                      </a:r>
                      <a:r>
                        <a:rPr kumimoji="1" lang="en-US" altLang="ja-JP" dirty="0" smtClean="0"/>
                        <a:t>b</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r>
              <a:tr h="405460">
                <a:tc gridSpan="10">
                  <a:txBody>
                    <a:bodyPr/>
                    <a:lstStyle/>
                    <a:p>
                      <a:pPr algn="ctr"/>
                      <a:r>
                        <a:rPr kumimoji="1" lang="ja-JP" altLang="en-US" dirty="0" smtClean="0"/>
                        <a:t>ロジック系演算子</a:t>
                      </a:r>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r>
              <a:tr h="405460">
                <a:tc>
                  <a:txBody>
                    <a:bodyPr/>
                    <a:lstStyle/>
                    <a:p>
                      <a:r>
                        <a:rPr kumimoji="1" lang="ja-JP" altLang="en-US" dirty="0" smtClean="0"/>
                        <a:t>チェック対象</a:t>
                      </a:r>
                      <a:endParaRPr kumimoji="1" lang="ja-JP" altLang="en-US" dirty="0"/>
                    </a:p>
                  </a:txBody>
                  <a:tcPr/>
                </a:tc>
                <a:tc>
                  <a:txBody>
                    <a:bodyPr/>
                    <a:lstStyle/>
                    <a:p>
                      <a:endParaRPr kumimoji="1" lang="ja-JP"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dirty="0" err="1" smtClean="0"/>
                        <a:t>MainPDType</a:t>
                      </a:r>
                      <a:endParaRPr kumimoji="1" lang="en-US" altLang="ja-JP" dirty="0" smtClean="0"/>
                    </a:p>
                  </a:txBody>
                  <a:tcPr/>
                </a:tc>
                <a:tc>
                  <a:txBody>
                    <a:bodyPr/>
                    <a:lstStyle/>
                    <a:p>
                      <a:r>
                        <a:rPr kumimoji="1" lang="en-US" altLang="ja-JP" dirty="0" err="1" smtClean="0"/>
                        <a:t>MainPD</a:t>
                      </a:r>
                      <a:endParaRPr kumimoji="1" lang="ja-JP" altLang="en-US" dirty="0"/>
                    </a:p>
                  </a:txBody>
                  <a:tcPr/>
                </a:tc>
                <a:tc>
                  <a:txBody>
                    <a:bodyPr/>
                    <a:lstStyle/>
                    <a:p>
                      <a:endParaRPr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40658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ルール</a:t>
                      </a:r>
                      <a:r>
                        <a:rPr kumimoji="1" lang="en-US" altLang="ja-JP" dirty="0" smtClean="0"/>
                        <a:t>No</a:t>
                      </a:r>
                    </a:p>
                  </a:txBody>
                  <a:tcPr/>
                </a:tc>
                <a:tc>
                  <a:txBody>
                    <a:bodyPr/>
                    <a:lstStyle/>
                    <a:p>
                      <a:r>
                        <a:rPr kumimoji="1" lang="en-US" altLang="ja-JP" dirty="0" smtClean="0"/>
                        <a:t>1</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40658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位置指定演算子</a:t>
                      </a:r>
                      <a:endParaRPr kumimoji="1" lang="en-US" altLang="ja-JP" dirty="0" smtClean="0"/>
                    </a:p>
                  </a:txBody>
                  <a:tcPr/>
                </a:tc>
                <a:tc>
                  <a:txBody>
                    <a:bodyPr/>
                    <a:lstStyle/>
                    <a:p>
                      <a:endParaRPr kumimoji="1" lang="ja-JP" altLang="en-US" dirty="0"/>
                    </a:p>
                  </a:txBody>
                  <a:tcPr/>
                </a:tc>
                <a:tc>
                  <a:txBody>
                    <a:bodyPr/>
                    <a:lstStyle/>
                    <a:p>
                      <a:endParaRPr kumimoji="1" lang="ja-JP"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dirty="0" smtClean="0"/>
                        <a:t>E(end)</a:t>
                      </a:r>
                    </a:p>
                  </a:txBody>
                  <a:tcPr/>
                </a:tc>
                <a:tc>
                  <a:txBody>
                    <a:bodyPr/>
                    <a:lstStyle/>
                    <a:p>
                      <a:endParaRPr lang="ja-JP"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ja-JP" dirty="0" smtClean="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40546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論理演算子</a:t>
                      </a:r>
                      <a:endParaRPr kumimoji="1" lang="en-US" altLang="ja-JP" dirty="0" smtClean="0"/>
                    </a:p>
                  </a:txBody>
                  <a:tcPr/>
                </a:tc>
                <a:tc>
                  <a:txBody>
                    <a:bodyPr/>
                    <a:lstStyle/>
                    <a:p>
                      <a:endParaRPr kumimoji="1" lang="ja-JP" altLang="en-US" dirty="0"/>
                    </a:p>
                  </a:txBody>
                  <a:tcPr/>
                </a:tc>
                <a:tc>
                  <a:txBody>
                    <a:bodyPr/>
                    <a:lstStyle/>
                    <a:p>
                      <a:r>
                        <a:rPr kumimoji="1" lang="en-US" altLang="ja-JP" dirty="0" smtClean="0"/>
                        <a:t>==</a:t>
                      </a:r>
                      <a:endParaRPr kumimoji="1" lang="ja-JP"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dirty="0" smtClean="0"/>
                        <a:t>&lt;=</a:t>
                      </a:r>
                      <a:endParaRPr kumimoji="1" lang="ja-JP" altLang="en-US" dirty="0" smtClean="0"/>
                    </a:p>
                    <a:p>
                      <a:endParaRPr kumimoji="1" lang="ja-JP"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dirty="0" smtClean="0"/>
                    </a:p>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r>
              <a:tr h="40546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要素</a:t>
                      </a:r>
                      <a:endParaRPr kumimoji="1" lang="en-US" altLang="ja-JP"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tc>
                <a:tc>
                  <a:txBody>
                    <a:bodyPr/>
                    <a:lstStyle/>
                    <a:p>
                      <a:r>
                        <a:rPr lang="en-US" altLang="ja-JP" sz="1200" dirty="0" smtClean="0"/>
                        <a:t>Main</a:t>
                      </a:r>
                      <a:endParaRPr kumimoji="1" lang="ja-JP"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dirty="0" smtClean="0"/>
                        <a:t>1</a:t>
                      </a:r>
                      <a:endParaRPr kumimoji="1" lang="ja-JP" altLang="en-US" dirty="0" smtClean="0"/>
                    </a:p>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bl>
          </a:graphicData>
        </a:graphic>
      </p:graphicFrame>
      <p:sp>
        <p:nvSpPr>
          <p:cNvPr id="24" name="テキスト ボックス 23"/>
          <p:cNvSpPr txBox="1"/>
          <p:nvPr/>
        </p:nvSpPr>
        <p:spPr>
          <a:xfrm>
            <a:off x="734081" y="4514774"/>
            <a:ext cx="11326330" cy="307777"/>
          </a:xfrm>
          <a:prstGeom prst="rect">
            <a:avLst/>
          </a:prstGeom>
          <a:noFill/>
        </p:spPr>
        <p:txBody>
          <a:bodyPr wrap="square" rtlCol="0">
            <a:spAutoFit/>
          </a:bodyPr>
          <a:lstStyle/>
          <a:p>
            <a:r>
              <a:rPr lang="ja-JP" altLang="en-US" sz="1400" dirty="0"/>
              <a:t>①「</a:t>
            </a:r>
            <a:r>
              <a:rPr lang="en-US" altLang="ja-JP" sz="1400" dirty="0" err="1"/>
              <a:t>MainPDType</a:t>
            </a:r>
            <a:r>
              <a:rPr lang="ja-JP" altLang="en-US" sz="1400" dirty="0"/>
              <a:t>」が</a:t>
            </a:r>
            <a:r>
              <a:rPr lang="en-US" altLang="ja-JP" sz="1400" dirty="0"/>
              <a:t>"Main(Sub</a:t>
            </a:r>
            <a:r>
              <a:rPr lang="ja-JP" altLang="en-US" sz="1400" dirty="0" err="1"/>
              <a:t>、</a:t>
            </a:r>
            <a:r>
              <a:rPr lang="en-US" altLang="ja-JP" sz="1400" dirty="0"/>
              <a:t>Rework</a:t>
            </a:r>
            <a:r>
              <a:rPr lang="ja-JP" altLang="en-US" sz="1400" dirty="0"/>
              <a:t>以外</a:t>
            </a:r>
            <a:r>
              <a:rPr lang="en-US" altLang="ja-JP" sz="1400" dirty="0"/>
              <a:t>)"</a:t>
            </a:r>
            <a:r>
              <a:rPr lang="ja-JP" altLang="en-US" sz="1400" dirty="0"/>
              <a:t>の場合、②工程フローに登録された工程数が</a:t>
            </a:r>
            <a:r>
              <a:rPr lang="en-US" altLang="ja-JP" sz="1400" dirty="0"/>
              <a:t>1</a:t>
            </a:r>
            <a:r>
              <a:rPr lang="ja-JP" altLang="en-US" sz="1400" dirty="0"/>
              <a:t>以下であれば”</a:t>
            </a:r>
            <a:r>
              <a:rPr lang="en-US" altLang="ja-JP" sz="1400" dirty="0"/>
              <a:t>ERROR"</a:t>
            </a:r>
            <a:r>
              <a:rPr lang="ja-JP" altLang="en-US" sz="1400" dirty="0"/>
              <a:t>とする。</a:t>
            </a:r>
            <a:endParaRPr lang="en-US" altLang="ja-JP" sz="1400" dirty="0"/>
          </a:p>
        </p:txBody>
      </p:sp>
      <p:sp>
        <p:nvSpPr>
          <p:cNvPr id="3" name="正方形/長方形 2"/>
          <p:cNvSpPr/>
          <p:nvPr/>
        </p:nvSpPr>
        <p:spPr>
          <a:xfrm>
            <a:off x="307590" y="5467773"/>
            <a:ext cx="11576818" cy="646331"/>
          </a:xfrm>
          <a:prstGeom prst="rect">
            <a:avLst/>
          </a:prstGeom>
        </p:spPr>
        <p:txBody>
          <a:bodyPr wrap="square">
            <a:spAutoFit/>
          </a:bodyPr>
          <a:lstStyle/>
          <a:p>
            <a:r>
              <a:rPr lang="ja-JP" altLang="en-US" dirty="0"/>
              <a:t>　　</a:t>
            </a:r>
            <a:endParaRPr lang="en-US" altLang="ja-JP" dirty="0"/>
          </a:p>
          <a:p>
            <a:endParaRPr lang="en-US" altLang="ja-JP" dirty="0"/>
          </a:p>
        </p:txBody>
      </p:sp>
    </p:spTree>
    <p:extLst>
      <p:ext uri="{BB962C8B-B14F-4D97-AF65-F5344CB8AC3E}">
        <p14:creationId xmlns:p14="http://schemas.microsoft.com/office/powerpoint/2010/main" val="28808301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12</a:t>
            </a:fld>
            <a:endParaRPr lang="en-US" altLang="ja-JP" dirty="0"/>
          </a:p>
        </p:txBody>
      </p:sp>
      <p:sp>
        <p:nvSpPr>
          <p:cNvPr id="7" name="角丸四角形吹き出し 6" hidden="1"/>
          <p:cNvSpPr/>
          <p:nvPr/>
        </p:nvSpPr>
        <p:spPr>
          <a:xfrm>
            <a:off x="10338834" y="1465669"/>
            <a:ext cx="1600200" cy="373206"/>
          </a:xfrm>
          <a:prstGeom prst="wedgeRoundRectCallout">
            <a:avLst>
              <a:gd name="adj1" fmla="val -61899"/>
              <a:gd name="adj2" fmla="val 2320"/>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100" dirty="0" err="1">
                <a:solidFill>
                  <a:schemeClr val="bg1"/>
                </a:solidFill>
                <a:latin typeface="Meiryo UI" panose="020B0604030504040204" pitchFamily="50" charset="-128"/>
                <a:ea typeface="Meiryo UI" panose="020B0604030504040204" pitchFamily="50" charset="-128"/>
              </a:rPr>
              <a:t>SC_MainPDPurpose</a:t>
            </a:r>
            <a:endParaRPr lang="ja-JP" altLang="ja-JP" sz="1100" dirty="0">
              <a:solidFill>
                <a:schemeClr val="bg1"/>
              </a:solidFill>
              <a:latin typeface="Meiryo UI" panose="020B0604030504040204" pitchFamily="50" charset="-128"/>
              <a:ea typeface="Meiryo UI" panose="020B0604030504040204" pitchFamily="50" charset="-128"/>
            </a:endParaRPr>
          </a:p>
        </p:txBody>
      </p:sp>
      <p:sp>
        <p:nvSpPr>
          <p:cNvPr id="10" name="角丸四角形吹き出し 9" hidden="1"/>
          <p:cNvSpPr/>
          <p:nvPr/>
        </p:nvSpPr>
        <p:spPr>
          <a:xfrm>
            <a:off x="10178474" y="107150"/>
            <a:ext cx="1920920" cy="465505"/>
          </a:xfrm>
          <a:prstGeom prst="wedgeRoundRectCallout">
            <a:avLst>
              <a:gd name="adj1" fmla="val -57143"/>
              <a:gd name="adj2" fmla="val 6674"/>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000" dirty="0">
                <a:solidFill>
                  <a:schemeClr val="bg1"/>
                </a:solidFill>
                <a:latin typeface="Meiryo UI" panose="020B0604030504040204" pitchFamily="50" charset="-128"/>
                <a:ea typeface="Meiryo UI" panose="020B0604030504040204" pitchFamily="50" charset="-128"/>
              </a:rPr>
              <a:t>※</a:t>
            </a:r>
            <a:r>
              <a:rPr lang="ja-JP" altLang="en-US" sz="1000" dirty="0">
                <a:solidFill>
                  <a:schemeClr val="bg1"/>
                </a:solidFill>
                <a:latin typeface="Meiryo UI" panose="020B0604030504040204" pitchFamily="50" charset="-128"/>
                <a:ea typeface="Meiryo UI" panose="020B0604030504040204" pitchFamily="50" charset="-128"/>
              </a:rPr>
              <a:t>調査用メモ</a:t>
            </a:r>
            <a:endParaRPr lang="en-US" altLang="ja-JP" sz="1000" dirty="0">
              <a:solidFill>
                <a:schemeClr val="bg1"/>
              </a:solidFill>
              <a:latin typeface="Meiryo UI" panose="020B0604030504040204" pitchFamily="50" charset="-128"/>
              <a:ea typeface="Meiryo UI" panose="020B0604030504040204" pitchFamily="50" charset="-128"/>
            </a:endParaRPr>
          </a:p>
          <a:p>
            <a:pPr lvl="0" defTabSz="685800">
              <a:defRPr/>
            </a:pPr>
            <a:r>
              <a:rPr lang="ja-JP" altLang="en-US" sz="1000" dirty="0">
                <a:solidFill>
                  <a:schemeClr val="bg1"/>
                </a:solidFill>
                <a:latin typeface="Meiryo UI" panose="020B0604030504040204" pitchFamily="50" charset="-128"/>
                <a:ea typeface="Meiryo UI" panose="020B0604030504040204" pitchFamily="50" charset="-128"/>
              </a:rPr>
              <a:t>既存システムのプロパティ値</a:t>
            </a:r>
            <a:endParaRPr lang="ja-JP" altLang="ja-JP" sz="1000" dirty="0">
              <a:solidFill>
                <a:schemeClr val="bg1"/>
              </a:solidFill>
              <a:latin typeface="Meiryo UI" panose="020B0604030504040204" pitchFamily="50" charset="-128"/>
              <a:ea typeface="Meiryo UI" panose="020B0604030504040204" pitchFamily="50" charset="-128"/>
            </a:endParaRPr>
          </a:p>
        </p:txBody>
      </p:sp>
      <p:sp>
        <p:nvSpPr>
          <p:cNvPr id="4" name="タイトル 3"/>
          <p:cNvSpPr>
            <a:spLocks noGrp="1"/>
          </p:cNvSpPr>
          <p:nvPr>
            <p:ph type="title"/>
          </p:nvPr>
        </p:nvSpPr>
        <p:spPr>
          <a:xfrm>
            <a:off x="0" y="13157"/>
            <a:ext cx="12191999" cy="692149"/>
          </a:xfrm>
        </p:spPr>
        <p:txBody>
          <a:bodyPr/>
          <a:lstStyle/>
          <a:p>
            <a:r>
              <a:rPr lang="ja-JP" altLang="en-US" dirty="0" smtClean="0"/>
              <a:t>機能</a:t>
            </a:r>
            <a:r>
              <a:rPr lang="ja-JP" altLang="en-US" dirty="0"/>
              <a:t>概要（ルール演算子の導入）</a:t>
            </a:r>
            <a:endParaRPr kumimoji="1" lang="ja-JP" altLang="en-US" dirty="0"/>
          </a:p>
        </p:txBody>
      </p:sp>
      <p:graphicFrame>
        <p:nvGraphicFramePr>
          <p:cNvPr id="23" name="表 22"/>
          <p:cNvGraphicFramePr>
            <a:graphicFrameLocks noGrp="1"/>
          </p:cNvGraphicFramePr>
          <p:nvPr>
            <p:extLst>
              <p:ext uri="{D42A27DB-BD31-4B8C-83A1-F6EECF244321}">
                <p14:modId xmlns:p14="http://schemas.microsoft.com/office/powerpoint/2010/main" val="2087693533"/>
              </p:ext>
            </p:extLst>
          </p:nvPr>
        </p:nvGraphicFramePr>
        <p:xfrm>
          <a:off x="909334" y="926330"/>
          <a:ext cx="10975825" cy="3333250"/>
        </p:xfrm>
        <a:graphic>
          <a:graphicData uri="http://schemas.openxmlformats.org/drawingml/2006/table">
            <a:tbl>
              <a:tblPr firstRow="1" bandRow="1">
                <a:tableStyleId>{5C22544A-7EE6-4342-B048-85BDC9FD1C3A}</a:tableStyleId>
              </a:tblPr>
              <a:tblGrid>
                <a:gridCol w="1400493"/>
                <a:gridCol w="1026817"/>
                <a:gridCol w="1170623"/>
                <a:gridCol w="1158046"/>
                <a:gridCol w="1324737"/>
                <a:gridCol w="1207897"/>
                <a:gridCol w="921803"/>
                <a:gridCol w="921803"/>
                <a:gridCol w="921803"/>
                <a:gridCol w="921803"/>
              </a:tblGrid>
              <a:tr h="315616">
                <a:tc>
                  <a:txBody>
                    <a:bodyPr/>
                    <a:lstStyle/>
                    <a:p>
                      <a:endParaRPr kumimoji="1" lang="ja-JP" altLang="en-US" dirty="0"/>
                    </a:p>
                  </a:txBody>
                  <a:tcPr/>
                </a:tc>
                <a:tc>
                  <a:txBody>
                    <a:bodyPr/>
                    <a:lstStyle/>
                    <a:p>
                      <a:r>
                        <a:rPr kumimoji="1" lang="ja-JP" altLang="en-US" dirty="0" smtClean="0"/>
                        <a:t>ルール</a:t>
                      </a:r>
                      <a:r>
                        <a:rPr kumimoji="1" lang="en-US" altLang="ja-JP" dirty="0" smtClean="0"/>
                        <a:t>No</a:t>
                      </a:r>
                      <a:endParaRPr kumimoji="1" lang="ja-JP" altLang="en-US" dirty="0"/>
                    </a:p>
                  </a:txBody>
                  <a:tcPr/>
                </a:tc>
                <a:tc>
                  <a:txBody>
                    <a:bodyPr/>
                    <a:lstStyle/>
                    <a:p>
                      <a:r>
                        <a:rPr kumimoji="1" lang="en-US" altLang="ja-JP" dirty="0" smtClean="0"/>
                        <a:t>A</a:t>
                      </a:r>
                      <a:endParaRPr kumimoji="1" lang="ja-JP" altLang="en-US" dirty="0"/>
                    </a:p>
                  </a:txBody>
                  <a:tcPr/>
                </a:tc>
                <a:tc>
                  <a:txBody>
                    <a:bodyPr/>
                    <a:lstStyle/>
                    <a:p>
                      <a:r>
                        <a:rPr kumimoji="1" lang="en-US" altLang="ja-JP" dirty="0" smtClean="0"/>
                        <a:t>B</a:t>
                      </a:r>
                      <a:endParaRPr kumimoji="1" lang="ja-JP" altLang="en-US" dirty="0"/>
                    </a:p>
                  </a:txBody>
                  <a:tcPr/>
                </a:tc>
                <a:tc>
                  <a:txBody>
                    <a:bodyPr/>
                    <a:lstStyle/>
                    <a:p>
                      <a:r>
                        <a:rPr kumimoji="1" lang="en-US" altLang="ja-JP" dirty="0" smtClean="0"/>
                        <a:t>C</a:t>
                      </a:r>
                      <a:endParaRPr kumimoji="1" lang="ja-JP" altLang="en-US" dirty="0"/>
                    </a:p>
                  </a:txBody>
                  <a:tcPr/>
                </a:tc>
                <a:tc>
                  <a:txBody>
                    <a:bodyPr/>
                    <a:lstStyle/>
                    <a:p>
                      <a:r>
                        <a:rPr kumimoji="1" lang="en-US" altLang="ja-JP" dirty="0" smtClean="0"/>
                        <a:t>D</a:t>
                      </a:r>
                      <a:endParaRPr kumimoji="1" lang="ja-JP" altLang="en-US" dirty="0"/>
                    </a:p>
                  </a:txBody>
                  <a:tcPr/>
                </a:tc>
                <a:tc>
                  <a:txBody>
                    <a:bodyPr/>
                    <a:lstStyle/>
                    <a:p>
                      <a:r>
                        <a:rPr kumimoji="1" lang="en-US" altLang="ja-JP" dirty="0" smtClean="0"/>
                        <a:t>E</a:t>
                      </a:r>
                      <a:endParaRPr kumimoji="1" lang="ja-JP" altLang="en-US" dirty="0"/>
                    </a:p>
                  </a:txBody>
                  <a:tcPr/>
                </a:tc>
                <a:tc>
                  <a:txBody>
                    <a:bodyPr/>
                    <a:lstStyle/>
                    <a:p>
                      <a:r>
                        <a:rPr kumimoji="1" lang="en-US" altLang="ja-JP" dirty="0" smtClean="0"/>
                        <a:t>F</a:t>
                      </a:r>
                      <a:endParaRPr kumimoji="1" lang="ja-JP" altLang="en-US" dirty="0"/>
                    </a:p>
                  </a:txBody>
                  <a:tcPr/>
                </a:tc>
                <a:tc>
                  <a:txBody>
                    <a:bodyPr/>
                    <a:lstStyle/>
                    <a:p>
                      <a:r>
                        <a:rPr kumimoji="1" lang="en-US" altLang="ja-JP" dirty="0" smtClean="0"/>
                        <a:t>G</a:t>
                      </a:r>
                      <a:endParaRPr kumimoji="1" lang="ja-JP" altLang="en-US" dirty="0"/>
                    </a:p>
                  </a:txBody>
                  <a:tcPr/>
                </a:tc>
                <a:tc>
                  <a:txBody>
                    <a:bodyPr/>
                    <a:lstStyle/>
                    <a:p>
                      <a:r>
                        <a:rPr kumimoji="1" lang="en-US" altLang="ja-JP" dirty="0" smtClean="0"/>
                        <a:t>H</a:t>
                      </a:r>
                      <a:endParaRPr kumimoji="1" lang="ja-JP" altLang="en-US" dirty="0"/>
                    </a:p>
                  </a:txBody>
                  <a:tcPr/>
                </a:tc>
              </a:tr>
              <a:tr h="42308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dirty="0" smtClean="0"/>
                        <a:t>ルール演算子</a:t>
                      </a:r>
                      <a:endParaRPr lang="en-US" altLang="ja-JP"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ja-JP"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1400" dirty="0" err="1" smtClean="0"/>
                        <a:t>aNb</a:t>
                      </a:r>
                      <a:endParaRPr kumimoji="1" lang="en-US" altLang="ja-JP" dirty="0" smtClean="0"/>
                    </a:p>
                  </a:txBody>
                  <a:tcPr/>
                </a:tc>
                <a:tc>
                  <a:txBody>
                    <a:bodyPr/>
                    <a:lstStyle/>
                    <a:p>
                      <a:r>
                        <a:rPr lang="en-US" altLang="ja-JP" sz="1400" dirty="0" smtClean="0"/>
                        <a:t>B</a:t>
                      </a:r>
                      <a:r>
                        <a:rPr lang="ja-JP" altLang="en-US" sz="1400" dirty="0" smtClean="0"/>
                        <a:t>⊂</a:t>
                      </a:r>
                      <a:r>
                        <a:rPr lang="en-US" altLang="ja-JP" sz="1400" dirty="0" smtClean="0"/>
                        <a:t>C</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r>
              <a:tr h="405460">
                <a:tc gridSpan="10">
                  <a:txBody>
                    <a:bodyPr/>
                    <a:lstStyle/>
                    <a:p>
                      <a:pPr algn="ctr"/>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r>
              <a:tr h="405460">
                <a:tc>
                  <a:txBody>
                    <a:bodyPr/>
                    <a:lstStyle/>
                    <a:p>
                      <a:r>
                        <a:rPr kumimoji="1" lang="ja-JP" altLang="en-US" dirty="0" smtClean="0"/>
                        <a:t>チェック対象</a:t>
                      </a:r>
                      <a:endParaRPr kumimoji="1" lang="ja-JP" altLang="en-US" dirty="0"/>
                    </a:p>
                  </a:txBody>
                  <a:tcPr/>
                </a:tc>
                <a:tc>
                  <a:txBody>
                    <a:bodyPr/>
                    <a:lstStyle/>
                    <a:p>
                      <a:endParaRPr kumimoji="1" lang="ja-JP"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1200" dirty="0" smtClean="0"/>
                        <a:t>測定工程</a:t>
                      </a:r>
                      <a:r>
                        <a:rPr lang="en-US" altLang="ja-JP" sz="1200" dirty="0" smtClean="0"/>
                        <a:t>Spec</a:t>
                      </a:r>
                      <a:endParaRPr kumimoji="1" lang="en-US" altLang="ja-JP" dirty="0" smtClean="0"/>
                    </a:p>
                  </a:txBody>
                  <a:tcPr/>
                </a:tc>
                <a:tc>
                  <a:txBody>
                    <a:bodyPr/>
                    <a:lstStyle/>
                    <a:p>
                      <a:r>
                        <a:rPr kumimoji="1" lang="en-US" altLang="ja-JP" dirty="0" err="1" smtClean="0"/>
                        <a:t>openo</a:t>
                      </a:r>
                      <a:endParaRPr kumimoji="1" lang="ja-JP"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dirty="0" err="1" smtClean="0"/>
                        <a:t>openo</a:t>
                      </a:r>
                      <a:endParaRPr kumimoji="1" lang="ja-JP" altLang="en-US" dirty="0" smtClean="0"/>
                    </a:p>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40658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ルール</a:t>
                      </a:r>
                      <a:r>
                        <a:rPr kumimoji="1" lang="en-US" altLang="ja-JP" dirty="0" smtClean="0"/>
                        <a:t>No</a:t>
                      </a:r>
                    </a:p>
                  </a:txBody>
                  <a:tcPr/>
                </a:tc>
                <a:tc>
                  <a:txBody>
                    <a:bodyPr/>
                    <a:lstStyle/>
                    <a:p>
                      <a:r>
                        <a:rPr kumimoji="1" lang="en-US" altLang="ja-JP" dirty="0" smtClean="0"/>
                        <a:t>1</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40658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位置指定演算子</a:t>
                      </a:r>
                      <a:endParaRPr kumimoji="1" lang="en-US" altLang="ja-JP" dirty="0" smtClean="0"/>
                    </a:p>
                  </a:txBody>
                  <a:tcPr/>
                </a:tc>
                <a:tc>
                  <a:txBody>
                    <a:bodyPr/>
                    <a:lstStyle/>
                    <a:p>
                      <a:endParaRPr kumimoji="1" lang="ja-JP" altLang="en-US" dirty="0"/>
                    </a:p>
                  </a:txBody>
                  <a:tcPr/>
                </a:tc>
                <a:tc>
                  <a:txBody>
                    <a:bodyPr/>
                    <a:lstStyle/>
                    <a:p>
                      <a:endParaRPr kumimoji="1" lang="ja-JP"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1400" dirty="0" smtClean="0"/>
                        <a:t>3E2</a:t>
                      </a:r>
                      <a:endParaRPr lang="en-US" altLang="ja-JP"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dirty="0" smtClean="0"/>
                        <a:t>E1</a:t>
                      </a:r>
                      <a:endParaRPr kumimoji="1" lang="ja-JP" altLang="en-US"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ja-JP" dirty="0" smtClean="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41580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論理演算子</a:t>
                      </a:r>
                      <a:endParaRPr kumimoji="1" lang="en-US" altLang="ja-JP" dirty="0" smtClean="0"/>
                    </a:p>
                  </a:txBody>
                  <a:tcPr/>
                </a:tc>
                <a:tc>
                  <a:txBody>
                    <a:bodyPr/>
                    <a:lstStyle/>
                    <a:p>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a:t>
                      </a:r>
                      <a:endParaRPr kumimoji="1" lang="ja-JP"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r>
              <a:tr h="40546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要素</a:t>
                      </a:r>
                      <a:endParaRPr kumimoji="1" lang="en-US" altLang="ja-JP"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tc>
                <a:tc>
                  <a:txBody>
                    <a:bodyPr/>
                    <a:lstStyle/>
                    <a:p>
                      <a:r>
                        <a:rPr lang="en-US" altLang="ja-JP" sz="1200" dirty="0" smtClean="0"/>
                        <a:t>AL@AL-INS-JUDGE</a:t>
                      </a:r>
                      <a:endParaRPr kumimoji="1" lang="ja-JP" altLang="en-US" dirty="0"/>
                    </a:p>
                  </a:txBody>
                  <a:tcPr/>
                </a:tc>
                <a:tc>
                  <a:txBody>
                    <a:bodyPr/>
                    <a:lstStyle/>
                    <a:p>
                      <a:r>
                        <a:rPr lang="en-US" altLang="ja-JP" sz="1200" dirty="0" smtClean="0"/>
                        <a:t>EX</a:t>
                      </a:r>
                      <a:endParaRPr kumimoji="1" lang="ja-JP" altLang="en-US" dirty="0"/>
                    </a:p>
                  </a:txBody>
                  <a:tcPr/>
                </a:tc>
                <a:tc>
                  <a:txBody>
                    <a:bodyPr/>
                    <a:lstStyle/>
                    <a:p>
                      <a:r>
                        <a:rPr lang="en-US" altLang="ja-JP" sz="1200" dirty="0" smtClean="0"/>
                        <a:t>"1","2","3"…"9","A","B","C"…"Z"</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bl>
          </a:graphicData>
        </a:graphic>
      </p:graphicFrame>
      <p:sp>
        <p:nvSpPr>
          <p:cNvPr id="24" name="テキスト ボックス 23"/>
          <p:cNvSpPr txBox="1"/>
          <p:nvPr/>
        </p:nvSpPr>
        <p:spPr>
          <a:xfrm>
            <a:off x="865669" y="4880892"/>
            <a:ext cx="11326330" cy="738664"/>
          </a:xfrm>
          <a:prstGeom prst="rect">
            <a:avLst/>
          </a:prstGeom>
          <a:noFill/>
        </p:spPr>
        <p:txBody>
          <a:bodyPr wrap="square" rtlCol="0">
            <a:spAutoFit/>
          </a:bodyPr>
          <a:lstStyle/>
          <a:p>
            <a:r>
              <a:rPr lang="ja-JP" altLang="en-US" sz="1400" dirty="0" smtClean="0"/>
              <a:t>同一</a:t>
            </a:r>
            <a:r>
              <a:rPr lang="ja-JP" altLang="en-US" sz="1400" dirty="0"/>
              <a:t>工程</a:t>
            </a:r>
            <a:r>
              <a:rPr lang="ja-JP" altLang="en-US" sz="1400" dirty="0" smtClean="0"/>
              <a:t>のと</a:t>
            </a:r>
            <a:r>
              <a:rPr lang="ja-JP" altLang="en-US" sz="1400" dirty="0"/>
              <a:t>「オペレーション</a:t>
            </a:r>
            <a:r>
              <a:rPr lang="en-US" altLang="ja-JP" sz="1400" dirty="0"/>
              <a:t>No</a:t>
            </a:r>
            <a:r>
              <a:rPr lang="ja-JP" altLang="en-US" sz="1400" dirty="0"/>
              <a:t>」を取得する</a:t>
            </a:r>
            <a:r>
              <a:rPr lang="ja-JP" altLang="en-US" sz="1400" dirty="0" smtClean="0"/>
              <a:t>。</a:t>
            </a:r>
            <a:endParaRPr lang="en-US" altLang="ja-JP" sz="1400" dirty="0" smtClean="0"/>
          </a:p>
          <a:p>
            <a:r>
              <a:rPr lang="ja-JP" altLang="en-US" sz="1400" dirty="0" smtClean="0"/>
              <a:t>①「</a:t>
            </a:r>
            <a:r>
              <a:rPr lang="ja-JP" altLang="en-US" sz="1400" dirty="0"/>
              <a:t>測定工程</a:t>
            </a:r>
            <a:r>
              <a:rPr lang="en-US" altLang="ja-JP" sz="1400" dirty="0"/>
              <a:t>Spec</a:t>
            </a:r>
            <a:r>
              <a:rPr lang="ja-JP" altLang="en-US" sz="1400" dirty="0"/>
              <a:t>」が”</a:t>
            </a:r>
            <a:r>
              <a:rPr lang="en-US" altLang="ja-JP" sz="1400" dirty="0"/>
              <a:t>AL@AL-INS-JUDGE”</a:t>
            </a:r>
            <a:r>
              <a:rPr lang="ja-JP" altLang="en-US" sz="1400" dirty="0" smtClean="0"/>
              <a:t>の箇所で</a:t>
            </a:r>
            <a:endParaRPr lang="en-US" altLang="ja-JP" sz="1400" dirty="0" smtClean="0"/>
          </a:p>
          <a:p>
            <a:r>
              <a:rPr lang="ja-JP" altLang="en-US" sz="1400" dirty="0" smtClean="0"/>
              <a:t>②「</a:t>
            </a:r>
            <a:r>
              <a:rPr lang="ja-JP" altLang="en-US" sz="1400" dirty="0"/>
              <a:t>オペレーション</a:t>
            </a:r>
            <a:r>
              <a:rPr lang="en-US" altLang="ja-JP" sz="1400" dirty="0"/>
              <a:t>No</a:t>
            </a:r>
            <a:r>
              <a:rPr lang="ja-JP" altLang="en-US" sz="1400" dirty="0"/>
              <a:t>」が”</a:t>
            </a:r>
            <a:r>
              <a:rPr lang="en-US" altLang="ja-JP" sz="1400" dirty="0"/>
              <a:t>.EX$"($</a:t>
            </a:r>
            <a:r>
              <a:rPr lang="ja-JP" altLang="en-US" sz="1400" dirty="0"/>
              <a:t>は</a:t>
            </a:r>
            <a:r>
              <a:rPr lang="en-US" altLang="ja-JP" sz="1400" dirty="0"/>
              <a:t>"1","2","3"…"9","A","B","C"…"Z")</a:t>
            </a:r>
            <a:r>
              <a:rPr lang="ja-JP" altLang="en-US" sz="1400" dirty="0"/>
              <a:t>を含まない場合、</a:t>
            </a:r>
            <a:r>
              <a:rPr lang="en-US" altLang="ja-JP" sz="1400" dirty="0"/>
              <a:t>"ERROR"</a:t>
            </a:r>
            <a:r>
              <a:rPr lang="ja-JP" altLang="en-US" sz="1400" dirty="0"/>
              <a:t>とする</a:t>
            </a:r>
            <a:endParaRPr lang="en-US" altLang="ja-JP" sz="1400" dirty="0"/>
          </a:p>
        </p:txBody>
      </p:sp>
    </p:spTree>
    <p:extLst>
      <p:ext uri="{BB962C8B-B14F-4D97-AF65-F5344CB8AC3E}">
        <p14:creationId xmlns:p14="http://schemas.microsoft.com/office/powerpoint/2010/main" val="1970023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304" y="-40185"/>
            <a:ext cx="12191999" cy="692149"/>
          </a:xfrm>
        </p:spPr>
        <p:txBody>
          <a:bodyPr/>
          <a:lstStyle/>
          <a:p>
            <a:r>
              <a:rPr lang="ja-JP" altLang="en-US" dirty="0"/>
              <a:t>処理</a:t>
            </a:r>
            <a:r>
              <a:rPr lang="ja-JP" altLang="en-US" dirty="0" smtClean="0"/>
              <a:t>形態</a:t>
            </a:r>
            <a:r>
              <a:rPr lang="en-US" altLang="ja-JP" dirty="0" smtClean="0"/>
              <a:t>(</a:t>
            </a:r>
            <a:r>
              <a:rPr lang="ja-JP" altLang="en-US" dirty="0" smtClean="0"/>
              <a:t>登録</a:t>
            </a:r>
            <a:r>
              <a:rPr lang="en-US" altLang="ja-JP" dirty="0" smtClean="0"/>
              <a:t>,</a:t>
            </a:r>
            <a:r>
              <a:rPr lang="ja-JP" altLang="en-US" dirty="0" smtClean="0"/>
              <a:t>削除</a:t>
            </a:r>
            <a:r>
              <a:rPr lang="en-US" altLang="ja-JP" dirty="0" smtClean="0"/>
              <a:t>,</a:t>
            </a:r>
            <a:r>
              <a:rPr lang="ja-JP" altLang="en-US" dirty="0" smtClean="0"/>
              <a:t>修正</a:t>
            </a:r>
            <a:r>
              <a:rPr lang="en-US" altLang="ja-JP" dirty="0" smtClean="0"/>
              <a:t>)</a:t>
            </a:r>
            <a:endParaRPr kumimoji="1" lang="ja-JP" altLang="en-US" dirty="0"/>
          </a:p>
        </p:txBody>
      </p:sp>
      <p:sp>
        <p:nvSpPr>
          <p:cNvPr id="5" name="スライド番号プレースホルダー 4"/>
          <p:cNvSpPr>
            <a:spLocks noGrp="1"/>
          </p:cNvSpPr>
          <p:nvPr>
            <p:ph type="sldNum" sz="quarter" idx="17"/>
          </p:nvPr>
        </p:nvSpPr>
        <p:spPr>
          <a:xfrm>
            <a:off x="11377612" y="6492875"/>
            <a:ext cx="416981" cy="365125"/>
          </a:xfrm>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13</a:t>
            </a:fld>
            <a:endParaRPr lang="en-US" altLang="ja-JP" dirty="0"/>
          </a:p>
        </p:txBody>
      </p:sp>
      <p:cxnSp>
        <p:nvCxnSpPr>
          <p:cNvPr id="33" name="直線矢印コネクタ 32"/>
          <p:cNvCxnSpPr>
            <a:endCxn id="48" idx="1"/>
          </p:cNvCxnSpPr>
          <p:nvPr/>
        </p:nvCxnSpPr>
        <p:spPr>
          <a:xfrm>
            <a:off x="839984" y="2303525"/>
            <a:ext cx="1640764" cy="1470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860148" y="1912194"/>
            <a:ext cx="1054143" cy="369332"/>
          </a:xfrm>
          <a:prstGeom prst="rect">
            <a:avLst/>
          </a:prstGeom>
          <a:noFill/>
        </p:spPr>
        <p:txBody>
          <a:bodyPr wrap="square" rtlCol="0">
            <a:spAutoFit/>
          </a:bodyPr>
          <a:lstStyle/>
          <a:p>
            <a:r>
              <a:rPr kumimoji="1" lang="ja-JP" altLang="en-US" dirty="0" smtClean="0"/>
              <a:t>リクエスト</a:t>
            </a:r>
            <a:endParaRPr kumimoji="1" lang="ja-JP" altLang="en-US" dirty="0"/>
          </a:p>
        </p:txBody>
      </p:sp>
      <p:cxnSp>
        <p:nvCxnSpPr>
          <p:cNvPr id="35" name="直線矢印コネクタ 34"/>
          <p:cNvCxnSpPr/>
          <p:nvPr/>
        </p:nvCxnSpPr>
        <p:spPr>
          <a:xfrm flipH="1">
            <a:off x="864000" y="4504259"/>
            <a:ext cx="2336316" cy="13651"/>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36" name="テキスト ボックス 35"/>
          <p:cNvSpPr txBox="1"/>
          <p:nvPr/>
        </p:nvSpPr>
        <p:spPr>
          <a:xfrm>
            <a:off x="1319814" y="4148578"/>
            <a:ext cx="2048256" cy="369332"/>
          </a:xfrm>
          <a:prstGeom prst="rect">
            <a:avLst/>
          </a:prstGeom>
          <a:noFill/>
        </p:spPr>
        <p:txBody>
          <a:bodyPr wrap="square" rtlCol="0">
            <a:spAutoFit/>
          </a:bodyPr>
          <a:lstStyle/>
          <a:p>
            <a:r>
              <a:rPr kumimoji="1" lang="ja-JP" altLang="en-US" dirty="0" smtClean="0"/>
              <a:t>レスポンス</a:t>
            </a:r>
            <a:endParaRPr kumimoji="1" lang="ja-JP" altLang="en-US" dirty="0"/>
          </a:p>
        </p:txBody>
      </p:sp>
      <p:sp>
        <p:nvSpPr>
          <p:cNvPr id="3" name="テキスト ボックス 2"/>
          <p:cNvSpPr txBox="1"/>
          <p:nvPr/>
        </p:nvSpPr>
        <p:spPr>
          <a:xfrm>
            <a:off x="2480748" y="743254"/>
            <a:ext cx="2035000" cy="954107"/>
          </a:xfrm>
          <a:prstGeom prst="rect">
            <a:avLst/>
          </a:prstGeom>
          <a:noFill/>
        </p:spPr>
        <p:txBody>
          <a:bodyPr wrap="square" rtlCol="0">
            <a:spAutoFit/>
          </a:bodyPr>
          <a:lstStyle/>
          <a:p>
            <a:r>
              <a:rPr lang="ja-JP" altLang="en-US" sz="1400" dirty="0" smtClean="0"/>
              <a:t>内部ロジック</a:t>
            </a:r>
            <a:endParaRPr lang="en-US" altLang="ja-JP" sz="1400" dirty="0" smtClean="0"/>
          </a:p>
          <a:p>
            <a:r>
              <a:rPr kumimoji="1" lang="ja-JP" altLang="en-US" sz="1400" dirty="0" smtClean="0"/>
              <a:t>・ルール</a:t>
            </a:r>
            <a:r>
              <a:rPr lang="ja-JP" altLang="en-US" sz="1400" dirty="0"/>
              <a:t>演算子</a:t>
            </a:r>
            <a:r>
              <a:rPr kumimoji="1" lang="ja-JP" altLang="en-US" sz="1400" dirty="0" smtClean="0"/>
              <a:t>を</a:t>
            </a:r>
            <a:r>
              <a:rPr kumimoji="1" lang="en-US" altLang="ja-JP" sz="1400" dirty="0" smtClean="0"/>
              <a:t>SQL</a:t>
            </a:r>
            <a:r>
              <a:rPr kumimoji="1" lang="ja-JP" altLang="en-US" sz="1400" dirty="0" smtClean="0"/>
              <a:t>に変更</a:t>
            </a:r>
            <a:r>
              <a:rPr kumimoji="1" lang="en-US" altLang="ja-JP" sz="1400" dirty="0" smtClean="0"/>
              <a:t>(</a:t>
            </a:r>
            <a:r>
              <a:rPr kumimoji="1" lang="ja-JP" altLang="en-US" sz="1400" dirty="0" smtClean="0"/>
              <a:t>永続化</a:t>
            </a:r>
            <a:r>
              <a:rPr kumimoji="1" lang="en-US" altLang="ja-JP" sz="1400" dirty="0" smtClean="0"/>
              <a:t>)</a:t>
            </a:r>
          </a:p>
          <a:p>
            <a:r>
              <a:rPr kumimoji="1" lang="ja-JP" altLang="en-US" sz="1400" dirty="0" smtClean="0"/>
              <a:t>・</a:t>
            </a:r>
            <a:r>
              <a:rPr kumimoji="1" lang="en-US" altLang="ja-JP" sz="1400" dirty="0" smtClean="0"/>
              <a:t>DB</a:t>
            </a:r>
            <a:r>
              <a:rPr kumimoji="1" lang="ja-JP" altLang="en-US" sz="1400" dirty="0" smtClean="0"/>
              <a:t>へクエリ発行</a:t>
            </a:r>
            <a:endParaRPr kumimoji="1" lang="ja-JP" altLang="en-US" sz="1400" dirty="0"/>
          </a:p>
        </p:txBody>
      </p:sp>
      <p:sp>
        <p:nvSpPr>
          <p:cNvPr id="50" name="テキスト ボックス 49"/>
          <p:cNvSpPr txBox="1"/>
          <p:nvPr/>
        </p:nvSpPr>
        <p:spPr>
          <a:xfrm>
            <a:off x="8108847" y="3608721"/>
            <a:ext cx="3760982" cy="523220"/>
          </a:xfrm>
          <a:prstGeom prst="rect">
            <a:avLst/>
          </a:prstGeom>
          <a:noFill/>
        </p:spPr>
        <p:txBody>
          <a:bodyPr wrap="square" rtlCol="0">
            <a:spAutoFit/>
          </a:bodyPr>
          <a:lstStyle/>
          <a:p>
            <a:r>
              <a:rPr kumimoji="1" lang="ja-JP" altLang="en-US" sz="1400" dirty="0" smtClean="0"/>
              <a:t>ルールを</a:t>
            </a:r>
            <a:r>
              <a:rPr kumimoji="1" lang="en-US" altLang="ja-JP" sz="1400" dirty="0" smtClean="0"/>
              <a:t>DB</a:t>
            </a:r>
            <a:r>
              <a:rPr kumimoji="1" lang="ja-JP" altLang="en-US" sz="1400" dirty="0" smtClean="0"/>
              <a:t>へ登録</a:t>
            </a:r>
            <a:endParaRPr kumimoji="1" lang="en-US" altLang="ja-JP" sz="1400" dirty="0" smtClean="0"/>
          </a:p>
          <a:p>
            <a:r>
              <a:rPr lang="ja-JP" altLang="en-US" sz="1400" dirty="0" smtClean="0"/>
              <a:t>・重複ルールがある場合エラー</a:t>
            </a:r>
            <a:r>
              <a:rPr lang="en-US" altLang="ja-JP" sz="1400" dirty="0" smtClean="0"/>
              <a:t>(</a:t>
            </a:r>
            <a:r>
              <a:rPr lang="en-US" altLang="ja-JP" sz="1400" dirty="0" err="1" smtClean="0"/>
              <a:t>unque</a:t>
            </a:r>
            <a:r>
              <a:rPr lang="ja-JP" altLang="en-US" sz="1400" dirty="0" smtClean="0"/>
              <a:t>キー設定</a:t>
            </a:r>
            <a:r>
              <a:rPr lang="en-US" altLang="ja-JP" sz="1400" dirty="0" smtClean="0"/>
              <a:t>)</a:t>
            </a:r>
            <a:endParaRPr kumimoji="1" lang="ja-JP" altLang="en-US" sz="1400" dirty="0"/>
          </a:p>
        </p:txBody>
      </p:sp>
      <p:sp>
        <p:nvSpPr>
          <p:cNvPr id="51" name="テキスト ボックス 50"/>
          <p:cNvSpPr txBox="1"/>
          <p:nvPr/>
        </p:nvSpPr>
        <p:spPr>
          <a:xfrm>
            <a:off x="2366312" y="5114331"/>
            <a:ext cx="2455668" cy="523220"/>
          </a:xfrm>
          <a:prstGeom prst="rect">
            <a:avLst/>
          </a:prstGeom>
          <a:noFill/>
        </p:spPr>
        <p:txBody>
          <a:bodyPr wrap="square" rtlCol="0">
            <a:spAutoFit/>
          </a:bodyPr>
          <a:lstStyle/>
          <a:p>
            <a:r>
              <a:rPr kumimoji="1" lang="ja-JP" altLang="en-US" sz="1400" dirty="0" smtClean="0"/>
              <a:t>登録完了、</a:t>
            </a:r>
            <a:endParaRPr kumimoji="1" lang="en-US" altLang="ja-JP" sz="1400" dirty="0" smtClean="0"/>
          </a:p>
          <a:p>
            <a:r>
              <a:rPr kumimoji="1" lang="ja-JP" altLang="en-US" sz="1400" dirty="0" smtClean="0"/>
              <a:t>もしくは重複エラー画面を発行</a:t>
            </a:r>
            <a:endParaRPr kumimoji="1" lang="ja-JP" altLang="en-US" sz="1400" dirty="0"/>
          </a:p>
        </p:txBody>
      </p:sp>
      <p:cxnSp>
        <p:nvCxnSpPr>
          <p:cNvPr id="52" name="直線矢印コネクタ 51"/>
          <p:cNvCxnSpPr/>
          <p:nvPr/>
        </p:nvCxnSpPr>
        <p:spPr>
          <a:xfrm>
            <a:off x="3852853" y="2317421"/>
            <a:ext cx="5326380" cy="25234"/>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53" name="直線矢印コネクタ 52"/>
          <p:cNvCxnSpPr/>
          <p:nvPr/>
        </p:nvCxnSpPr>
        <p:spPr>
          <a:xfrm flipH="1" flipV="1">
            <a:off x="4042212" y="4509735"/>
            <a:ext cx="6129962" cy="8864"/>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grpSp>
        <p:nvGrpSpPr>
          <p:cNvPr id="54" name="グループ化 53"/>
          <p:cNvGrpSpPr/>
          <p:nvPr/>
        </p:nvGrpSpPr>
        <p:grpSpPr>
          <a:xfrm>
            <a:off x="7159506" y="1897046"/>
            <a:ext cx="2581458" cy="767585"/>
            <a:chOff x="2251468" y="4071394"/>
            <a:chExt cx="7810775" cy="1089252"/>
          </a:xfrm>
        </p:grpSpPr>
        <p:sp>
          <p:nvSpPr>
            <p:cNvPr id="56" name="テキスト ボックス 55"/>
            <p:cNvSpPr txBox="1"/>
            <p:nvPr/>
          </p:nvSpPr>
          <p:spPr>
            <a:xfrm>
              <a:off x="7368534" y="4071394"/>
              <a:ext cx="2693709" cy="524106"/>
            </a:xfrm>
            <a:prstGeom prst="rect">
              <a:avLst/>
            </a:prstGeom>
            <a:noFill/>
          </p:spPr>
          <p:txBody>
            <a:bodyPr wrap="square" rtlCol="0">
              <a:spAutoFit/>
            </a:bodyPr>
            <a:lstStyle/>
            <a:p>
              <a:endParaRPr kumimoji="1" lang="en-US" altLang="ja-JP" dirty="0" smtClean="0"/>
            </a:p>
          </p:txBody>
        </p:sp>
        <p:sp>
          <p:nvSpPr>
            <p:cNvPr id="57" name="円/楕円 56"/>
            <p:cNvSpPr/>
            <p:nvPr/>
          </p:nvSpPr>
          <p:spPr>
            <a:xfrm>
              <a:off x="2251468" y="4239195"/>
              <a:ext cx="3911814" cy="92145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 dirty="0">
                  <a:solidFill>
                    <a:schemeClr val="tx1"/>
                  </a:solidFill>
                </a:rPr>
                <a:t>2</a:t>
              </a:r>
              <a:r>
                <a:rPr lang="en-US" altLang="ja-JP" sz="1000" dirty="0">
                  <a:solidFill>
                    <a:schemeClr val="tx1"/>
                  </a:solidFill>
                </a:rPr>
                <a:t>N</a:t>
              </a:r>
              <a:r>
                <a:rPr lang="en-US" altLang="ja-JP" sz="700" dirty="0">
                  <a:solidFill>
                    <a:schemeClr val="tx1"/>
                  </a:solidFill>
                </a:rPr>
                <a:t>4</a:t>
              </a:r>
              <a:r>
                <a:rPr lang="en-US" altLang="ja-JP" sz="1000" dirty="0">
                  <a:solidFill>
                    <a:schemeClr val="tx1"/>
                  </a:solidFill>
                </a:rPr>
                <a:t>  a!</a:t>
              </a:r>
              <a:r>
                <a:rPr lang="ja-JP" altLang="en-US" sz="1000" dirty="0">
                  <a:solidFill>
                    <a:schemeClr val="tx1"/>
                  </a:solidFill>
                </a:rPr>
                <a:t>⇒</a:t>
              </a:r>
              <a:r>
                <a:rPr lang="en-US" altLang="ja-JP" sz="1000" dirty="0">
                  <a:solidFill>
                    <a:schemeClr val="tx1"/>
                  </a:solidFill>
                </a:rPr>
                <a:t>b a:Y    a=Y    </a:t>
              </a:r>
              <a:r>
                <a:rPr lang="en-US" altLang="ja-JP" sz="1000" dirty="0" smtClean="0">
                  <a:solidFill>
                    <a:schemeClr val="tx1"/>
                  </a:solidFill>
                </a:rPr>
                <a:t>b=</a:t>
              </a:r>
              <a:r>
                <a:rPr lang="en-US" altLang="ja-JP" sz="1000" dirty="0" err="1" smtClean="0">
                  <a:solidFill>
                    <a:schemeClr val="tx1"/>
                  </a:solidFill>
                </a:rPr>
                <a:t>Cv</a:t>
              </a:r>
              <a:endParaRPr kumimoji="1" lang="ja-JP" altLang="en-US" sz="1000" dirty="0">
                <a:solidFill>
                  <a:schemeClr val="tx1"/>
                </a:solidFill>
              </a:endParaRPr>
            </a:p>
          </p:txBody>
        </p:sp>
      </p:grpSp>
      <p:graphicFrame>
        <p:nvGraphicFramePr>
          <p:cNvPr id="62" name="表 61"/>
          <p:cNvGraphicFramePr>
            <a:graphicFrameLocks noGrp="1"/>
          </p:cNvGraphicFramePr>
          <p:nvPr>
            <p:extLst>
              <p:ext uri="{D42A27DB-BD31-4B8C-83A1-F6EECF244321}">
                <p14:modId xmlns:p14="http://schemas.microsoft.com/office/powerpoint/2010/main" val="3976433374"/>
              </p:ext>
            </p:extLst>
          </p:nvPr>
        </p:nvGraphicFramePr>
        <p:xfrm>
          <a:off x="4608465" y="1917426"/>
          <a:ext cx="1524308" cy="845071"/>
        </p:xfrm>
        <a:graphic>
          <a:graphicData uri="http://schemas.openxmlformats.org/drawingml/2006/table">
            <a:tbl>
              <a:tblPr firstRow="1" bandRow="1">
                <a:tableStyleId>{5C22544A-7EE6-4342-B048-85BDC9FD1C3A}</a:tableStyleId>
              </a:tblPr>
              <a:tblGrid>
                <a:gridCol w="375988"/>
                <a:gridCol w="275668"/>
                <a:gridCol w="314276"/>
                <a:gridCol w="310900"/>
                <a:gridCol w="247476"/>
              </a:tblGrid>
              <a:tr h="96425">
                <a:tc>
                  <a:txBody>
                    <a:bodyPr/>
                    <a:lstStyle/>
                    <a:p>
                      <a:endParaRPr kumimoji="1" lang="ja-JP" altLang="en-US" sz="300" dirty="0"/>
                    </a:p>
                  </a:txBody>
                  <a:tcPr marL="20056" marR="20056" marT="10028" marB="10028"/>
                </a:tc>
                <a:tc>
                  <a:txBody>
                    <a:bodyPr/>
                    <a:lstStyle/>
                    <a:p>
                      <a:r>
                        <a:rPr kumimoji="1" lang="ja-JP" altLang="en-US" sz="300" dirty="0" smtClean="0"/>
                        <a:t>ルール</a:t>
                      </a:r>
                      <a:r>
                        <a:rPr kumimoji="1" lang="en-US" altLang="ja-JP" sz="300" dirty="0" smtClean="0"/>
                        <a:t>No</a:t>
                      </a:r>
                      <a:endParaRPr kumimoji="1" lang="ja-JP" altLang="en-US" sz="300" dirty="0"/>
                    </a:p>
                  </a:txBody>
                  <a:tcPr marL="20056" marR="20056" marT="10028" marB="10028"/>
                </a:tc>
                <a:tc>
                  <a:txBody>
                    <a:bodyPr/>
                    <a:lstStyle/>
                    <a:p>
                      <a:r>
                        <a:rPr kumimoji="1" lang="en-US" altLang="ja-JP" sz="300" dirty="0" smtClean="0"/>
                        <a:t>a</a:t>
                      </a:r>
                      <a:endParaRPr kumimoji="1" lang="ja-JP" altLang="en-US" sz="300" dirty="0"/>
                    </a:p>
                  </a:txBody>
                  <a:tcPr marL="20056" marR="20056" marT="10028" marB="10028"/>
                </a:tc>
                <a:tc>
                  <a:txBody>
                    <a:bodyPr/>
                    <a:lstStyle/>
                    <a:p>
                      <a:r>
                        <a:rPr kumimoji="1" lang="en-US" altLang="ja-JP" sz="300" dirty="0" smtClean="0"/>
                        <a:t>b</a:t>
                      </a:r>
                      <a:endParaRPr kumimoji="1" lang="ja-JP" altLang="en-US" sz="300" dirty="0"/>
                    </a:p>
                  </a:txBody>
                  <a:tcPr marL="20056" marR="20056" marT="10028" marB="10028"/>
                </a:tc>
                <a:tc>
                  <a:txBody>
                    <a:bodyPr/>
                    <a:lstStyle/>
                    <a:p>
                      <a:r>
                        <a:rPr kumimoji="1" lang="en-US" altLang="ja-JP" sz="300" dirty="0" smtClean="0"/>
                        <a:t>c</a:t>
                      </a:r>
                      <a:endParaRPr kumimoji="1" lang="ja-JP" altLang="en-US" sz="300" dirty="0"/>
                    </a:p>
                  </a:txBody>
                  <a:tcPr marL="20056" marR="20056" marT="10028" marB="10028"/>
                </a:tc>
              </a:tr>
              <a:tr h="130372">
                <a:tc>
                  <a:txBody>
                    <a:bodyPr/>
                    <a:lstStyle/>
                    <a:p>
                      <a:r>
                        <a:rPr kumimoji="1" lang="ja-JP" altLang="en-US" sz="300" dirty="0" smtClean="0"/>
                        <a:t>チェック対象</a:t>
                      </a:r>
                      <a:endParaRPr kumimoji="1" lang="ja-JP" altLang="en-US" sz="300" dirty="0"/>
                    </a:p>
                  </a:txBody>
                  <a:tcPr marL="20056" marR="20056" marT="10028" marB="10028"/>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300" dirty="0" smtClean="0"/>
                        <a:t>1</a:t>
                      </a:r>
                    </a:p>
                  </a:txBody>
                  <a:tcPr marL="20056" marR="20056" marT="10028" marB="10028"/>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300" dirty="0" err="1" smtClean="0"/>
                        <a:t>MainPDType</a:t>
                      </a:r>
                      <a:endParaRPr kumimoji="1" lang="en-US" altLang="ja-JP" sz="300" dirty="0" smtClean="0"/>
                    </a:p>
                  </a:txBody>
                  <a:tcPr marL="20056" marR="20056" marT="10028" marB="10028"/>
                </a:tc>
                <a:tc>
                  <a:txBody>
                    <a:bodyPr/>
                    <a:lstStyle/>
                    <a:p>
                      <a:r>
                        <a:rPr kumimoji="1" lang="en-US" altLang="ja-JP" sz="300" dirty="0" smtClean="0"/>
                        <a:t>PD</a:t>
                      </a:r>
                      <a:endParaRPr kumimoji="1" lang="ja-JP" altLang="en-US" sz="300" dirty="0"/>
                    </a:p>
                  </a:txBody>
                  <a:tcPr marL="20056" marR="20056" marT="10028" marB="10028"/>
                </a:tc>
                <a:tc>
                  <a:txBody>
                    <a:bodyPr/>
                    <a:lstStyle/>
                    <a:p>
                      <a:endParaRPr kumimoji="1" lang="ja-JP" altLang="en-US" sz="300" dirty="0"/>
                    </a:p>
                  </a:txBody>
                  <a:tcPr marL="20056" marR="20056" marT="10028" marB="10028"/>
                </a:tc>
              </a:tr>
              <a:tr h="130372">
                <a:tc gridSpan="5">
                  <a:txBody>
                    <a:bodyPr/>
                    <a:lstStyle/>
                    <a:p>
                      <a:pPr algn="ctr"/>
                      <a:r>
                        <a:rPr kumimoji="1" lang="ja-JP" altLang="en-US" sz="300" dirty="0" smtClean="0"/>
                        <a:t>ロジック系演算子</a:t>
                      </a:r>
                      <a:endParaRPr kumimoji="1" lang="ja-JP" altLang="en-US" sz="300" dirty="0"/>
                    </a:p>
                  </a:txBody>
                  <a:tcPr marL="20056" marR="20056" marT="10028" marB="10028"/>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13073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300" dirty="0" smtClean="0"/>
                        <a:t>ルール</a:t>
                      </a:r>
                      <a:r>
                        <a:rPr kumimoji="1" lang="en-US" altLang="ja-JP" sz="300" dirty="0" smtClean="0"/>
                        <a:t>No</a:t>
                      </a:r>
                    </a:p>
                  </a:txBody>
                  <a:tcPr marL="20056" marR="20056" marT="10028" marB="10028"/>
                </a:tc>
                <a:tc>
                  <a:txBody>
                    <a:bodyPr/>
                    <a:lstStyle/>
                    <a:p>
                      <a:r>
                        <a:rPr kumimoji="1" lang="en-US" altLang="ja-JP" sz="300" dirty="0" smtClean="0"/>
                        <a:t>1</a:t>
                      </a:r>
                      <a:endParaRPr kumimoji="1" lang="ja-JP" altLang="en-US" sz="300" dirty="0"/>
                    </a:p>
                  </a:txBody>
                  <a:tcPr marL="20056" marR="20056" marT="10028" marB="10028"/>
                </a:tc>
                <a:tc>
                  <a:txBody>
                    <a:bodyPr/>
                    <a:lstStyle/>
                    <a:p>
                      <a:endParaRPr kumimoji="1" lang="ja-JP" altLang="en-US" sz="300" dirty="0"/>
                    </a:p>
                  </a:txBody>
                  <a:tcPr marL="20056" marR="20056" marT="10028" marB="10028"/>
                </a:tc>
                <a:tc>
                  <a:txBody>
                    <a:bodyPr/>
                    <a:lstStyle/>
                    <a:p>
                      <a:endParaRPr kumimoji="1" lang="ja-JP" altLang="en-US" sz="300" dirty="0"/>
                    </a:p>
                  </a:txBody>
                  <a:tcPr marL="20056" marR="20056" marT="10028" marB="10028"/>
                </a:tc>
                <a:tc>
                  <a:txBody>
                    <a:bodyPr/>
                    <a:lstStyle/>
                    <a:p>
                      <a:endParaRPr kumimoji="1" lang="ja-JP" altLang="en-US" sz="300" dirty="0"/>
                    </a:p>
                  </a:txBody>
                  <a:tcPr marL="20056" marR="20056" marT="10028" marB="10028"/>
                </a:tc>
              </a:tr>
              <a:tr h="964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300" dirty="0" smtClean="0"/>
                        <a:t>位置指定演算子</a:t>
                      </a:r>
                      <a:endParaRPr kumimoji="1" lang="en-US" altLang="ja-JP" sz="300" dirty="0" smtClean="0"/>
                    </a:p>
                  </a:txBody>
                  <a:tcPr marL="20056" marR="20056" marT="10028" marB="10028"/>
                </a:tc>
                <a:tc>
                  <a:txBody>
                    <a:bodyPr/>
                    <a:lstStyle/>
                    <a:p>
                      <a:endParaRPr kumimoji="1" lang="ja-JP" altLang="en-US" sz="300" dirty="0"/>
                    </a:p>
                  </a:txBody>
                  <a:tcPr marL="20056" marR="20056" marT="10028" marB="10028"/>
                </a:tc>
                <a:tc>
                  <a:txBody>
                    <a:bodyPr/>
                    <a:lstStyle/>
                    <a:p>
                      <a:r>
                        <a:rPr kumimoji="1" lang="en-US" altLang="ja-JP" sz="300" dirty="0" smtClean="0"/>
                        <a:t>2N</a:t>
                      </a:r>
                      <a:endParaRPr kumimoji="1" lang="ja-JP" altLang="en-US" sz="300" dirty="0"/>
                    </a:p>
                  </a:txBody>
                  <a:tcPr marL="20056" marR="20056" marT="10028" marB="10028"/>
                </a:tc>
                <a:tc>
                  <a:txBody>
                    <a:bodyPr/>
                    <a:lstStyle/>
                    <a:p>
                      <a:r>
                        <a:rPr kumimoji="1" lang="en-US" altLang="ja-JP" sz="300" dirty="0" smtClean="0"/>
                        <a:t>4N</a:t>
                      </a:r>
                      <a:endParaRPr kumimoji="1" lang="ja-JP" altLang="en-US" sz="300" dirty="0"/>
                    </a:p>
                  </a:txBody>
                  <a:tcPr marL="20056" marR="20056" marT="10028" marB="10028"/>
                </a:tc>
                <a:tc>
                  <a:txBody>
                    <a:bodyPr/>
                    <a:lstStyle/>
                    <a:p>
                      <a:endParaRPr kumimoji="1" lang="ja-JP" altLang="en-US" sz="300" dirty="0"/>
                    </a:p>
                  </a:txBody>
                  <a:tcPr marL="20056" marR="20056" marT="10028" marB="10028"/>
                </a:tc>
              </a:tr>
              <a:tr h="13037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300" dirty="0" smtClean="0"/>
                        <a:t>ルール演算子</a:t>
                      </a:r>
                      <a:endParaRPr lang="en-US" altLang="ja-JP" sz="300" dirty="0" smtClean="0"/>
                    </a:p>
                  </a:txBody>
                  <a:tcPr marL="20056" marR="20056" marT="10028" marB="10028"/>
                </a:tc>
                <a:tc>
                  <a:txBody>
                    <a:bodyPr/>
                    <a:lstStyle/>
                    <a:p>
                      <a:r>
                        <a:rPr lang="en-US" altLang="ja-JP" sz="300" dirty="0" smtClean="0"/>
                        <a:t>a!</a:t>
                      </a:r>
                      <a:r>
                        <a:rPr lang="ja-JP" altLang="en-US" sz="300" dirty="0" smtClean="0"/>
                        <a:t>⇒</a:t>
                      </a:r>
                      <a:r>
                        <a:rPr lang="en-US" altLang="ja-JP" sz="300" dirty="0" smtClean="0"/>
                        <a:t>b </a:t>
                      </a:r>
                      <a:endParaRPr kumimoji="1" lang="ja-JP" altLang="en-US" sz="300" dirty="0"/>
                    </a:p>
                  </a:txBody>
                  <a:tcPr marL="20056" marR="20056" marT="10028" marB="10028"/>
                </a:tc>
                <a:tc>
                  <a:txBody>
                    <a:bodyPr/>
                    <a:lstStyle/>
                    <a:p>
                      <a:endParaRPr kumimoji="1" lang="ja-JP" altLang="en-US" sz="300"/>
                    </a:p>
                  </a:txBody>
                  <a:tcPr marL="20056" marR="20056" marT="10028" marB="10028"/>
                </a:tc>
                <a:tc>
                  <a:txBody>
                    <a:bodyPr/>
                    <a:lstStyle/>
                    <a:p>
                      <a:endParaRPr kumimoji="1" lang="ja-JP" altLang="en-US" sz="300" dirty="0"/>
                    </a:p>
                  </a:txBody>
                  <a:tcPr marL="20056" marR="20056" marT="10028" marB="10028"/>
                </a:tc>
                <a:tc>
                  <a:txBody>
                    <a:bodyPr/>
                    <a:lstStyle/>
                    <a:p>
                      <a:endParaRPr kumimoji="1" lang="ja-JP" altLang="en-US" sz="300" dirty="0"/>
                    </a:p>
                  </a:txBody>
                  <a:tcPr marL="20056" marR="20056" marT="10028" marB="10028"/>
                </a:tc>
              </a:tr>
              <a:tr h="13037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300" dirty="0" smtClean="0"/>
                        <a:t>論理演算子</a:t>
                      </a:r>
                      <a:endParaRPr kumimoji="1" lang="en-US" altLang="ja-JP" sz="300" dirty="0" smtClean="0"/>
                    </a:p>
                  </a:txBody>
                  <a:tcPr marL="20056" marR="20056" marT="10028" marB="10028"/>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300" dirty="0" smtClean="0"/>
                    </a:p>
                  </a:txBody>
                  <a:tcPr marL="20056" marR="20056" marT="10028" marB="10028"/>
                </a:tc>
                <a:tc>
                  <a:txBody>
                    <a:bodyPr/>
                    <a:lstStyle/>
                    <a:p>
                      <a:r>
                        <a:rPr kumimoji="1" lang="ja-JP" altLang="en-US" sz="300" dirty="0" smtClean="0"/>
                        <a:t>Ｙ</a:t>
                      </a:r>
                      <a:endParaRPr kumimoji="1" lang="ja-JP" altLang="en-US" sz="300" dirty="0"/>
                    </a:p>
                  </a:txBody>
                  <a:tcPr marL="20056" marR="20056" marT="10028" marB="10028"/>
                </a:tc>
                <a:tc>
                  <a:txBody>
                    <a:bodyPr/>
                    <a:lstStyle/>
                    <a:p>
                      <a:r>
                        <a:rPr kumimoji="1" lang="ja-JP" altLang="en-US" sz="300" dirty="0" smtClean="0"/>
                        <a:t>Ｃ</a:t>
                      </a:r>
                      <a:endParaRPr kumimoji="1" lang="ja-JP" altLang="en-US" sz="300" dirty="0"/>
                    </a:p>
                  </a:txBody>
                  <a:tcPr marL="20056" marR="20056" marT="10028" marB="10028"/>
                </a:tc>
                <a:tc>
                  <a:txBody>
                    <a:bodyPr/>
                    <a:lstStyle/>
                    <a:p>
                      <a:endParaRPr kumimoji="1" lang="ja-JP" altLang="en-US" sz="300" dirty="0"/>
                    </a:p>
                  </a:txBody>
                  <a:tcPr marL="20056" marR="20056" marT="10028" marB="10028"/>
                </a:tc>
              </a:tr>
            </a:tbl>
          </a:graphicData>
        </a:graphic>
      </p:graphicFrame>
      <p:grpSp>
        <p:nvGrpSpPr>
          <p:cNvPr id="64" name="グループ化 63"/>
          <p:cNvGrpSpPr/>
          <p:nvPr/>
        </p:nvGrpSpPr>
        <p:grpSpPr>
          <a:xfrm>
            <a:off x="8795928" y="1715779"/>
            <a:ext cx="2560927" cy="1281835"/>
            <a:chOff x="7858601" y="1610145"/>
            <a:chExt cx="4755168" cy="2380131"/>
          </a:xfrm>
        </p:grpSpPr>
        <p:sp>
          <p:nvSpPr>
            <p:cNvPr id="65" name="角丸四角形 64"/>
            <p:cNvSpPr/>
            <p:nvPr/>
          </p:nvSpPr>
          <p:spPr>
            <a:xfrm>
              <a:off x="8214308" y="1610145"/>
              <a:ext cx="4399461" cy="2380131"/>
            </a:xfrm>
            <a:prstGeom prst="round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8" name="テキスト ボックス 67"/>
            <p:cNvSpPr txBox="1"/>
            <p:nvPr/>
          </p:nvSpPr>
          <p:spPr>
            <a:xfrm>
              <a:off x="7858601" y="2299137"/>
              <a:ext cx="1046984" cy="194925"/>
            </a:xfrm>
            <a:prstGeom prst="rect">
              <a:avLst/>
            </a:prstGeom>
            <a:noFill/>
          </p:spPr>
          <p:txBody>
            <a:bodyPr wrap="square" rtlCol="0">
              <a:spAutoFit/>
            </a:bodyPr>
            <a:lstStyle/>
            <a:p>
              <a:pPr>
                <a:lnSpc>
                  <a:spcPts val="800"/>
                </a:lnSpc>
              </a:pPr>
              <a:endParaRPr kumimoji="1" lang="ja-JP" altLang="en-US" sz="1400" dirty="0"/>
            </a:p>
          </p:txBody>
        </p:sp>
        <p:grpSp>
          <p:nvGrpSpPr>
            <p:cNvPr id="71" name="グループ化 70"/>
            <p:cNvGrpSpPr/>
            <p:nvPr/>
          </p:nvGrpSpPr>
          <p:grpSpPr>
            <a:xfrm>
              <a:off x="9463077" y="2041499"/>
              <a:ext cx="1901931" cy="1528109"/>
              <a:chOff x="7263920" y="2372302"/>
              <a:chExt cx="2061035" cy="1655942"/>
            </a:xfrm>
          </p:grpSpPr>
          <p:sp>
            <p:nvSpPr>
              <p:cNvPr id="82" name="角丸四角形 81"/>
              <p:cNvSpPr/>
              <p:nvPr/>
            </p:nvSpPr>
            <p:spPr>
              <a:xfrm rot="16200000">
                <a:off x="7749763" y="2285606"/>
                <a:ext cx="1089356" cy="2061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4" name="円/楕円 83"/>
              <p:cNvSpPr/>
              <p:nvPr/>
            </p:nvSpPr>
            <p:spPr>
              <a:xfrm>
                <a:off x="7263924" y="3469863"/>
                <a:ext cx="2061028" cy="55838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2" name="円/楕円 91"/>
              <p:cNvSpPr/>
              <p:nvPr/>
            </p:nvSpPr>
            <p:spPr>
              <a:xfrm>
                <a:off x="7263920" y="346986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円/楕円 93"/>
              <p:cNvSpPr/>
              <p:nvPr/>
            </p:nvSpPr>
            <p:spPr>
              <a:xfrm>
                <a:off x="7263926" y="3134302"/>
                <a:ext cx="2061028" cy="570389"/>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7" name="円/楕円 96"/>
              <p:cNvSpPr/>
              <p:nvPr/>
            </p:nvSpPr>
            <p:spPr>
              <a:xfrm>
                <a:off x="7263926" y="291148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8" name="円/楕円 97"/>
              <p:cNvSpPr/>
              <p:nvPr/>
            </p:nvSpPr>
            <p:spPr>
              <a:xfrm>
                <a:off x="7263926" y="2643415"/>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円/楕円 98"/>
              <p:cNvSpPr/>
              <p:nvPr/>
            </p:nvSpPr>
            <p:spPr>
              <a:xfrm>
                <a:off x="7263926" y="237230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sp>
        <p:nvSpPr>
          <p:cNvPr id="100" name="角丸四角形 99"/>
          <p:cNvSpPr/>
          <p:nvPr/>
        </p:nvSpPr>
        <p:spPr>
          <a:xfrm>
            <a:off x="2480748" y="3932443"/>
            <a:ext cx="1592580" cy="1140245"/>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コントローラ</a:t>
            </a:r>
          </a:p>
        </p:txBody>
      </p:sp>
      <p:cxnSp>
        <p:nvCxnSpPr>
          <p:cNvPr id="14" name="直線コネクタ 13"/>
          <p:cNvCxnSpPr>
            <a:stCxn id="65" idx="2"/>
          </p:cNvCxnSpPr>
          <p:nvPr/>
        </p:nvCxnSpPr>
        <p:spPr>
          <a:xfrm flipH="1">
            <a:off x="10172174" y="2997614"/>
            <a:ext cx="2" cy="1504951"/>
          </a:xfrm>
          <a:prstGeom prst="line">
            <a:avLst/>
          </a:prstGeom>
          <a:ln w="19050"/>
        </p:spPr>
        <p:style>
          <a:lnRef idx="1">
            <a:schemeClr val="dk1"/>
          </a:lnRef>
          <a:fillRef idx="0">
            <a:schemeClr val="dk1"/>
          </a:fillRef>
          <a:effectRef idx="0">
            <a:schemeClr val="dk1"/>
          </a:effectRef>
          <a:fontRef idx="minor">
            <a:schemeClr val="tx1"/>
          </a:fontRef>
        </p:style>
      </p:cxnSp>
      <p:grpSp>
        <p:nvGrpSpPr>
          <p:cNvPr id="13" name="グループ化 12"/>
          <p:cNvGrpSpPr/>
          <p:nvPr/>
        </p:nvGrpSpPr>
        <p:grpSpPr>
          <a:xfrm>
            <a:off x="-24016" y="1677625"/>
            <a:ext cx="888016" cy="3346669"/>
            <a:chOff x="-24016" y="1677625"/>
            <a:chExt cx="888016" cy="3346669"/>
          </a:xfrm>
        </p:grpSpPr>
        <p:cxnSp>
          <p:nvCxnSpPr>
            <p:cNvPr id="6" name="直線コネクタ 5"/>
            <p:cNvCxnSpPr/>
            <p:nvPr/>
          </p:nvCxnSpPr>
          <p:spPr>
            <a:xfrm>
              <a:off x="-24016" y="1677625"/>
              <a:ext cx="86400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37" name="直線コネクタ 36"/>
            <p:cNvCxnSpPr/>
            <p:nvPr/>
          </p:nvCxnSpPr>
          <p:spPr>
            <a:xfrm flipH="1">
              <a:off x="830602" y="1677625"/>
              <a:ext cx="2009" cy="3346669"/>
            </a:xfrm>
            <a:prstGeom prst="line">
              <a:avLst/>
            </a:prstGeom>
            <a:ln w="25400"/>
          </p:spPr>
          <p:style>
            <a:lnRef idx="1">
              <a:schemeClr val="dk1"/>
            </a:lnRef>
            <a:fillRef idx="0">
              <a:schemeClr val="dk1"/>
            </a:fillRef>
            <a:effectRef idx="0">
              <a:schemeClr val="dk1"/>
            </a:effectRef>
            <a:fontRef idx="minor">
              <a:schemeClr val="tx1"/>
            </a:fontRef>
          </p:style>
        </p:cxnSp>
        <p:cxnSp>
          <p:nvCxnSpPr>
            <p:cNvPr id="38" name="直線コネクタ 37"/>
            <p:cNvCxnSpPr/>
            <p:nvPr/>
          </p:nvCxnSpPr>
          <p:spPr>
            <a:xfrm>
              <a:off x="0" y="5024294"/>
              <a:ext cx="864000" cy="0"/>
            </a:xfrm>
            <a:prstGeom prst="line">
              <a:avLst/>
            </a:prstGeom>
            <a:ln w="25400"/>
          </p:spPr>
          <p:style>
            <a:lnRef idx="1">
              <a:schemeClr val="dk1"/>
            </a:lnRef>
            <a:fillRef idx="0">
              <a:schemeClr val="dk1"/>
            </a:fillRef>
            <a:effectRef idx="0">
              <a:schemeClr val="dk1"/>
            </a:effectRef>
            <a:fontRef idx="minor">
              <a:schemeClr val="tx1"/>
            </a:fontRef>
          </p:style>
        </p:cxnSp>
        <p:sp>
          <p:nvSpPr>
            <p:cNvPr id="12" name="テキスト ボックス 11"/>
            <p:cNvSpPr txBox="1"/>
            <p:nvPr/>
          </p:nvSpPr>
          <p:spPr>
            <a:xfrm>
              <a:off x="122382" y="2460627"/>
              <a:ext cx="461665" cy="2041938"/>
            </a:xfrm>
            <a:prstGeom prst="rect">
              <a:avLst/>
            </a:prstGeom>
            <a:noFill/>
          </p:spPr>
          <p:txBody>
            <a:bodyPr vert="eaVert" wrap="square" rtlCol="0">
              <a:spAutoFit/>
            </a:bodyPr>
            <a:lstStyle/>
            <a:p>
              <a:r>
                <a:rPr lang="ja-JP" altLang="en-US" dirty="0"/>
                <a:t>クライアント</a:t>
              </a:r>
              <a:endParaRPr kumimoji="1" lang="ja-JP" altLang="en-US" dirty="0"/>
            </a:p>
          </p:txBody>
        </p:sp>
      </p:grpSp>
      <p:sp>
        <p:nvSpPr>
          <p:cNvPr id="15" name="正方形/長方形 14"/>
          <p:cNvSpPr/>
          <p:nvPr/>
        </p:nvSpPr>
        <p:spPr>
          <a:xfrm>
            <a:off x="4608465" y="1915636"/>
            <a:ext cx="1524308" cy="858865"/>
          </a:xfrm>
          <a:prstGeom prst="rect">
            <a:avLst/>
          </a:prstGeom>
          <a:no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48" name="角丸四角形 47"/>
          <p:cNvSpPr/>
          <p:nvPr/>
        </p:nvSpPr>
        <p:spPr>
          <a:xfrm>
            <a:off x="2480748" y="1748103"/>
            <a:ext cx="1592580" cy="1140245"/>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コントローラ</a:t>
            </a:r>
          </a:p>
        </p:txBody>
      </p:sp>
    </p:spTree>
    <p:extLst>
      <p:ext uri="{BB962C8B-B14F-4D97-AF65-F5344CB8AC3E}">
        <p14:creationId xmlns:p14="http://schemas.microsoft.com/office/powerpoint/2010/main" val="31390295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304" y="-40185"/>
            <a:ext cx="12191999" cy="692149"/>
          </a:xfrm>
        </p:spPr>
        <p:txBody>
          <a:bodyPr/>
          <a:lstStyle/>
          <a:p>
            <a:r>
              <a:rPr lang="ja-JP" altLang="en-US" dirty="0"/>
              <a:t>処理</a:t>
            </a:r>
            <a:r>
              <a:rPr lang="ja-JP" altLang="en-US" dirty="0" smtClean="0"/>
              <a:t>形態</a:t>
            </a:r>
            <a:r>
              <a:rPr lang="en-US" altLang="ja-JP" dirty="0" smtClean="0"/>
              <a:t>(</a:t>
            </a:r>
            <a:r>
              <a:rPr lang="ja-JP" altLang="en-US" dirty="0" smtClean="0"/>
              <a:t>チェック時</a:t>
            </a:r>
            <a:r>
              <a:rPr lang="en-US" altLang="ja-JP" dirty="0" smtClean="0"/>
              <a:t>(</a:t>
            </a:r>
            <a:r>
              <a:rPr lang="ja-JP" altLang="en-US" dirty="0" smtClean="0"/>
              <a:t>インポート</a:t>
            </a:r>
            <a:r>
              <a:rPr lang="en-US" altLang="ja-JP" dirty="0" smtClean="0"/>
              <a:t>))</a:t>
            </a:r>
            <a:endParaRPr kumimoji="1" lang="ja-JP" altLang="en-US" dirty="0"/>
          </a:p>
        </p:txBody>
      </p:sp>
      <p:sp>
        <p:nvSpPr>
          <p:cNvPr id="5" name="スライド番号プレースホルダー 4"/>
          <p:cNvSpPr>
            <a:spLocks noGrp="1"/>
          </p:cNvSpPr>
          <p:nvPr>
            <p:ph type="sldNum" sz="quarter" idx="17"/>
          </p:nvPr>
        </p:nvSpPr>
        <p:spPr>
          <a:xfrm>
            <a:off x="11377612" y="6492875"/>
            <a:ext cx="416981" cy="365125"/>
          </a:xfrm>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14</a:t>
            </a:fld>
            <a:endParaRPr lang="en-US" altLang="ja-JP" dirty="0"/>
          </a:p>
        </p:txBody>
      </p:sp>
      <p:sp>
        <p:nvSpPr>
          <p:cNvPr id="3" name="テキスト ボックス 2"/>
          <p:cNvSpPr txBox="1"/>
          <p:nvPr/>
        </p:nvSpPr>
        <p:spPr>
          <a:xfrm>
            <a:off x="4641676" y="825652"/>
            <a:ext cx="3797141" cy="738664"/>
          </a:xfrm>
          <a:prstGeom prst="rect">
            <a:avLst/>
          </a:prstGeom>
          <a:noFill/>
        </p:spPr>
        <p:txBody>
          <a:bodyPr wrap="square" rtlCol="0">
            <a:spAutoFit/>
          </a:bodyPr>
          <a:lstStyle/>
          <a:p>
            <a:r>
              <a:rPr kumimoji="1" lang="ja-JP" altLang="en-US" sz="1400" dirty="0" smtClean="0"/>
              <a:t>・</a:t>
            </a:r>
            <a:r>
              <a:rPr kumimoji="1" lang="en-US" altLang="ja-JP" sz="1400" dirty="0" smtClean="0"/>
              <a:t>DB</a:t>
            </a:r>
            <a:r>
              <a:rPr kumimoji="1" lang="ja-JP" altLang="en-US" sz="1400" dirty="0" smtClean="0"/>
              <a:t>へ</a:t>
            </a:r>
            <a:r>
              <a:rPr lang="ja-JP" altLang="en-US" sz="1400" dirty="0" smtClean="0"/>
              <a:t>対象ルール演算子を取得する</a:t>
            </a:r>
            <a:r>
              <a:rPr kumimoji="1" lang="ja-JP" altLang="en-US" sz="1400" dirty="0" smtClean="0"/>
              <a:t>クエリ発行</a:t>
            </a:r>
            <a:r>
              <a:rPr kumimoji="1" lang="en-US" altLang="ja-JP" sz="1400" dirty="0" smtClean="0"/>
              <a:t>:</a:t>
            </a:r>
            <a:r>
              <a:rPr kumimoji="1" lang="en-US" altLang="ja-JP" sz="900" dirty="0" smtClean="0"/>
              <a:t>A2</a:t>
            </a:r>
          </a:p>
          <a:p>
            <a:r>
              <a:rPr kumimoji="1" lang="en-US" altLang="ja-JP" sz="1400" dirty="0" smtClean="0"/>
              <a:t>(</a:t>
            </a:r>
            <a:r>
              <a:rPr kumimoji="1" lang="ja-JP" altLang="en-US" sz="1400" dirty="0" smtClean="0"/>
              <a:t>クラス</a:t>
            </a:r>
            <a:r>
              <a:rPr lang="ja-JP" altLang="en-US" sz="1400" dirty="0" smtClean="0"/>
              <a:t>区分</a:t>
            </a:r>
            <a:r>
              <a:rPr lang="en-US" altLang="ja-JP" sz="1400" dirty="0" smtClean="0"/>
              <a:t>(</a:t>
            </a:r>
            <a:r>
              <a:rPr lang="ja-JP" altLang="en-US" sz="1400" dirty="0" smtClean="0"/>
              <a:t>シート名</a:t>
            </a:r>
            <a:r>
              <a:rPr lang="en-US" altLang="ja-JP" sz="1400" dirty="0" smtClean="0"/>
              <a:t>)</a:t>
            </a:r>
            <a:r>
              <a:rPr lang="ja-JP" altLang="en-US" sz="1400" dirty="0" smtClean="0"/>
              <a:t>から</a:t>
            </a:r>
            <a:r>
              <a:rPr kumimoji="1" lang="ja-JP" altLang="en-US" sz="1400" dirty="0" smtClean="0"/>
              <a:t>チェック対象を判別</a:t>
            </a:r>
            <a:r>
              <a:rPr kumimoji="1" lang="en-US" altLang="ja-JP" sz="1400" dirty="0" smtClean="0"/>
              <a:t>)</a:t>
            </a:r>
          </a:p>
          <a:p>
            <a:r>
              <a:rPr lang="ja-JP" altLang="en-US" sz="1400" dirty="0" smtClean="0"/>
              <a:t>・</a:t>
            </a:r>
            <a:r>
              <a:rPr lang="en-US" altLang="ja-JP" sz="1400" dirty="0" smtClean="0"/>
              <a:t>DB</a:t>
            </a:r>
            <a:r>
              <a:rPr lang="ja-JP" altLang="en-US" sz="1400" dirty="0" smtClean="0"/>
              <a:t>からデータ取得 </a:t>
            </a:r>
            <a:r>
              <a:rPr lang="en-US" altLang="ja-JP" sz="1100" dirty="0" smtClean="0"/>
              <a:t>:B2</a:t>
            </a:r>
            <a:endParaRPr kumimoji="1" lang="en-US" altLang="ja-JP" sz="1000" dirty="0" smtClean="0"/>
          </a:p>
        </p:txBody>
      </p:sp>
      <p:sp>
        <p:nvSpPr>
          <p:cNvPr id="44" name="テキスト ボックス 43"/>
          <p:cNvSpPr txBox="1"/>
          <p:nvPr/>
        </p:nvSpPr>
        <p:spPr>
          <a:xfrm>
            <a:off x="8076692" y="3603103"/>
            <a:ext cx="4271739" cy="307777"/>
          </a:xfrm>
          <a:prstGeom prst="rect">
            <a:avLst/>
          </a:prstGeom>
          <a:noFill/>
        </p:spPr>
        <p:txBody>
          <a:bodyPr wrap="square" rtlCol="0">
            <a:spAutoFit/>
          </a:bodyPr>
          <a:lstStyle/>
          <a:p>
            <a:r>
              <a:rPr kumimoji="1" lang="ja-JP" altLang="en-US" sz="1400" dirty="0" smtClean="0"/>
              <a:t>・ルール演算子を</a:t>
            </a:r>
            <a:r>
              <a:rPr kumimoji="1" lang="en-US" altLang="ja-JP" sz="1400" dirty="0" smtClean="0"/>
              <a:t>java</a:t>
            </a:r>
            <a:r>
              <a:rPr kumimoji="1" lang="ja-JP" altLang="en-US" sz="1400" dirty="0" smtClean="0"/>
              <a:t>のロジックにして、</a:t>
            </a:r>
            <a:r>
              <a:rPr lang="ja-JP" altLang="en-US" sz="1400" dirty="0"/>
              <a:t>ルール</a:t>
            </a:r>
            <a:r>
              <a:rPr lang="ja-JP" altLang="en-US" sz="1400" dirty="0" smtClean="0"/>
              <a:t>を生成</a:t>
            </a:r>
            <a:r>
              <a:rPr lang="en-US" altLang="ja-JP" sz="1400" dirty="0" smtClean="0"/>
              <a:t>:</a:t>
            </a:r>
            <a:r>
              <a:rPr lang="en-US" altLang="ja-JP" sz="1050" dirty="0" smtClean="0"/>
              <a:t>A3</a:t>
            </a:r>
          </a:p>
        </p:txBody>
      </p:sp>
      <p:grpSp>
        <p:nvGrpSpPr>
          <p:cNvPr id="56" name="グループ化 55"/>
          <p:cNvGrpSpPr/>
          <p:nvPr/>
        </p:nvGrpSpPr>
        <p:grpSpPr>
          <a:xfrm>
            <a:off x="-24016" y="1677625"/>
            <a:ext cx="888016" cy="3346669"/>
            <a:chOff x="-24016" y="1677625"/>
            <a:chExt cx="888016" cy="3346669"/>
          </a:xfrm>
        </p:grpSpPr>
        <p:cxnSp>
          <p:nvCxnSpPr>
            <p:cNvPr id="57" name="直線コネクタ 56"/>
            <p:cNvCxnSpPr/>
            <p:nvPr/>
          </p:nvCxnSpPr>
          <p:spPr>
            <a:xfrm>
              <a:off x="-24016" y="1677625"/>
              <a:ext cx="86400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62" name="直線コネクタ 61"/>
            <p:cNvCxnSpPr/>
            <p:nvPr/>
          </p:nvCxnSpPr>
          <p:spPr>
            <a:xfrm flipH="1">
              <a:off x="830602" y="1677625"/>
              <a:ext cx="2009" cy="3346669"/>
            </a:xfrm>
            <a:prstGeom prst="line">
              <a:avLst/>
            </a:prstGeom>
            <a:ln w="25400"/>
          </p:spPr>
          <p:style>
            <a:lnRef idx="1">
              <a:schemeClr val="dk1"/>
            </a:lnRef>
            <a:fillRef idx="0">
              <a:schemeClr val="dk1"/>
            </a:fillRef>
            <a:effectRef idx="0">
              <a:schemeClr val="dk1"/>
            </a:effectRef>
            <a:fontRef idx="minor">
              <a:schemeClr val="tx1"/>
            </a:fontRef>
          </p:style>
        </p:cxnSp>
        <p:cxnSp>
          <p:nvCxnSpPr>
            <p:cNvPr id="66" name="直線コネクタ 65"/>
            <p:cNvCxnSpPr/>
            <p:nvPr/>
          </p:nvCxnSpPr>
          <p:spPr>
            <a:xfrm>
              <a:off x="0" y="5024294"/>
              <a:ext cx="864000" cy="0"/>
            </a:xfrm>
            <a:prstGeom prst="line">
              <a:avLst/>
            </a:prstGeom>
            <a:ln w="25400"/>
          </p:spPr>
          <p:style>
            <a:lnRef idx="1">
              <a:schemeClr val="dk1"/>
            </a:lnRef>
            <a:fillRef idx="0">
              <a:schemeClr val="dk1"/>
            </a:fillRef>
            <a:effectRef idx="0">
              <a:schemeClr val="dk1"/>
            </a:effectRef>
            <a:fontRef idx="minor">
              <a:schemeClr val="tx1"/>
            </a:fontRef>
          </p:style>
        </p:cxnSp>
        <p:sp>
          <p:nvSpPr>
            <p:cNvPr id="67" name="テキスト ボックス 66"/>
            <p:cNvSpPr txBox="1"/>
            <p:nvPr/>
          </p:nvSpPr>
          <p:spPr>
            <a:xfrm>
              <a:off x="122382" y="2460627"/>
              <a:ext cx="461665" cy="2041938"/>
            </a:xfrm>
            <a:prstGeom prst="rect">
              <a:avLst/>
            </a:prstGeom>
            <a:noFill/>
          </p:spPr>
          <p:txBody>
            <a:bodyPr vert="eaVert" wrap="square" rtlCol="0">
              <a:spAutoFit/>
            </a:bodyPr>
            <a:lstStyle/>
            <a:p>
              <a:r>
                <a:rPr lang="ja-JP" altLang="en-US" dirty="0"/>
                <a:t>クライアント</a:t>
              </a:r>
              <a:endParaRPr kumimoji="1" lang="ja-JP" altLang="en-US" dirty="0"/>
            </a:p>
          </p:txBody>
        </p:sp>
      </p:grpSp>
      <p:sp>
        <p:nvSpPr>
          <p:cNvPr id="96" name="テキスト ボックス 95"/>
          <p:cNvSpPr txBox="1"/>
          <p:nvPr/>
        </p:nvSpPr>
        <p:spPr>
          <a:xfrm>
            <a:off x="2222095" y="1245209"/>
            <a:ext cx="2515944" cy="523220"/>
          </a:xfrm>
          <a:prstGeom prst="rect">
            <a:avLst/>
          </a:prstGeom>
          <a:noFill/>
        </p:spPr>
        <p:txBody>
          <a:bodyPr wrap="square" rtlCol="0">
            <a:spAutoFit/>
          </a:bodyPr>
          <a:lstStyle/>
          <a:p>
            <a:r>
              <a:rPr lang="ja-JP" altLang="en-US" sz="1400" dirty="0" smtClean="0"/>
              <a:t>既存の</a:t>
            </a:r>
            <a:r>
              <a:rPr lang="en-US" altLang="ja-JP" sz="1400" dirty="0" smtClean="0"/>
              <a:t>DB</a:t>
            </a:r>
            <a:r>
              <a:rPr lang="ja-JP" altLang="en-US" sz="1400" dirty="0" smtClean="0"/>
              <a:t>データを見る必要が</a:t>
            </a:r>
            <a:endParaRPr lang="en-US" altLang="ja-JP" sz="1400" dirty="0" smtClean="0"/>
          </a:p>
          <a:p>
            <a:r>
              <a:rPr lang="ja-JP" altLang="en-US" sz="1400" dirty="0" smtClean="0"/>
              <a:t>あるかを判断</a:t>
            </a:r>
            <a:r>
              <a:rPr lang="en-US" altLang="ja-JP" sz="1100" dirty="0" smtClean="0"/>
              <a:t>:B1</a:t>
            </a:r>
          </a:p>
        </p:txBody>
      </p:sp>
      <p:sp>
        <p:nvSpPr>
          <p:cNvPr id="101" name="テキスト ボックス 100"/>
          <p:cNvSpPr txBox="1"/>
          <p:nvPr/>
        </p:nvSpPr>
        <p:spPr>
          <a:xfrm>
            <a:off x="2218845" y="820292"/>
            <a:ext cx="2155319" cy="523220"/>
          </a:xfrm>
          <a:prstGeom prst="rect">
            <a:avLst/>
          </a:prstGeom>
          <a:noFill/>
        </p:spPr>
        <p:txBody>
          <a:bodyPr wrap="square" rtlCol="0">
            <a:spAutoFit/>
          </a:bodyPr>
          <a:lstStyle/>
          <a:p>
            <a:r>
              <a:rPr lang="ja-JP" altLang="en-US" sz="1400" dirty="0" smtClean="0"/>
              <a:t>クラス区分やデータからチェックにかけるルールを判断</a:t>
            </a:r>
            <a:r>
              <a:rPr lang="en-US" altLang="ja-JP" sz="1400" dirty="0" smtClean="0"/>
              <a:t>:</a:t>
            </a:r>
            <a:r>
              <a:rPr lang="en-US" altLang="ja-JP" sz="1000" dirty="0" smtClean="0"/>
              <a:t>A1</a:t>
            </a:r>
            <a:endParaRPr lang="en-US" altLang="ja-JP" sz="1400" dirty="0" smtClean="0"/>
          </a:p>
        </p:txBody>
      </p:sp>
      <p:sp>
        <p:nvSpPr>
          <p:cNvPr id="107" name="テキスト ボックス 106"/>
          <p:cNvSpPr txBox="1"/>
          <p:nvPr/>
        </p:nvSpPr>
        <p:spPr>
          <a:xfrm>
            <a:off x="8989372" y="1132413"/>
            <a:ext cx="3797141" cy="523220"/>
          </a:xfrm>
          <a:prstGeom prst="rect">
            <a:avLst/>
          </a:prstGeom>
          <a:noFill/>
        </p:spPr>
        <p:txBody>
          <a:bodyPr wrap="square" rtlCol="0">
            <a:spAutoFit/>
          </a:bodyPr>
          <a:lstStyle/>
          <a:p>
            <a:r>
              <a:rPr lang="ja-JP" altLang="en-US" sz="1400" dirty="0" smtClean="0"/>
              <a:t>・</a:t>
            </a:r>
            <a:r>
              <a:rPr lang="en-US" altLang="ja-JP" sz="1400" dirty="0" smtClean="0"/>
              <a:t>DB</a:t>
            </a:r>
            <a:r>
              <a:rPr lang="ja-JP" altLang="en-US" sz="1400" dirty="0" smtClean="0"/>
              <a:t>からのデータを整形しメモリに格納</a:t>
            </a:r>
            <a:r>
              <a:rPr lang="en-US" altLang="ja-JP" sz="900" dirty="0" smtClean="0"/>
              <a:t>B3</a:t>
            </a:r>
          </a:p>
          <a:p>
            <a:r>
              <a:rPr lang="ja-JP" altLang="en-US" sz="1400" dirty="0" smtClean="0"/>
              <a:t>・</a:t>
            </a:r>
            <a:r>
              <a:rPr lang="ja-JP" altLang="en-US" sz="1400" dirty="0"/>
              <a:t>インポート内容を整形しメモリに格納</a:t>
            </a:r>
            <a:r>
              <a:rPr lang="en-US" altLang="ja-JP" sz="1050" dirty="0"/>
              <a:t>:</a:t>
            </a:r>
            <a:r>
              <a:rPr lang="en-US" altLang="ja-JP" sz="900" dirty="0"/>
              <a:t>C1</a:t>
            </a:r>
          </a:p>
        </p:txBody>
      </p:sp>
      <p:cxnSp>
        <p:nvCxnSpPr>
          <p:cNvPr id="134" name="直線矢印コネクタ 133"/>
          <p:cNvCxnSpPr/>
          <p:nvPr/>
        </p:nvCxnSpPr>
        <p:spPr>
          <a:xfrm flipH="1">
            <a:off x="5023593" y="4930453"/>
            <a:ext cx="2854144" cy="2437"/>
          </a:xfrm>
          <a:prstGeom prst="straightConnector1">
            <a:avLst/>
          </a:prstGeom>
          <a:ln w="22225">
            <a:prstDash val="solid"/>
            <a:tailEnd type="none"/>
          </a:ln>
        </p:spPr>
        <p:style>
          <a:lnRef idx="1">
            <a:schemeClr val="dk1"/>
          </a:lnRef>
          <a:fillRef idx="0">
            <a:schemeClr val="dk1"/>
          </a:fillRef>
          <a:effectRef idx="0">
            <a:schemeClr val="dk1"/>
          </a:effectRef>
          <a:fontRef idx="minor">
            <a:schemeClr val="tx1"/>
          </a:fontRef>
        </p:style>
      </p:cxnSp>
      <p:cxnSp>
        <p:nvCxnSpPr>
          <p:cNvPr id="113" name="直線コネクタ 112"/>
          <p:cNvCxnSpPr/>
          <p:nvPr/>
        </p:nvCxnSpPr>
        <p:spPr>
          <a:xfrm flipH="1">
            <a:off x="6993784" y="5135101"/>
            <a:ext cx="1467225" cy="0"/>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112" name="直線矢印コネクタ 111"/>
          <p:cNvCxnSpPr/>
          <p:nvPr/>
        </p:nvCxnSpPr>
        <p:spPr>
          <a:xfrm>
            <a:off x="6438643" y="4757518"/>
            <a:ext cx="1245210" cy="10790"/>
          </a:xfrm>
          <a:prstGeom prst="straightConnector1">
            <a:avLst/>
          </a:prstGeom>
          <a:ln w="25400">
            <a:prstDash val="sysDot"/>
            <a:tailEnd type="none"/>
          </a:ln>
        </p:spPr>
        <p:style>
          <a:lnRef idx="1">
            <a:schemeClr val="dk1"/>
          </a:lnRef>
          <a:fillRef idx="0">
            <a:schemeClr val="dk1"/>
          </a:fillRef>
          <a:effectRef idx="0">
            <a:schemeClr val="dk1"/>
          </a:effectRef>
          <a:fontRef idx="minor">
            <a:schemeClr val="tx1"/>
          </a:fontRef>
        </p:style>
      </p:cxnSp>
      <p:cxnSp>
        <p:nvCxnSpPr>
          <p:cNvPr id="104" name="直線矢印コネクタ 103"/>
          <p:cNvCxnSpPr/>
          <p:nvPr/>
        </p:nvCxnSpPr>
        <p:spPr>
          <a:xfrm flipH="1" flipV="1">
            <a:off x="2682700" y="2562576"/>
            <a:ext cx="8058074" cy="29368"/>
          </a:xfrm>
          <a:prstGeom prst="straightConnector1">
            <a:avLst/>
          </a:prstGeom>
          <a:ln w="22225">
            <a:prstDash val="sysDot"/>
            <a:tailEnd type="triangle"/>
          </a:ln>
        </p:spPr>
        <p:style>
          <a:lnRef idx="1">
            <a:schemeClr val="dk1"/>
          </a:lnRef>
          <a:fillRef idx="0">
            <a:schemeClr val="dk1"/>
          </a:fillRef>
          <a:effectRef idx="0">
            <a:schemeClr val="dk1"/>
          </a:effectRef>
          <a:fontRef idx="minor">
            <a:schemeClr val="tx1"/>
          </a:fontRef>
        </p:style>
      </p:cxnSp>
      <p:cxnSp>
        <p:nvCxnSpPr>
          <p:cNvPr id="93" name="直線コネクタ 92"/>
          <p:cNvCxnSpPr/>
          <p:nvPr/>
        </p:nvCxnSpPr>
        <p:spPr>
          <a:xfrm>
            <a:off x="9163107" y="2036921"/>
            <a:ext cx="1" cy="2279401"/>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95" name="直線矢印コネクタ 94"/>
          <p:cNvCxnSpPr/>
          <p:nvPr/>
        </p:nvCxnSpPr>
        <p:spPr>
          <a:xfrm flipH="1" flipV="1">
            <a:off x="3656932" y="2021173"/>
            <a:ext cx="5532120" cy="31496"/>
          </a:xfrm>
          <a:prstGeom prst="straightConnector1">
            <a:avLst/>
          </a:prstGeom>
          <a:ln w="22225">
            <a:prstDash val="sysDash"/>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p:nvPr/>
        </p:nvCxnSpPr>
        <p:spPr>
          <a:xfrm>
            <a:off x="850860" y="2280717"/>
            <a:ext cx="1568124" cy="15208"/>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876995" y="1698008"/>
            <a:ext cx="1458606" cy="646331"/>
          </a:xfrm>
          <a:prstGeom prst="rect">
            <a:avLst/>
          </a:prstGeom>
          <a:noFill/>
        </p:spPr>
        <p:txBody>
          <a:bodyPr wrap="square" rtlCol="0">
            <a:spAutoFit/>
          </a:bodyPr>
          <a:lstStyle/>
          <a:p>
            <a:r>
              <a:rPr kumimoji="1" lang="ja-JP" altLang="en-US" dirty="0" smtClean="0"/>
              <a:t>リクエスト</a:t>
            </a:r>
            <a:endParaRPr kumimoji="1" lang="en-US" altLang="ja-JP" dirty="0" smtClean="0"/>
          </a:p>
          <a:p>
            <a:r>
              <a:rPr kumimoji="1" lang="en-US" altLang="ja-JP" dirty="0" smtClean="0"/>
              <a:t>(</a:t>
            </a:r>
            <a:r>
              <a:rPr kumimoji="1" lang="ja-JP" altLang="en-US" dirty="0" smtClean="0"/>
              <a:t>チェック実施</a:t>
            </a:r>
            <a:r>
              <a:rPr lang="en-US" altLang="ja-JP" dirty="0"/>
              <a:t>)</a:t>
            </a:r>
            <a:endParaRPr kumimoji="1" lang="ja-JP" altLang="en-US" dirty="0"/>
          </a:p>
        </p:txBody>
      </p:sp>
      <p:cxnSp>
        <p:nvCxnSpPr>
          <p:cNvPr id="35" name="直線矢印コネクタ 34"/>
          <p:cNvCxnSpPr/>
          <p:nvPr/>
        </p:nvCxnSpPr>
        <p:spPr>
          <a:xfrm flipH="1">
            <a:off x="830602" y="4481191"/>
            <a:ext cx="2262365" cy="1434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36" name="テキスト ボックス 35"/>
          <p:cNvSpPr txBox="1"/>
          <p:nvPr/>
        </p:nvSpPr>
        <p:spPr>
          <a:xfrm>
            <a:off x="1460857" y="4126546"/>
            <a:ext cx="1138564" cy="369332"/>
          </a:xfrm>
          <a:prstGeom prst="rect">
            <a:avLst/>
          </a:prstGeom>
          <a:noFill/>
        </p:spPr>
        <p:txBody>
          <a:bodyPr wrap="square" rtlCol="0">
            <a:spAutoFit/>
          </a:bodyPr>
          <a:lstStyle/>
          <a:p>
            <a:r>
              <a:rPr kumimoji="1" lang="ja-JP" altLang="en-US" dirty="0" smtClean="0"/>
              <a:t>レスポンス</a:t>
            </a:r>
            <a:endParaRPr kumimoji="1" lang="ja-JP" altLang="en-US" dirty="0"/>
          </a:p>
        </p:txBody>
      </p:sp>
      <p:sp>
        <p:nvSpPr>
          <p:cNvPr id="51" name="テキスト ボックス 50"/>
          <p:cNvSpPr txBox="1"/>
          <p:nvPr/>
        </p:nvSpPr>
        <p:spPr>
          <a:xfrm>
            <a:off x="2292867" y="5098215"/>
            <a:ext cx="3760982" cy="307777"/>
          </a:xfrm>
          <a:prstGeom prst="rect">
            <a:avLst/>
          </a:prstGeom>
          <a:noFill/>
        </p:spPr>
        <p:txBody>
          <a:bodyPr wrap="square" rtlCol="0">
            <a:spAutoFit/>
          </a:bodyPr>
          <a:lstStyle/>
          <a:p>
            <a:r>
              <a:rPr kumimoji="1" lang="ja-JP" altLang="en-US" sz="1400" dirty="0" smtClean="0"/>
              <a:t>登録完了、エラー画面を発行</a:t>
            </a:r>
            <a:endParaRPr kumimoji="1" lang="ja-JP" altLang="en-US" sz="1400" dirty="0"/>
          </a:p>
        </p:txBody>
      </p:sp>
      <p:cxnSp>
        <p:nvCxnSpPr>
          <p:cNvPr id="52" name="直線矢印コネクタ 51"/>
          <p:cNvCxnSpPr/>
          <p:nvPr/>
        </p:nvCxnSpPr>
        <p:spPr>
          <a:xfrm>
            <a:off x="3875045" y="2301973"/>
            <a:ext cx="2608907" cy="20547"/>
          </a:xfrm>
          <a:prstGeom prst="straightConnector1">
            <a:avLst/>
          </a:prstGeom>
          <a:ln w="25400">
            <a:tailEnd type="none"/>
          </a:ln>
        </p:spPr>
        <p:style>
          <a:lnRef idx="1">
            <a:schemeClr val="dk1"/>
          </a:lnRef>
          <a:fillRef idx="0">
            <a:schemeClr val="dk1"/>
          </a:fillRef>
          <a:effectRef idx="0">
            <a:schemeClr val="dk1"/>
          </a:effectRef>
          <a:fontRef idx="minor">
            <a:schemeClr val="tx1"/>
          </a:fontRef>
        </p:style>
      </p:cxnSp>
      <p:cxnSp>
        <p:nvCxnSpPr>
          <p:cNvPr id="53" name="直線矢印コネクタ 52"/>
          <p:cNvCxnSpPr/>
          <p:nvPr/>
        </p:nvCxnSpPr>
        <p:spPr>
          <a:xfrm flipH="1" flipV="1">
            <a:off x="4064404" y="4486667"/>
            <a:ext cx="2833420" cy="8864"/>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100" name="角丸四角形 99"/>
          <p:cNvSpPr/>
          <p:nvPr/>
        </p:nvSpPr>
        <p:spPr>
          <a:xfrm>
            <a:off x="2502940" y="3909375"/>
            <a:ext cx="1592580" cy="1140245"/>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コントローラ</a:t>
            </a:r>
          </a:p>
        </p:txBody>
      </p:sp>
      <p:cxnSp>
        <p:nvCxnSpPr>
          <p:cNvPr id="39" name="直線矢印コネクタ 38"/>
          <p:cNvCxnSpPr/>
          <p:nvPr/>
        </p:nvCxnSpPr>
        <p:spPr>
          <a:xfrm>
            <a:off x="4874570" y="2311540"/>
            <a:ext cx="5866204" cy="10286"/>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46" name="角丸四角形 45"/>
          <p:cNvSpPr/>
          <p:nvPr/>
        </p:nvSpPr>
        <p:spPr>
          <a:xfrm>
            <a:off x="4472418" y="3933839"/>
            <a:ext cx="3099741" cy="22326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7" name="テキスト ボックス 46"/>
          <p:cNvSpPr txBox="1"/>
          <p:nvPr/>
        </p:nvSpPr>
        <p:spPr>
          <a:xfrm>
            <a:off x="5427669" y="3882126"/>
            <a:ext cx="1858808" cy="684540"/>
          </a:xfrm>
          <a:prstGeom prst="rect">
            <a:avLst/>
          </a:prstGeom>
          <a:noFill/>
        </p:spPr>
        <p:txBody>
          <a:bodyPr wrap="square" rtlCol="0">
            <a:spAutoFit/>
          </a:bodyPr>
          <a:lstStyle/>
          <a:p>
            <a:r>
              <a:rPr kumimoji="1" lang="ja-JP" altLang="en-US" dirty="0" smtClean="0"/>
              <a:t>ロジック２</a:t>
            </a:r>
            <a:endParaRPr kumimoji="1" lang="en-US" altLang="ja-JP" dirty="0" smtClean="0"/>
          </a:p>
        </p:txBody>
      </p:sp>
      <p:sp>
        <p:nvSpPr>
          <p:cNvPr id="13" name="テキスト ボックス 12"/>
          <p:cNvSpPr txBox="1"/>
          <p:nvPr/>
        </p:nvSpPr>
        <p:spPr>
          <a:xfrm>
            <a:off x="7905813" y="2552620"/>
            <a:ext cx="672818" cy="261610"/>
          </a:xfrm>
          <a:prstGeom prst="rect">
            <a:avLst/>
          </a:prstGeom>
          <a:noFill/>
        </p:spPr>
        <p:txBody>
          <a:bodyPr wrap="square" rtlCol="0">
            <a:spAutoFit/>
          </a:bodyPr>
          <a:lstStyle/>
          <a:p>
            <a:r>
              <a:rPr kumimoji="1" lang="en-US" altLang="ja-JP" sz="1100" dirty="0" smtClean="0"/>
              <a:t>C</a:t>
            </a:r>
            <a:endParaRPr kumimoji="1" lang="ja-JP" altLang="en-US" sz="1100" dirty="0"/>
          </a:p>
        </p:txBody>
      </p:sp>
      <p:sp>
        <p:nvSpPr>
          <p:cNvPr id="48" name="角丸四角形 47"/>
          <p:cNvSpPr/>
          <p:nvPr/>
        </p:nvSpPr>
        <p:spPr>
          <a:xfrm>
            <a:off x="2483917" y="1702176"/>
            <a:ext cx="1592580" cy="1140245"/>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コントローラ</a:t>
            </a:r>
          </a:p>
        </p:txBody>
      </p:sp>
      <p:sp>
        <p:nvSpPr>
          <p:cNvPr id="105" name="テキスト ボックス 104"/>
          <p:cNvSpPr txBox="1"/>
          <p:nvPr/>
        </p:nvSpPr>
        <p:spPr>
          <a:xfrm>
            <a:off x="7910040" y="2283840"/>
            <a:ext cx="672818" cy="261610"/>
          </a:xfrm>
          <a:prstGeom prst="rect">
            <a:avLst/>
          </a:prstGeom>
          <a:noFill/>
        </p:spPr>
        <p:txBody>
          <a:bodyPr wrap="square" rtlCol="0">
            <a:spAutoFit/>
          </a:bodyPr>
          <a:lstStyle/>
          <a:p>
            <a:r>
              <a:rPr lang="en-US" altLang="ja-JP" sz="1100" dirty="0"/>
              <a:t>B</a:t>
            </a:r>
            <a:endParaRPr kumimoji="1" lang="ja-JP" altLang="en-US" sz="1100" dirty="0"/>
          </a:p>
        </p:txBody>
      </p:sp>
      <p:sp>
        <p:nvSpPr>
          <p:cNvPr id="106" name="テキスト ボックス 105"/>
          <p:cNvSpPr txBox="1"/>
          <p:nvPr/>
        </p:nvSpPr>
        <p:spPr>
          <a:xfrm>
            <a:off x="7905513" y="2018645"/>
            <a:ext cx="672818" cy="261610"/>
          </a:xfrm>
          <a:prstGeom prst="rect">
            <a:avLst/>
          </a:prstGeom>
          <a:noFill/>
        </p:spPr>
        <p:txBody>
          <a:bodyPr wrap="square" rtlCol="0">
            <a:spAutoFit/>
          </a:bodyPr>
          <a:lstStyle/>
          <a:p>
            <a:r>
              <a:rPr lang="en-US" altLang="ja-JP" sz="1100" dirty="0"/>
              <a:t>A</a:t>
            </a:r>
            <a:endParaRPr kumimoji="1" lang="ja-JP" altLang="en-US" sz="1100" dirty="0"/>
          </a:p>
        </p:txBody>
      </p:sp>
      <p:sp>
        <p:nvSpPr>
          <p:cNvPr id="108" name="テキスト ボックス 107"/>
          <p:cNvSpPr txBox="1"/>
          <p:nvPr/>
        </p:nvSpPr>
        <p:spPr>
          <a:xfrm>
            <a:off x="4792482" y="3327957"/>
            <a:ext cx="2605567" cy="523220"/>
          </a:xfrm>
          <a:prstGeom prst="rect">
            <a:avLst/>
          </a:prstGeom>
          <a:noFill/>
        </p:spPr>
        <p:txBody>
          <a:bodyPr wrap="square" rtlCol="0">
            <a:spAutoFit/>
          </a:bodyPr>
          <a:lstStyle/>
          <a:p>
            <a:r>
              <a:rPr kumimoji="1" lang="ja-JP" altLang="en-US" sz="1400" dirty="0" smtClean="0"/>
              <a:t>・</a:t>
            </a:r>
            <a:r>
              <a:rPr lang="ja-JP" altLang="en-US" sz="1400" dirty="0" smtClean="0"/>
              <a:t>メモリに格納した</a:t>
            </a:r>
            <a:r>
              <a:rPr lang="en-US" altLang="ja-JP" sz="900" dirty="0" smtClean="0"/>
              <a:t>B3,C1</a:t>
            </a:r>
            <a:r>
              <a:rPr lang="ja-JP" altLang="en-US" sz="1400" dirty="0" smtClean="0"/>
              <a:t>と生成した</a:t>
            </a:r>
            <a:endParaRPr lang="en-US" altLang="ja-JP" sz="1400" dirty="0" smtClean="0"/>
          </a:p>
          <a:p>
            <a:r>
              <a:rPr lang="ja-JP" altLang="en-US" sz="1400" dirty="0" smtClean="0"/>
              <a:t>ルール</a:t>
            </a:r>
            <a:r>
              <a:rPr lang="en-US" altLang="ja-JP" sz="900" dirty="0" smtClean="0"/>
              <a:t>A3</a:t>
            </a:r>
            <a:r>
              <a:rPr lang="ja-JP" altLang="en-US" sz="1400" dirty="0" smtClean="0"/>
              <a:t>を基にチェック判定</a:t>
            </a:r>
            <a:r>
              <a:rPr lang="en-US" altLang="ja-JP" sz="1400" dirty="0" smtClean="0"/>
              <a:t>:</a:t>
            </a:r>
            <a:r>
              <a:rPr lang="ja-JP" altLang="en-US" sz="1400" dirty="0" smtClean="0"/>
              <a:t> </a:t>
            </a:r>
            <a:r>
              <a:rPr lang="en-US" altLang="ja-JP" sz="800" dirty="0" smtClean="0"/>
              <a:t>A,B,C</a:t>
            </a:r>
            <a:endParaRPr lang="en-US" altLang="ja-JP" sz="500" dirty="0" smtClean="0"/>
          </a:p>
        </p:txBody>
      </p:sp>
      <p:cxnSp>
        <p:nvCxnSpPr>
          <p:cNvPr id="110" name="直線矢印コネクタ 109"/>
          <p:cNvCxnSpPr/>
          <p:nvPr/>
        </p:nvCxnSpPr>
        <p:spPr>
          <a:xfrm flipV="1">
            <a:off x="7683853" y="3315308"/>
            <a:ext cx="2563812" cy="7233"/>
          </a:xfrm>
          <a:prstGeom prst="straightConnector1">
            <a:avLst/>
          </a:prstGeom>
          <a:ln w="25400">
            <a:prstDash val="sysDot"/>
            <a:tailEnd type="none"/>
          </a:ln>
        </p:spPr>
        <p:style>
          <a:lnRef idx="1">
            <a:schemeClr val="dk1"/>
          </a:lnRef>
          <a:fillRef idx="0">
            <a:schemeClr val="dk1"/>
          </a:fillRef>
          <a:effectRef idx="0">
            <a:schemeClr val="dk1"/>
          </a:effectRef>
          <a:fontRef idx="minor">
            <a:schemeClr val="tx1"/>
          </a:fontRef>
        </p:style>
      </p:cxnSp>
      <p:cxnSp>
        <p:nvCxnSpPr>
          <p:cNvPr id="111" name="直線コネクタ 110"/>
          <p:cNvCxnSpPr/>
          <p:nvPr/>
        </p:nvCxnSpPr>
        <p:spPr>
          <a:xfrm>
            <a:off x="7663372" y="3322541"/>
            <a:ext cx="3353" cy="1429784"/>
          </a:xfrm>
          <a:prstGeom prst="line">
            <a:avLst/>
          </a:prstGeom>
          <a:ln w="19050">
            <a:prstDash val="sysDot"/>
          </a:ln>
        </p:spPr>
        <p:style>
          <a:lnRef idx="1">
            <a:schemeClr val="dk1"/>
          </a:lnRef>
          <a:fillRef idx="0">
            <a:schemeClr val="dk1"/>
          </a:fillRef>
          <a:effectRef idx="0">
            <a:schemeClr val="dk1"/>
          </a:effectRef>
          <a:fontRef idx="minor">
            <a:schemeClr val="tx1"/>
          </a:fontRef>
        </p:style>
      </p:cxnSp>
      <p:sp>
        <p:nvSpPr>
          <p:cNvPr id="114" name="テキスト ボックス 113"/>
          <p:cNvSpPr txBox="1"/>
          <p:nvPr/>
        </p:nvSpPr>
        <p:spPr>
          <a:xfrm>
            <a:off x="7646015" y="5158914"/>
            <a:ext cx="672818" cy="261610"/>
          </a:xfrm>
          <a:prstGeom prst="rect">
            <a:avLst/>
          </a:prstGeom>
          <a:noFill/>
        </p:spPr>
        <p:txBody>
          <a:bodyPr wrap="square" rtlCol="0">
            <a:spAutoFit/>
          </a:bodyPr>
          <a:lstStyle/>
          <a:p>
            <a:r>
              <a:rPr lang="en-US" altLang="ja-JP" sz="1100" dirty="0"/>
              <a:t>A</a:t>
            </a:r>
            <a:endParaRPr kumimoji="1" lang="ja-JP" altLang="en-US" sz="1100" dirty="0"/>
          </a:p>
        </p:txBody>
      </p:sp>
      <p:sp>
        <p:nvSpPr>
          <p:cNvPr id="115" name="テキスト ボックス 114"/>
          <p:cNvSpPr txBox="1"/>
          <p:nvPr/>
        </p:nvSpPr>
        <p:spPr>
          <a:xfrm>
            <a:off x="7659441" y="4885398"/>
            <a:ext cx="672818" cy="261610"/>
          </a:xfrm>
          <a:prstGeom prst="rect">
            <a:avLst/>
          </a:prstGeom>
          <a:noFill/>
        </p:spPr>
        <p:txBody>
          <a:bodyPr wrap="square" rtlCol="0">
            <a:spAutoFit/>
          </a:bodyPr>
          <a:lstStyle/>
          <a:p>
            <a:r>
              <a:rPr lang="en-US" altLang="ja-JP" sz="1100" dirty="0" smtClean="0"/>
              <a:t>B</a:t>
            </a:r>
            <a:endParaRPr kumimoji="1" lang="ja-JP" altLang="en-US" sz="1100" dirty="0"/>
          </a:p>
        </p:txBody>
      </p:sp>
      <p:cxnSp>
        <p:nvCxnSpPr>
          <p:cNvPr id="116" name="直線矢印コネクタ 115"/>
          <p:cNvCxnSpPr/>
          <p:nvPr/>
        </p:nvCxnSpPr>
        <p:spPr>
          <a:xfrm flipH="1">
            <a:off x="10724935" y="3004755"/>
            <a:ext cx="5072" cy="484933"/>
          </a:xfrm>
          <a:prstGeom prst="straightConnector1">
            <a:avLst/>
          </a:prstGeom>
          <a:ln w="22225">
            <a:prstDash val="solid"/>
            <a:tailEnd type="none"/>
          </a:ln>
        </p:spPr>
        <p:style>
          <a:lnRef idx="1">
            <a:schemeClr val="dk1"/>
          </a:lnRef>
          <a:fillRef idx="0">
            <a:schemeClr val="dk1"/>
          </a:fillRef>
          <a:effectRef idx="0">
            <a:schemeClr val="dk1"/>
          </a:effectRef>
          <a:fontRef idx="minor">
            <a:schemeClr val="tx1"/>
          </a:fontRef>
        </p:style>
      </p:cxnSp>
      <p:cxnSp>
        <p:nvCxnSpPr>
          <p:cNvPr id="123" name="直線矢印コネクタ 122"/>
          <p:cNvCxnSpPr/>
          <p:nvPr/>
        </p:nvCxnSpPr>
        <p:spPr>
          <a:xfrm flipH="1">
            <a:off x="7870792" y="3513524"/>
            <a:ext cx="2854144" cy="2437"/>
          </a:xfrm>
          <a:prstGeom prst="straightConnector1">
            <a:avLst/>
          </a:prstGeom>
          <a:ln w="22225">
            <a:prstDash val="solid"/>
            <a:tailEnd type="none"/>
          </a:ln>
        </p:spPr>
        <p:style>
          <a:lnRef idx="1">
            <a:schemeClr val="dk1"/>
          </a:lnRef>
          <a:fillRef idx="0">
            <a:schemeClr val="dk1"/>
          </a:fillRef>
          <a:effectRef idx="0">
            <a:schemeClr val="dk1"/>
          </a:effectRef>
          <a:fontRef idx="minor">
            <a:schemeClr val="tx1"/>
          </a:fontRef>
        </p:style>
      </p:cxnSp>
      <p:cxnSp>
        <p:nvCxnSpPr>
          <p:cNvPr id="127" name="直線矢印コネクタ 126"/>
          <p:cNvCxnSpPr/>
          <p:nvPr/>
        </p:nvCxnSpPr>
        <p:spPr>
          <a:xfrm flipH="1">
            <a:off x="7873440" y="3505904"/>
            <a:ext cx="5028" cy="1426986"/>
          </a:xfrm>
          <a:prstGeom prst="straightConnector1">
            <a:avLst/>
          </a:prstGeom>
          <a:ln w="22225">
            <a:prstDash val="solid"/>
            <a:tailEnd type="none"/>
          </a:ln>
        </p:spPr>
        <p:style>
          <a:lnRef idx="1">
            <a:schemeClr val="dk1"/>
          </a:lnRef>
          <a:fillRef idx="0">
            <a:schemeClr val="dk1"/>
          </a:fillRef>
          <a:effectRef idx="0">
            <a:schemeClr val="dk1"/>
          </a:effectRef>
          <a:fontRef idx="minor">
            <a:schemeClr val="tx1"/>
          </a:fontRef>
        </p:style>
      </p:cxnSp>
      <p:sp>
        <p:nvSpPr>
          <p:cNvPr id="137" name="テキスト ボックス 136"/>
          <p:cNvSpPr txBox="1"/>
          <p:nvPr/>
        </p:nvSpPr>
        <p:spPr>
          <a:xfrm>
            <a:off x="7644686" y="4617246"/>
            <a:ext cx="672818" cy="261610"/>
          </a:xfrm>
          <a:prstGeom prst="rect">
            <a:avLst/>
          </a:prstGeom>
          <a:noFill/>
        </p:spPr>
        <p:txBody>
          <a:bodyPr wrap="square" rtlCol="0">
            <a:spAutoFit/>
          </a:bodyPr>
          <a:lstStyle/>
          <a:p>
            <a:r>
              <a:rPr kumimoji="1" lang="en-US" altLang="ja-JP" sz="1100" dirty="0" smtClean="0"/>
              <a:t>C</a:t>
            </a:r>
            <a:endParaRPr kumimoji="1" lang="ja-JP" altLang="en-US" sz="1100" dirty="0"/>
          </a:p>
        </p:txBody>
      </p:sp>
      <p:grpSp>
        <p:nvGrpSpPr>
          <p:cNvPr id="64" name="グループ化 63"/>
          <p:cNvGrpSpPr/>
          <p:nvPr/>
        </p:nvGrpSpPr>
        <p:grpSpPr>
          <a:xfrm>
            <a:off x="5141137" y="1531867"/>
            <a:ext cx="1971239" cy="981045"/>
            <a:chOff x="7858601" y="1610145"/>
            <a:chExt cx="4755168" cy="2380131"/>
          </a:xfrm>
        </p:grpSpPr>
        <p:sp>
          <p:nvSpPr>
            <p:cNvPr id="65" name="角丸四角形 64"/>
            <p:cNvSpPr/>
            <p:nvPr/>
          </p:nvSpPr>
          <p:spPr>
            <a:xfrm>
              <a:off x="8214308" y="1610145"/>
              <a:ext cx="4399461" cy="2380131"/>
            </a:xfrm>
            <a:prstGeom prst="round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8" name="テキスト ボックス 67"/>
            <p:cNvSpPr txBox="1"/>
            <p:nvPr/>
          </p:nvSpPr>
          <p:spPr>
            <a:xfrm>
              <a:off x="7858601" y="2299137"/>
              <a:ext cx="1046984" cy="194925"/>
            </a:xfrm>
            <a:prstGeom prst="rect">
              <a:avLst/>
            </a:prstGeom>
            <a:noFill/>
          </p:spPr>
          <p:txBody>
            <a:bodyPr wrap="square" rtlCol="0">
              <a:spAutoFit/>
            </a:bodyPr>
            <a:lstStyle/>
            <a:p>
              <a:pPr>
                <a:lnSpc>
                  <a:spcPts val="800"/>
                </a:lnSpc>
              </a:pPr>
              <a:endParaRPr kumimoji="1" lang="ja-JP" altLang="en-US" sz="1400" dirty="0"/>
            </a:p>
          </p:txBody>
        </p:sp>
        <p:grpSp>
          <p:nvGrpSpPr>
            <p:cNvPr id="71" name="グループ化 70"/>
            <p:cNvGrpSpPr/>
            <p:nvPr/>
          </p:nvGrpSpPr>
          <p:grpSpPr>
            <a:xfrm>
              <a:off x="9463077" y="2041499"/>
              <a:ext cx="1901931" cy="1528109"/>
              <a:chOff x="7263920" y="2372302"/>
              <a:chExt cx="2061035" cy="1655942"/>
            </a:xfrm>
          </p:grpSpPr>
          <p:sp>
            <p:nvSpPr>
              <p:cNvPr id="82" name="角丸四角形 81"/>
              <p:cNvSpPr/>
              <p:nvPr/>
            </p:nvSpPr>
            <p:spPr>
              <a:xfrm rot="16200000">
                <a:off x="7749763" y="2285606"/>
                <a:ext cx="1089356" cy="2061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4" name="円/楕円 83"/>
              <p:cNvSpPr/>
              <p:nvPr/>
            </p:nvSpPr>
            <p:spPr>
              <a:xfrm>
                <a:off x="7263924" y="3469863"/>
                <a:ext cx="2061028" cy="55838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2" name="円/楕円 91"/>
              <p:cNvSpPr/>
              <p:nvPr/>
            </p:nvSpPr>
            <p:spPr>
              <a:xfrm>
                <a:off x="7263920" y="346986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円/楕円 93"/>
              <p:cNvSpPr/>
              <p:nvPr/>
            </p:nvSpPr>
            <p:spPr>
              <a:xfrm>
                <a:off x="7263926" y="3134302"/>
                <a:ext cx="2061028" cy="570389"/>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7" name="円/楕円 96"/>
              <p:cNvSpPr/>
              <p:nvPr/>
            </p:nvSpPr>
            <p:spPr>
              <a:xfrm>
                <a:off x="7263926" y="291148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8" name="円/楕円 97"/>
              <p:cNvSpPr/>
              <p:nvPr/>
            </p:nvSpPr>
            <p:spPr>
              <a:xfrm>
                <a:off x="7263926" y="2643415"/>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円/楕円 98"/>
              <p:cNvSpPr/>
              <p:nvPr/>
            </p:nvSpPr>
            <p:spPr>
              <a:xfrm>
                <a:off x="7263926" y="237230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grpSp>
        <p:nvGrpSpPr>
          <p:cNvPr id="11" name="グループ化 10"/>
          <p:cNvGrpSpPr/>
          <p:nvPr/>
        </p:nvGrpSpPr>
        <p:grpSpPr>
          <a:xfrm>
            <a:off x="8062260" y="3932443"/>
            <a:ext cx="4219828" cy="2195958"/>
            <a:chOff x="8016001" y="1504132"/>
            <a:chExt cx="4219828" cy="2195958"/>
          </a:xfrm>
        </p:grpSpPr>
        <p:grpSp>
          <p:nvGrpSpPr>
            <p:cNvPr id="40" name="グループ化 39"/>
            <p:cNvGrpSpPr/>
            <p:nvPr/>
          </p:nvGrpSpPr>
          <p:grpSpPr>
            <a:xfrm>
              <a:off x="8016001" y="1504132"/>
              <a:ext cx="4219828" cy="2195958"/>
              <a:chOff x="6095998" y="4071394"/>
              <a:chExt cx="6572346" cy="1741037"/>
            </a:xfrm>
          </p:grpSpPr>
          <p:sp>
            <p:nvSpPr>
              <p:cNvPr id="41" name="角丸四角形 40"/>
              <p:cNvSpPr/>
              <p:nvPr/>
            </p:nvSpPr>
            <p:spPr>
              <a:xfrm>
                <a:off x="6095998" y="4103027"/>
                <a:ext cx="6572346" cy="1709404"/>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2" name="テキスト ボックス 41"/>
              <p:cNvSpPr txBox="1"/>
              <p:nvPr/>
            </p:nvSpPr>
            <p:spPr>
              <a:xfrm>
                <a:off x="7368534" y="4071394"/>
                <a:ext cx="3302763" cy="524106"/>
              </a:xfrm>
              <a:prstGeom prst="rect">
                <a:avLst/>
              </a:prstGeom>
              <a:noFill/>
            </p:spPr>
            <p:txBody>
              <a:bodyPr wrap="square" rtlCol="0">
                <a:spAutoFit/>
              </a:bodyPr>
              <a:lstStyle/>
              <a:p>
                <a:r>
                  <a:rPr kumimoji="1" lang="ja-JP" altLang="en-US" dirty="0" smtClean="0"/>
                  <a:t>ロジック１</a:t>
                </a:r>
                <a:endParaRPr kumimoji="1" lang="en-US" altLang="ja-JP" dirty="0" smtClean="0"/>
              </a:p>
            </p:txBody>
          </p:sp>
        </p:grpSp>
        <p:sp>
          <p:nvSpPr>
            <p:cNvPr id="54" name="平行四辺形 53"/>
            <p:cNvSpPr/>
            <p:nvPr/>
          </p:nvSpPr>
          <p:spPr>
            <a:xfrm>
              <a:off x="10060111" y="2044242"/>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700" dirty="0" smtClean="0"/>
            </a:p>
          </p:txBody>
        </p:sp>
        <p:sp>
          <p:nvSpPr>
            <p:cNvPr id="50" name="平行四辺形 49"/>
            <p:cNvSpPr/>
            <p:nvPr/>
          </p:nvSpPr>
          <p:spPr>
            <a:xfrm>
              <a:off x="10074543" y="1869371"/>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700" dirty="0" smtClean="0"/>
            </a:p>
          </p:txBody>
        </p:sp>
        <p:grpSp>
          <p:nvGrpSpPr>
            <p:cNvPr id="59" name="グループ化 58"/>
            <p:cNvGrpSpPr/>
            <p:nvPr/>
          </p:nvGrpSpPr>
          <p:grpSpPr>
            <a:xfrm>
              <a:off x="8016001" y="2167043"/>
              <a:ext cx="1434400" cy="1039794"/>
              <a:chOff x="8349680" y="4803731"/>
              <a:chExt cx="1865929" cy="1352609"/>
            </a:xfrm>
          </p:grpSpPr>
          <p:sp>
            <p:nvSpPr>
              <p:cNvPr id="60" name="円/楕円 59"/>
              <p:cNvSpPr/>
              <p:nvPr/>
            </p:nvSpPr>
            <p:spPr>
              <a:xfrm>
                <a:off x="8368454" y="5098885"/>
                <a:ext cx="1847155" cy="1057455"/>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 dirty="0">
                    <a:solidFill>
                      <a:schemeClr val="tx1"/>
                    </a:solidFill>
                  </a:rPr>
                  <a:t>2</a:t>
                </a:r>
                <a:r>
                  <a:rPr lang="en-US" altLang="ja-JP" sz="1000" dirty="0">
                    <a:solidFill>
                      <a:schemeClr val="tx1"/>
                    </a:solidFill>
                  </a:rPr>
                  <a:t>N</a:t>
                </a:r>
                <a:r>
                  <a:rPr lang="en-US" altLang="ja-JP" sz="700" dirty="0">
                    <a:solidFill>
                      <a:schemeClr val="tx1"/>
                    </a:solidFill>
                  </a:rPr>
                  <a:t>4</a:t>
                </a:r>
                <a:r>
                  <a:rPr lang="en-US" altLang="ja-JP" sz="1000" dirty="0">
                    <a:solidFill>
                      <a:schemeClr val="tx1"/>
                    </a:solidFill>
                  </a:rPr>
                  <a:t>  a!</a:t>
                </a:r>
                <a:r>
                  <a:rPr lang="ja-JP" altLang="en-US" sz="1000" dirty="0">
                    <a:solidFill>
                      <a:schemeClr val="tx1"/>
                    </a:solidFill>
                  </a:rPr>
                  <a:t>⇒</a:t>
                </a:r>
                <a:r>
                  <a:rPr lang="en-US" altLang="ja-JP" sz="1000" dirty="0">
                    <a:solidFill>
                      <a:schemeClr val="tx1"/>
                    </a:solidFill>
                  </a:rPr>
                  <a:t>b a:Y    a=Y    </a:t>
                </a:r>
                <a:r>
                  <a:rPr lang="en-US" altLang="ja-JP" sz="1000" dirty="0" smtClean="0">
                    <a:solidFill>
                      <a:schemeClr val="tx1"/>
                    </a:solidFill>
                  </a:rPr>
                  <a:t>b=</a:t>
                </a:r>
                <a:r>
                  <a:rPr lang="en-US" altLang="ja-JP" sz="1000" dirty="0" err="1" smtClean="0">
                    <a:solidFill>
                      <a:schemeClr val="tx1"/>
                    </a:solidFill>
                  </a:rPr>
                  <a:t>Cv</a:t>
                </a:r>
                <a:endParaRPr kumimoji="1" lang="ja-JP" altLang="en-US" sz="1000" dirty="0">
                  <a:solidFill>
                    <a:schemeClr val="tx1"/>
                  </a:solidFill>
                </a:endParaRPr>
              </a:p>
            </p:txBody>
          </p:sp>
          <p:sp>
            <p:nvSpPr>
              <p:cNvPr id="61" name="円/楕円 60"/>
              <p:cNvSpPr/>
              <p:nvPr/>
            </p:nvSpPr>
            <p:spPr>
              <a:xfrm>
                <a:off x="8359068" y="4964645"/>
                <a:ext cx="1847156" cy="1057455"/>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 dirty="0">
                    <a:solidFill>
                      <a:schemeClr val="tx1"/>
                    </a:solidFill>
                  </a:rPr>
                  <a:t>2</a:t>
                </a:r>
                <a:r>
                  <a:rPr lang="en-US" altLang="ja-JP" sz="1000" dirty="0">
                    <a:solidFill>
                      <a:schemeClr val="tx1"/>
                    </a:solidFill>
                  </a:rPr>
                  <a:t>N</a:t>
                </a:r>
                <a:r>
                  <a:rPr lang="en-US" altLang="ja-JP" sz="700" dirty="0">
                    <a:solidFill>
                      <a:schemeClr val="tx1"/>
                    </a:solidFill>
                  </a:rPr>
                  <a:t>4</a:t>
                </a:r>
                <a:r>
                  <a:rPr lang="en-US" altLang="ja-JP" sz="1000" dirty="0">
                    <a:solidFill>
                      <a:schemeClr val="tx1"/>
                    </a:solidFill>
                  </a:rPr>
                  <a:t>  a!</a:t>
                </a:r>
                <a:r>
                  <a:rPr lang="ja-JP" altLang="en-US" sz="1000" dirty="0">
                    <a:solidFill>
                      <a:schemeClr val="tx1"/>
                    </a:solidFill>
                  </a:rPr>
                  <a:t>⇒</a:t>
                </a:r>
                <a:r>
                  <a:rPr lang="en-US" altLang="ja-JP" sz="1000" dirty="0">
                    <a:solidFill>
                      <a:schemeClr val="tx1"/>
                    </a:solidFill>
                  </a:rPr>
                  <a:t>b a:Y    a=Y    </a:t>
                </a:r>
                <a:r>
                  <a:rPr lang="en-US" altLang="ja-JP" sz="1000" dirty="0" smtClean="0">
                    <a:solidFill>
                      <a:schemeClr val="tx1"/>
                    </a:solidFill>
                  </a:rPr>
                  <a:t>b=</a:t>
                </a:r>
                <a:r>
                  <a:rPr lang="en-US" altLang="ja-JP" sz="1000" dirty="0" err="1" smtClean="0">
                    <a:solidFill>
                      <a:schemeClr val="tx1"/>
                    </a:solidFill>
                  </a:rPr>
                  <a:t>Cv</a:t>
                </a:r>
                <a:endParaRPr kumimoji="1" lang="ja-JP" altLang="en-US" sz="1000" dirty="0">
                  <a:solidFill>
                    <a:schemeClr val="tx1"/>
                  </a:solidFill>
                </a:endParaRPr>
              </a:p>
            </p:txBody>
          </p:sp>
          <p:sp>
            <p:nvSpPr>
              <p:cNvPr id="63" name="円/楕円 62"/>
              <p:cNvSpPr/>
              <p:nvPr/>
            </p:nvSpPr>
            <p:spPr>
              <a:xfrm>
                <a:off x="8349680" y="4803731"/>
                <a:ext cx="1847155" cy="1057455"/>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smtClean="0">
                    <a:solidFill>
                      <a:schemeClr val="tx1"/>
                    </a:solidFill>
                  </a:rPr>
                  <a:t>2N</a:t>
                </a:r>
                <a:r>
                  <a:rPr lang="en-US" altLang="ja-JP" sz="700" dirty="0" smtClean="0">
                    <a:solidFill>
                      <a:schemeClr val="tx1"/>
                    </a:solidFill>
                  </a:rPr>
                  <a:t> 4N</a:t>
                </a:r>
                <a:r>
                  <a:rPr lang="en-US" altLang="ja-JP" sz="1000" dirty="0" smtClean="0">
                    <a:solidFill>
                      <a:schemeClr val="tx1"/>
                    </a:solidFill>
                  </a:rPr>
                  <a:t>  </a:t>
                </a:r>
                <a:r>
                  <a:rPr lang="en-US" altLang="ja-JP" sz="900" dirty="0">
                    <a:solidFill>
                      <a:schemeClr val="tx1"/>
                    </a:solidFill>
                  </a:rPr>
                  <a:t>a!</a:t>
                </a:r>
                <a:r>
                  <a:rPr lang="ja-JP" altLang="en-US" sz="900" dirty="0">
                    <a:solidFill>
                      <a:schemeClr val="tx1"/>
                    </a:solidFill>
                  </a:rPr>
                  <a:t>⇒</a:t>
                </a:r>
                <a:r>
                  <a:rPr lang="en-US" altLang="ja-JP" sz="900" dirty="0">
                    <a:solidFill>
                      <a:schemeClr val="tx1"/>
                    </a:solidFill>
                  </a:rPr>
                  <a:t>b a:Y    a=Y    </a:t>
                </a:r>
                <a:r>
                  <a:rPr lang="en-US" altLang="ja-JP" sz="900" dirty="0" smtClean="0">
                    <a:solidFill>
                      <a:schemeClr val="tx1"/>
                    </a:solidFill>
                  </a:rPr>
                  <a:t>b=C</a:t>
                </a:r>
                <a:endParaRPr kumimoji="1" lang="ja-JP" altLang="en-US" sz="900" dirty="0">
                  <a:solidFill>
                    <a:schemeClr val="tx1"/>
                  </a:solidFill>
                </a:endParaRPr>
              </a:p>
            </p:txBody>
          </p:sp>
        </p:grpSp>
        <p:sp>
          <p:nvSpPr>
            <p:cNvPr id="10" name="右矢印 9"/>
            <p:cNvSpPr/>
            <p:nvPr/>
          </p:nvSpPr>
          <p:spPr>
            <a:xfrm>
              <a:off x="9541616" y="2469552"/>
              <a:ext cx="613813" cy="395937"/>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2" name="平行四辺形 11"/>
            <p:cNvSpPr/>
            <p:nvPr/>
          </p:nvSpPr>
          <p:spPr>
            <a:xfrm>
              <a:off x="10067329" y="1742900"/>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t>(rule ==‘</a:t>
              </a:r>
              <a:r>
                <a:rPr lang="en-US" altLang="ja-JP" sz="700" dirty="0"/>
                <a:t>a !</a:t>
              </a:r>
              <a:r>
                <a:rPr lang="ja-JP" altLang="en-US" sz="700" dirty="0"/>
                <a:t>⇒ </a:t>
              </a:r>
              <a:r>
                <a:rPr lang="en-US" altLang="ja-JP" sz="700" dirty="0" smtClean="0"/>
                <a:t>b’</a:t>
              </a:r>
            </a:p>
            <a:p>
              <a:pPr algn="ctr"/>
              <a:r>
                <a:rPr lang="en-US" altLang="ja-JP" sz="700" dirty="0" err="1" smtClean="0"/>
                <a:t>int</a:t>
              </a:r>
              <a:r>
                <a:rPr lang="en-US" altLang="ja-JP" sz="700" dirty="0" smtClean="0"/>
                <a:t> Nlogic1 = 2</a:t>
              </a:r>
            </a:p>
            <a:p>
              <a:pPr algn="ctr"/>
              <a:r>
                <a:rPr lang="en-US" altLang="ja-JP" sz="700" dirty="0" err="1" smtClean="0"/>
                <a:t>Int</a:t>
              </a:r>
              <a:r>
                <a:rPr lang="en-US" altLang="ja-JP" sz="700" dirty="0" smtClean="0"/>
                <a:t> Nlogic2 = 4</a:t>
              </a:r>
            </a:p>
            <a:p>
              <a:pPr algn="ctr"/>
              <a:r>
                <a:rPr lang="en-US" altLang="ja-JP" sz="700" dirty="0"/>
                <a:t>c</a:t>
              </a:r>
              <a:r>
                <a:rPr lang="en-US" altLang="ja-JP" sz="700" dirty="0" smtClean="0"/>
                <a:t>har Chacknum1 = ‘Y’</a:t>
              </a:r>
            </a:p>
            <a:p>
              <a:pPr algn="ctr"/>
              <a:r>
                <a:rPr lang="en-US" altLang="ja-JP" sz="700" dirty="0"/>
                <a:t>char </a:t>
              </a:r>
              <a:r>
                <a:rPr lang="en-US" altLang="ja-JP" sz="700" dirty="0" smtClean="0"/>
                <a:t>Chacknum2 </a:t>
              </a:r>
              <a:r>
                <a:rPr lang="en-US" altLang="ja-JP" sz="700" dirty="0"/>
                <a:t>= </a:t>
              </a:r>
              <a:r>
                <a:rPr lang="en-US" altLang="ja-JP" sz="700" dirty="0" smtClean="0"/>
                <a:t>‘</a:t>
              </a:r>
              <a:r>
                <a:rPr lang="en-US" altLang="ja-JP" sz="700" dirty="0"/>
                <a:t>C</a:t>
              </a:r>
              <a:r>
                <a:rPr lang="en-US" altLang="ja-JP" sz="700" dirty="0" smtClean="0"/>
                <a:t>’ </a:t>
              </a:r>
              <a:endParaRPr lang="en-US" altLang="ja-JP" sz="700" dirty="0"/>
            </a:p>
            <a:p>
              <a:pPr algn="ctr"/>
              <a:r>
                <a:rPr lang="en-US" altLang="ja-JP" sz="700" dirty="0" smtClean="0"/>
                <a:t>For(I = 0 ; </a:t>
              </a:r>
              <a:r>
                <a:rPr lang="en-US" altLang="ja-JP" sz="700" dirty="0" err="1" smtClean="0"/>
                <a:t>i</a:t>
              </a:r>
              <a:r>
                <a:rPr lang="en-US" altLang="ja-JP" sz="700" dirty="0" smtClean="0"/>
                <a:t>++ ,</a:t>
              </a:r>
              <a:r>
                <a:rPr lang="en-US" altLang="ja-JP" sz="700" dirty="0" err="1" smtClean="0"/>
                <a:t>mat.lengh</a:t>
              </a:r>
              <a:endParaRPr lang="en-US" altLang="ja-JP" sz="700" dirty="0" smtClean="0"/>
            </a:p>
            <a:p>
              <a:pPr algn="ctr"/>
              <a:r>
                <a:rPr lang="en-US" altLang="ja-JP" sz="700" dirty="0" smtClean="0"/>
                <a:t>For(j= 0 </a:t>
              </a:r>
              <a:r>
                <a:rPr lang="en-US" altLang="ja-JP" sz="700" dirty="0" err="1" smtClean="0"/>
                <a:t>j++</a:t>
              </a:r>
              <a:r>
                <a:rPr lang="en-US" altLang="ja-JP" sz="700" dirty="0" smtClean="0"/>
                <a:t> , </a:t>
              </a:r>
              <a:r>
                <a:rPr lang="en-US" altLang="ja-JP" sz="700" dirty="0" err="1" smtClean="0"/>
                <a:t>mat.lengh</a:t>
              </a:r>
              <a:endParaRPr lang="en-US" altLang="ja-JP" sz="700" dirty="0" smtClean="0"/>
            </a:p>
            <a:p>
              <a:pPr algn="ctr"/>
              <a:r>
                <a:rPr lang="en-US" altLang="ja-JP" sz="700" dirty="0" smtClean="0"/>
                <a:t>Mat[</a:t>
              </a:r>
              <a:r>
                <a:rPr lang="en-US" altLang="ja-JP" sz="700" dirty="0" err="1" smtClean="0"/>
                <a:t>MainPDtype</a:t>
              </a:r>
              <a:r>
                <a:rPr lang="en-US" altLang="ja-JP" sz="700" dirty="0" smtClean="0"/>
                <a:t>]</a:t>
              </a:r>
            </a:p>
            <a:p>
              <a:pPr algn="ctr"/>
              <a:r>
                <a:rPr lang="en-US" altLang="ja-JP" sz="700" dirty="0" smtClean="0"/>
                <a:t>If (Mat[Nlogic1,j]) ==‘Chacknum1’ and Mat[Nlogic2,j</a:t>
              </a:r>
              <a:r>
                <a:rPr lang="en-US" altLang="ja-JP" sz="700" dirty="0"/>
                <a:t>]) ==‘</a:t>
              </a:r>
              <a:r>
                <a:rPr lang="en-US" altLang="ja-JP" sz="700" dirty="0" smtClean="0"/>
                <a:t>Chacknum2’ ] </a:t>
              </a:r>
            </a:p>
            <a:p>
              <a:pPr algn="ctr"/>
              <a:r>
                <a:rPr lang="en-US" altLang="ja-JP" sz="700" dirty="0" err="1" smtClean="0"/>
                <a:t>Printf</a:t>
              </a:r>
              <a:r>
                <a:rPr lang="en-US" altLang="ja-JP" sz="700" dirty="0" smtClean="0"/>
                <a:t>(error‘’)))</a:t>
              </a:r>
            </a:p>
          </p:txBody>
        </p:sp>
      </p:grpSp>
      <p:grpSp>
        <p:nvGrpSpPr>
          <p:cNvPr id="4" name="グループ化 3"/>
          <p:cNvGrpSpPr/>
          <p:nvPr/>
        </p:nvGrpSpPr>
        <p:grpSpPr>
          <a:xfrm>
            <a:off x="9365852" y="1677625"/>
            <a:ext cx="2369359" cy="1650266"/>
            <a:chOff x="9365852" y="1677625"/>
            <a:chExt cx="2369359" cy="1650266"/>
          </a:xfrm>
        </p:grpSpPr>
        <p:cxnSp>
          <p:nvCxnSpPr>
            <p:cNvPr id="69" name="直線コネクタ 68"/>
            <p:cNvCxnSpPr/>
            <p:nvPr/>
          </p:nvCxnSpPr>
          <p:spPr>
            <a:xfrm flipH="1">
              <a:off x="10247665" y="2008089"/>
              <a:ext cx="2" cy="1319802"/>
            </a:xfrm>
            <a:prstGeom prst="line">
              <a:avLst/>
            </a:prstGeom>
            <a:ln w="19050">
              <a:prstDash val="sysDot"/>
            </a:ln>
          </p:spPr>
          <p:style>
            <a:lnRef idx="1">
              <a:schemeClr val="dk1"/>
            </a:lnRef>
            <a:fillRef idx="0">
              <a:schemeClr val="dk1"/>
            </a:fillRef>
            <a:effectRef idx="0">
              <a:schemeClr val="dk1"/>
            </a:effectRef>
            <a:fontRef idx="minor">
              <a:schemeClr val="tx1"/>
            </a:fontRef>
          </p:style>
        </p:cxnSp>
        <p:grpSp>
          <p:nvGrpSpPr>
            <p:cNvPr id="79" name="グループ化 78"/>
            <p:cNvGrpSpPr/>
            <p:nvPr/>
          </p:nvGrpSpPr>
          <p:grpSpPr>
            <a:xfrm>
              <a:off x="9365852" y="1696250"/>
              <a:ext cx="2369359" cy="1281835"/>
              <a:chOff x="8255004" y="1616891"/>
              <a:chExt cx="4399461" cy="2380131"/>
            </a:xfrm>
            <a:solidFill>
              <a:schemeClr val="accent2">
                <a:lumMod val="60000"/>
                <a:lumOff val="40000"/>
              </a:schemeClr>
            </a:solidFill>
          </p:grpSpPr>
          <p:sp>
            <p:nvSpPr>
              <p:cNvPr id="80" name="角丸四角形 79"/>
              <p:cNvSpPr/>
              <p:nvPr/>
            </p:nvSpPr>
            <p:spPr>
              <a:xfrm>
                <a:off x="8255004" y="1616891"/>
                <a:ext cx="4399461" cy="2380131"/>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smtClean="0"/>
                  <a:t>Roziiku</a:t>
                </a:r>
                <a:r>
                  <a:rPr lang="en-US" altLang="ja-JP" sz="1400" dirty="0" smtClean="0"/>
                  <a:t> </a:t>
                </a:r>
              </a:p>
              <a:p>
                <a:pPr algn="ctr"/>
                <a:endParaRPr kumimoji="1" lang="ja-JP" altLang="en-US" sz="1400" dirty="0"/>
              </a:p>
            </p:txBody>
          </p:sp>
          <p:sp>
            <p:nvSpPr>
              <p:cNvPr id="85" name="角丸四角形 84"/>
              <p:cNvSpPr/>
              <p:nvPr/>
            </p:nvSpPr>
            <p:spPr>
              <a:xfrm rot="16200000">
                <a:off x="9950887" y="1922020"/>
                <a:ext cx="866247" cy="1841860"/>
              </a:xfrm>
              <a:prstGeom prst="roundRect">
                <a:avLst>
                  <a:gd name="adj" fmla="val 2506"/>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02" name="テキスト ボックス 101"/>
            <p:cNvSpPr txBox="1"/>
            <p:nvPr/>
          </p:nvSpPr>
          <p:spPr>
            <a:xfrm>
              <a:off x="9367387" y="1677625"/>
              <a:ext cx="2120566" cy="369332"/>
            </a:xfrm>
            <a:prstGeom prst="rect">
              <a:avLst/>
            </a:prstGeom>
            <a:noFill/>
          </p:spPr>
          <p:txBody>
            <a:bodyPr wrap="square" rtlCol="0">
              <a:spAutoFit/>
            </a:bodyPr>
            <a:lstStyle/>
            <a:p>
              <a:r>
                <a:rPr kumimoji="1" lang="ja-JP" altLang="en-US" dirty="0" smtClean="0"/>
                <a:t>ロジック</a:t>
              </a:r>
              <a:r>
                <a:rPr kumimoji="1" lang="en-US" altLang="ja-JP" dirty="0" smtClean="0"/>
                <a:t>0</a:t>
              </a:r>
            </a:p>
          </p:txBody>
        </p:sp>
        <p:grpSp>
          <p:nvGrpSpPr>
            <p:cNvPr id="170" name="グループ化 169"/>
            <p:cNvGrpSpPr/>
            <p:nvPr/>
          </p:nvGrpSpPr>
          <p:grpSpPr>
            <a:xfrm>
              <a:off x="9949075" y="2158357"/>
              <a:ext cx="1029626" cy="491856"/>
              <a:chOff x="9949075" y="2158357"/>
              <a:chExt cx="1029626" cy="491856"/>
            </a:xfrm>
          </p:grpSpPr>
          <p:grpSp>
            <p:nvGrpSpPr>
              <p:cNvPr id="156" name="グループ化 155"/>
              <p:cNvGrpSpPr/>
              <p:nvPr/>
            </p:nvGrpSpPr>
            <p:grpSpPr>
              <a:xfrm>
                <a:off x="9986003" y="2158357"/>
                <a:ext cx="992698" cy="466523"/>
                <a:chOff x="9986003" y="2158357"/>
                <a:chExt cx="992698" cy="466523"/>
              </a:xfrm>
            </p:grpSpPr>
            <p:sp>
              <p:nvSpPr>
                <p:cNvPr id="141" name="角丸四角形 140"/>
                <p:cNvSpPr/>
                <p:nvPr/>
              </p:nvSpPr>
              <p:spPr>
                <a:xfrm>
                  <a:off x="9986003"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42" name="角丸四角形 141"/>
                <p:cNvSpPr/>
                <p:nvPr/>
              </p:nvSpPr>
              <p:spPr>
                <a:xfrm>
                  <a:off x="9986003"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43" name="角丸四角形 142"/>
                <p:cNvSpPr/>
                <p:nvPr/>
              </p:nvSpPr>
              <p:spPr>
                <a:xfrm>
                  <a:off x="9986003"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47" name="角丸四角形 146"/>
                <p:cNvSpPr/>
                <p:nvPr/>
              </p:nvSpPr>
              <p:spPr>
                <a:xfrm>
                  <a:off x="1023302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48" name="角丸四角形 147"/>
                <p:cNvSpPr/>
                <p:nvPr/>
              </p:nvSpPr>
              <p:spPr>
                <a:xfrm>
                  <a:off x="1023302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49" name="角丸四角形 148"/>
                <p:cNvSpPr/>
                <p:nvPr/>
              </p:nvSpPr>
              <p:spPr>
                <a:xfrm>
                  <a:off x="1023302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50" name="角丸四角形 149"/>
                <p:cNvSpPr/>
                <p:nvPr/>
              </p:nvSpPr>
              <p:spPr>
                <a:xfrm>
                  <a:off x="1048691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51" name="角丸四角形 150"/>
                <p:cNvSpPr/>
                <p:nvPr/>
              </p:nvSpPr>
              <p:spPr>
                <a:xfrm>
                  <a:off x="1048691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52" name="角丸四角形 151"/>
                <p:cNvSpPr/>
                <p:nvPr/>
              </p:nvSpPr>
              <p:spPr>
                <a:xfrm>
                  <a:off x="1048691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53" name="角丸四角形 152"/>
                <p:cNvSpPr/>
                <p:nvPr/>
              </p:nvSpPr>
              <p:spPr>
                <a:xfrm>
                  <a:off x="10739985"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54" name="角丸四角形 153"/>
                <p:cNvSpPr/>
                <p:nvPr/>
              </p:nvSpPr>
              <p:spPr>
                <a:xfrm>
                  <a:off x="10739985"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55" name="角丸四角形 154"/>
                <p:cNvSpPr/>
                <p:nvPr/>
              </p:nvSpPr>
              <p:spPr>
                <a:xfrm>
                  <a:off x="10739985"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grpSp>
            <p:nvGrpSpPr>
              <p:cNvPr id="157" name="グループ化 156"/>
              <p:cNvGrpSpPr/>
              <p:nvPr/>
            </p:nvGrpSpPr>
            <p:grpSpPr>
              <a:xfrm>
                <a:off x="9949075" y="2183690"/>
                <a:ext cx="992698" cy="466523"/>
                <a:chOff x="9986003" y="2158357"/>
                <a:chExt cx="992698" cy="466523"/>
              </a:xfrm>
            </p:grpSpPr>
            <p:sp>
              <p:nvSpPr>
                <p:cNvPr id="158" name="角丸四角形 157"/>
                <p:cNvSpPr/>
                <p:nvPr/>
              </p:nvSpPr>
              <p:spPr>
                <a:xfrm>
                  <a:off x="9986003"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59" name="角丸四角形 158"/>
                <p:cNvSpPr/>
                <p:nvPr/>
              </p:nvSpPr>
              <p:spPr>
                <a:xfrm>
                  <a:off x="9986003"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60" name="角丸四角形 159"/>
                <p:cNvSpPr/>
                <p:nvPr/>
              </p:nvSpPr>
              <p:spPr>
                <a:xfrm>
                  <a:off x="9986003"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61" name="角丸四角形 160"/>
                <p:cNvSpPr/>
                <p:nvPr/>
              </p:nvSpPr>
              <p:spPr>
                <a:xfrm>
                  <a:off x="1023302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62" name="角丸四角形 161"/>
                <p:cNvSpPr/>
                <p:nvPr/>
              </p:nvSpPr>
              <p:spPr>
                <a:xfrm>
                  <a:off x="1023302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63" name="角丸四角形 162"/>
                <p:cNvSpPr/>
                <p:nvPr/>
              </p:nvSpPr>
              <p:spPr>
                <a:xfrm>
                  <a:off x="1023302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64" name="角丸四角形 163"/>
                <p:cNvSpPr/>
                <p:nvPr/>
              </p:nvSpPr>
              <p:spPr>
                <a:xfrm>
                  <a:off x="1048691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65" name="角丸四角形 164"/>
                <p:cNvSpPr/>
                <p:nvPr/>
              </p:nvSpPr>
              <p:spPr>
                <a:xfrm>
                  <a:off x="1048691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66" name="角丸四角形 165"/>
                <p:cNvSpPr/>
                <p:nvPr/>
              </p:nvSpPr>
              <p:spPr>
                <a:xfrm>
                  <a:off x="1048691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67" name="角丸四角形 166"/>
                <p:cNvSpPr/>
                <p:nvPr/>
              </p:nvSpPr>
              <p:spPr>
                <a:xfrm>
                  <a:off x="10739985"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68" name="角丸四角形 167"/>
                <p:cNvSpPr/>
                <p:nvPr/>
              </p:nvSpPr>
              <p:spPr>
                <a:xfrm>
                  <a:off x="10739985"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69" name="角丸四角形 168"/>
                <p:cNvSpPr/>
                <p:nvPr/>
              </p:nvSpPr>
              <p:spPr>
                <a:xfrm>
                  <a:off x="10739985"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grpSp>
      </p:grpSp>
      <p:grpSp>
        <p:nvGrpSpPr>
          <p:cNvPr id="171" name="グループ化 170"/>
          <p:cNvGrpSpPr/>
          <p:nvPr/>
        </p:nvGrpSpPr>
        <p:grpSpPr>
          <a:xfrm>
            <a:off x="4679519" y="4778366"/>
            <a:ext cx="1029626" cy="491856"/>
            <a:chOff x="9949075" y="2158357"/>
            <a:chExt cx="1029626" cy="491856"/>
          </a:xfrm>
        </p:grpSpPr>
        <p:grpSp>
          <p:nvGrpSpPr>
            <p:cNvPr id="172" name="グループ化 171"/>
            <p:cNvGrpSpPr/>
            <p:nvPr/>
          </p:nvGrpSpPr>
          <p:grpSpPr>
            <a:xfrm>
              <a:off x="9986003" y="2158357"/>
              <a:ext cx="992698" cy="466523"/>
              <a:chOff x="9986003" y="2158357"/>
              <a:chExt cx="992698" cy="466523"/>
            </a:xfrm>
          </p:grpSpPr>
          <p:sp>
            <p:nvSpPr>
              <p:cNvPr id="186" name="角丸四角形 185"/>
              <p:cNvSpPr/>
              <p:nvPr/>
            </p:nvSpPr>
            <p:spPr>
              <a:xfrm>
                <a:off x="9986003"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87" name="角丸四角形 186"/>
              <p:cNvSpPr/>
              <p:nvPr/>
            </p:nvSpPr>
            <p:spPr>
              <a:xfrm>
                <a:off x="9986003"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88" name="角丸四角形 187"/>
              <p:cNvSpPr/>
              <p:nvPr/>
            </p:nvSpPr>
            <p:spPr>
              <a:xfrm>
                <a:off x="9986003"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89" name="角丸四角形 188"/>
              <p:cNvSpPr/>
              <p:nvPr/>
            </p:nvSpPr>
            <p:spPr>
              <a:xfrm>
                <a:off x="1023302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90" name="角丸四角形 189"/>
              <p:cNvSpPr/>
              <p:nvPr/>
            </p:nvSpPr>
            <p:spPr>
              <a:xfrm>
                <a:off x="1023302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91" name="角丸四角形 190"/>
              <p:cNvSpPr/>
              <p:nvPr/>
            </p:nvSpPr>
            <p:spPr>
              <a:xfrm>
                <a:off x="1023302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92" name="角丸四角形 191"/>
              <p:cNvSpPr/>
              <p:nvPr/>
            </p:nvSpPr>
            <p:spPr>
              <a:xfrm>
                <a:off x="1048691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93" name="角丸四角形 192"/>
              <p:cNvSpPr/>
              <p:nvPr/>
            </p:nvSpPr>
            <p:spPr>
              <a:xfrm>
                <a:off x="1048691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94" name="角丸四角形 193"/>
              <p:cNvSpPr/>
              <p:nvPr/>
            </p:nvSpPr>
            <p:spPr>
              <a:xfrm>
                <a:off x="1048691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95" name="角丸四角形 194"/>
              <p:cNvSpPr/>
              <p:nvPr/>
            </p:nvSpPr>
            <p:spPr>
              <a:xfrm>
                <a:off x="10739985"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96" name="角丸四角形 195"/>
              <p:cNvSpPr/>
              <p:nvPr/>
            </p:nvSpPr>
            <p:spPr>
              <a:xfrm>
                <a:off x="10739985"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97" name="角丸四角形 196"/>
              <p:cNvSpPr/>
              <p:nvPr/>
            </p:nvSpPr>
            <p:spPr>
              <a:xfrm>
                <a:off x="10739985"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grpSp>
          <p:nvGrpSpPr>
            <p:cNvPr id="173" name="グループ化 172"/>
            <p:cNvGrpSpPr/>
            <p:nvPr/>
          </p:nvGrpSpPr>
          <p:grpSpPr>
            <a:xfrm>
              <a:off x="9949075" y="2183690"/>
              <a:ext cx="992698" cy="466523"/>
              <a:chOff x="9986003" y="2158357"/>
              <a:chExt cx="992698" cy="466523"/>
            </a:xfrm>
          </p:grpSpPr>
          <p:sp>
            <p:nvSpPr>
              <p:cNvPr id="174" name="角丸四角形 173"/>
              <p:cNvSpPr/>
              <p:nvPr/>
            </p:nvSpPr>
            <p:spPr>
              <a:xfrm>
                <a:off x="9986003"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75" name="角丸四角形 174"/>
              <p:cNvSpPr/>
              <p:nvPr/>
            </p:nvSpPr>
            <p:spPr>
              <a:xfrm>
                <a:off x="9986003"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76" name="角丸四角形 175"/>
              <p:cNvSpPr/>
              <p:nvPr/>
            </p:nvSpPr>
            <p:spPr>
              <a:xfrm>
                <a:off x="9986003"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77" name="角丸四角形 176"/>
              <p:cNvSpPr/>
              <p:nvPr/>
            </p:nvSpPr>
            <p:spPr>
              <a:xfrm>
                <a:off x="1023302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78" name="角丸四角形 177"/>
              <p:cNvSpPr/>
              <p:nvPr/>
            </p:nvSpPr>
            <p:spPr>
              <a:xfrm>
                <a:off x="1023302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79" name="角丸四角形 178"/>
              <p:cNvSpPr/>
              <p:nvPr/>
            </p:nvSpPr>
            <p:spPr>
              <a:xfrm>
                <a:off x="1023302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80" name="角丸四角形 179"/>
              <p:cNvSpPr/>
              <p:nvPr/>
            </p:nvSpPr>
            <p:spPr>
              <a:xfrm>
                <a:off x="1048691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81" name="角丸四角形 180"/>
              <p:cNvSpPr/>
              <p:nvPr/>
            </p:nvSpPr>
            <p:spPr>
              <a:xfrm>
                <a:off x="1048691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82" name="角丸四角形 181"/>
              <p:cNvSpPr/>
              <p:nvPr/>
            </p:nvSpPr>
            <p:spPr>
              <a:xfrm>
                <a:off x="1048691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83" name="角丸四角形 182"/>
              <p:cNvSpPr/>
              <p:nvPr/>
            </p:nvSpPr>
            <p:spPr>
              <a:xfrm>
                <a:off x="10739985"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84" name="角丸四角形 183"/>
              <p:cNvSpPr/>
              <p:nvPr/>
            </p:nvSpPr>
            <p:spPr>
              <a:xfrm>
                <a:off x="10739985"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85" name="角丸四角形 184"/>
              <p:cNvSpPr/>
              <p:nvPr/>
            </p:nvSpPr>
            <p:spPr>
              <a:xfrm>
                <a:off x="10739985"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grpSp>
      <p:sp>
        <p:nvSpPr>
          <p:cNvPr id="199" name="平行四辺形 198"/>
          <p:cNvSpPr/>
          <p:nvPr/>
        </p:nvSpPr>
        <p:spPr>
          <a:xfrm>
            <a:off x="5633430" y="4525893"/>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700" dirty="0" smtClean="0"/>
          </a:p>
        </p:txBody>
      </p:sp>
      <p:sp>
        <p:nvSpPr>
          <p:cNvPr id="200" name="平行四辺形 199"/>
          <p:cNvSpPr/>
          <p:nvPr/>
        </p:nvSpPr>
        <p:spPr>
          <a:xfrm>
            <a:off x="5647862" y="4351022"/>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700" dirty="0" smtClean="0"/>
          </a:p>
        </p:txBody>
      </p:sp>
      <p:sp>
        <p:nvSpPr>
          <p:cNvPr id="201" name="平行四辺形 200"/>
          <p:cNvSpPr/>
          <p:nvPr/>
        </p:nvSpPr>
        <p:spPr>
          <a:xfrm>
            <a:off x="5640648" y="4224551"/>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t>(rule ==‘</a:t>
            </a:r>
            <a:r>
              <a:rPr lang="en-US" altLang="ja-JP" sz="700" dirty="0"/>
              <a:t>a !</a:t>
            </a:r>
            <a:r>
              <a:rPr lang="ja-JP" altLang="en-US" sz="700" dirty="0"/>
              <a:t>⇒ </a:t>
            </a:r>
            <a:r>
              <a:rPr lang="en-US" altLang="ja-JP" sz="700" dirty="0" smtClean="0"/>
              <a:t>b’</a:t>
            </a:r>
          </a:p>
          <a:p>
            <a:pPr algn="ctr"/>
            <a:r>
              <a:rPr lang="en-US" altLang="ja-JP" sz="700" dirty="0" err="1" smtClean="0"/>
              <a:t>int</a:t>
            </a:r>
            <a:r>
              <a:rPr lang="en-US" altLang="ja-JP" sz="700" dirty="0" smtClean="0"/>
              <a:t> Nlogic1 = 2</a:t>
            </a:r>
          </a:p>
          <a:p>
            <a:pPr algn="ctr"/>
            <a:r>
              <a:rPr lang="en-US" altLang="ja-JP" sz="700" dirty="0" err="1" smtClean="0"/>
              <a:t>Int</a:t>
            </a:r>
            <a:r>
              <a:rPr lang="en-US" altLang="ja-JP" sz="700" dirty="0" smtClean="0"/>
              <a:t> Nlogic2 = 4</a:t>
            </a:r>
          </a:p>
          <a:p>
            <a:pPr algn="ctr"/>
            <a:r>
              <a:rPr lang="en-US" altLang="ja-JP" sz="700" dirty="0"/>
              <a:t>c</a:t>
            </a:r>
            <a:r>
              <a:rPr lang="en-US" altLang="ja-JP" sz="700" dirty="0" smtClean="0"/>
              <a:t>har Chacknum1 = ‘Y’</a:t>
            </a:r>
          </a:p>
          <a:p>
            <a:pPr algn="ctr"/>
            <a:r>
              <a:rPr lang="en-US" altLang="ja-JP" sz="700" dirty="0"/>
              <a:t>char </a:t>
            </a:r>
            <a:r>
              <a:rPr lang="en-US" altLang="ja-JP" sz="700" dirty="0" smtClean="0"/>
              <a:t>Chacknum2 </a:t>
            </a:r>
            <a:r>
              <a:rPr lang="en-US" altLang="ja-JP" sz="700" dirty="0"/>
              <a:t>= </a:t>
            </a:r>
            <a:r>
              <a:rPr lang="en-US" altLang="ja-JP" sz="700" dirty="0" smtClean="0"/>
              <a:t>‘</a:t>
            </a:r>
            <a:r>
              <a:rPr lang="en-US" altLang="ja-JP" sz="700" dirty="0"/>
              <a:t>C</a:t>
            </a:r>
            <a:r>
              <a:rPr lang="en-US" altLang="ja-JP" sz="700" dirty="0" smtClean="0"/>
              <a:t>’ </a:t>
            </a:r>
            <a:endParaRPr lang="en-US" altLang="ja-JP" sz="700" dirty="0"/>
          </a:p>
          <a:p>
            <a:pPr algn="ctr"/>
            <a:r>
              <a:rPr lang="en-US" altLang="ja-JP" sz="700" dirty="0" smtClean="0"/>
              <a:t>For(I = 0 ; </a:t>
            </a:r>
            <a:r>
              <a:rPr lang="en-US" altLang="ja-JP" sz="700" dirty="0" err="1" smtClean="0"/>
              <a:t>i</a:t>
            </a:r>
            <a:r>
              <a:rPr lang="en-US" altLang="ja-JP" sz="700" dirty="0" smtClean="0"/>
              <a:t>++ ,</a:t>
            </a:r>
            <a:r>
              <a:rPr lang="en-US" altLang="ja-JP" sz="700" dirty="0" err="1" smtClean="0"/>
              <a:t>mat.lengh</a:t>
            </a:r>
            <a:endParaRPr lang="en-US" altLang="ja-JP" sz="700" dirty="0" smtClean="0"/>
          </a:p>
          <a:p>
            <a:pPr algn="ctr"/>
            <a:r>
              <a:rPr lang="en-US" altLang="ja-JP" sz="700" dirty="0" smtClean="0"/>
              <a:t>For(j= 0 </a:t>
            </a:r>
            <a:r>
              <a:rPr lang="en-US" altLang="ja-JP" sz="700" dirty="0" err="1" smtClean="0"/>
              <a:t>j++</a:t>
            </a:r>
            <a:r>
              <a:rPr lang="en-US" altLang="ja-JP" sz="700" dirty="0" smtClean="0"/>
              <a:t> , </a:t>
            </a:r>
            <a:r>
              <a:rPr lang="en-US" altLang="ja-JP" sz="700" dirty="0" err="1" smtClean="0"/>
              <a:t>mat.lengh</a:t>
            </a:r>
            <a:endParaRPr lang="en-US" altLang="ja-JP" sz="700" dirty="0" smtClean="0"/>
          </a:p>
          <a:p>
            <a:pPr algn="ctr"/>
            <a:r>
              <a:rPr lang="en-US" altLang="ja-JP" sz="700" dirty="0" smtClean="0"/>
              <a:t>Mat[</a:t>
            </a:r>
            <a:r>
              <a:rPr lang="en-US" altLang="ja-JP" sz="700" dirty="0" err="1" smtClean="0"/>
              <a:t>MainPDtype</a:t>
            </a:r>
            <a:r>
              <a:rPr lang="en-US" altLang="ja-JP" sz="700" dirty="0" smtClean="0"/>
              <a:t>]</a:t>
            </a:r>
          </a:p>
          <a:p>
            <a:pPr algn="ctr"/>
            <a:r>
              <a:rPr lang="en-US" altLang="ja-JP" sz="700" dirty="0" smtClean="0"/>
              <a:t>If (Mat[Nlogic1,j]) ==‘Chacknum1’ and Mat[Nlogic2,j</a:t>
            </a:r>
            <a:r>
              <a:rPr lang="en-US" altLang="ja-JP" sz="700" dirty="0"/>
              <a:t>]) ==‘</a:t>
            </a:r>
            <a:r>
              <a:rPr lang="en-US" altLang="ja-JP" sz="700" dirty="0" smtClean="0"/>
              <a:t>Chacknum2’ ] </a:t>
            </a:r>
          </a:p>
          <a:p>
            <a:pPr algn="ctr"/>
            <a:r>
              <a:rPr lang="en-US" altLang="ja-JP" sz="700" dirty="0" err="1" smtClean="0"/>
              <a:t>Printf</a:t>
            </a:r>
            <a:r>
              <a:rPr lang="en-US" altLang="ja-JP" sz="700" dirty="0" smtClean="0"/>
              <a:t>(error‘’)))</a:t>
            </a:r>
          </a:p>
        </p:txBody>
      </p:sp>
      <p:sp>
        <p:nvSpPr>
          <p:cNvPr id="203" name="円弧 202"/>
          <p:cNvSpPr/>
          <p:nvPr/>
        </p:nvSpPr>
        <p:spPr>
          <a:xfrm>
            <a:off x="4804538" y="4587722"/>
            <a:ext cx="1257926" cy="474549"/>
          </a:xfrm>
          <a:prstGeom prst="arc">
            <a:avLst>
              <a:gd name="adj1" fmla="val 10747432"/>
              <a:gd name="adj2" fmla="val 0"/>
            </a:avLst>
          </a:prstGeom>
          <a:ln>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04" name="円弧 203"/>
          <p:cNvSpPr/>
          <p:nvPr/>
        </p:nvSpPr>
        <p:spPr>
          <a:xfrm>
            <a:off x="5005517" y="4596301"/>
            <a:ext cx="1048754" cy="474549"/>
          </a:xfrm>
          <a:prstGeom prst="arc">
            <a:avLst>
              <a:gd name="adj1" fmla="val 10747432"/>
              <a:gd name="adj2" fmla="val 16843256"/>
            </a:avLst>
          </a:prstGeom>
          <a:ln>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05" name="円弧 204"/>
          <p:cNvSpPr/>
          <p:nvPr/>
        </p:nvSpPr>
        <p:spPr>
          <a:xfrm>
            <a:off x="5244232" y="4587190"/>
            <a:ext cx="825055" cy="484619"/>
          </a:xfrm>
          <a:prstGeom prst="arc">
            <a:avLst>
              <a:gd name="adj1" fmla="val 10747432"/>
              <a:gd name="adj2" fmla="val 15242722"/>
            </a:avLst>
          </a:prstGeom>
          <a:ln>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8302305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304" y="-40185"/>
            <a:ext cx="12191999" cy="692149"/>
          </a:xfrm>
        </p:spPr>
        <p:txBody>
          <a:bodyPr/>
          <a:lstStyle/>
          <a:p>
            <a:r>
              <a:rPr lang="ja-JP" altLang="en-US" dirty="0"/>
              <a:t>処理</a:t>
            </a:r>
            <a:r>
              <a:rPr lang="ja-JP" altLang="en-US" dirty="0" smtClean="0"/>
              <a:t>形態</a:t>
            </a:r>
            <a:r>
              <a:rPr lang="en-US" altLang="ja-JP" dirty="0" smtClean="0"/>
              <a:t>(</a:t>
            </a:r>
            <a:r>
              <a:rPr lang="ja-JP" altLang="en-US" dirty="0" smtClean="0"/>
              <a:t>登録</a:t>
            </a:r>
            <a:r>
              <a:rPr lang="en-US" altLang="ja-JP" dirty="0" smtClean="0"/>
              <a:t>,</a:t>
            </a:r>
            <a:r>
              <a:rPr lang="ja-JP" altLang="en-US" dirty="0" smtClean="0"/>
              <a:t>削除</a:t>
            </a:r>
            <a:r>
              <a:rPr lang="en-US" altLang="ja-JP" dirty="0" smtClean="0"/>
              <a:t>,</a:t>
            </a:r>
            <a:r>
              <a:rPr lang="ja-JP" altLang="en-US" dirty="0" smtClean="0"/>
              <a:t>修正</a:t>
            </a:r>
            <a:r>
              <a:rPr lang="en-US" altLang="ja-JP" dirty="0" smtClean="0"/>
              <a:t>)</a:t>
            </a:r>
            <a:endParaRPr kumimoji="1" lang="ja-JP" altLang="en-US" dirty="0"/>
          </a:p>
        </p:txBody>
      </p:sp>
      <p:sp>
        <p:nvSpPr>
          <p:cNvPr id="5" name="スライド番号プレースホルダー 4"/>
          <p:cNvSpPr>
            <a:spLocks noGrp="1"/>
          </p:cNvSpPr>
          <p:nvPr>
            <p:ph type="sldNum" sz="quarter" idx="17"/>
          </p:nvPr>
        </p:nvSpPr>
        <p:spPr>
          <a:xfrm>
            <a:off x="11377612" y="6492875"/>
            <a:ext cx="416981" cy="365125"/>
          </a:xfrm>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15</a:t>
            </a:fld>
            <a:endParaRPr lang="en-US" altLang="ja-JP" dirty="0"/>
          </a:p>
        </p:txBody>
      </p:sp>
      <p:cxnSp>
        <p:nvCxnSpPr>
          <p:cNvPr id="33" name="直線矢印コネクタ 32"/>
          <p:cNvCxnSpPr>
            <a:endCxn id="48" idx="1"/>
          </p:cNvCxnSpPr>
          <p:nvPr/>
        </p:nvCxnSpPr>
        <p:spPr>
          <a:xfrm>
            <a:off x="839984" y="2303525"/>
            <a:ext cx="1640764" cy="1470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860148" y="1912194"/>
            <a:ext cx="1054143" cy="369332"/>
          </a:xfrm>
          <a:prstGeom prst="rect">
            <a:avLst/>
          </a:prstGeom>
          <a:noFill/>
        </p:spPr>
        <p:txBody>
          <a:bodyPr wrap="square" rtlCol="0">
            <a:spAutoFit/>
          </a:bodyPr>
          <a:lstStyle/>
          <a:p>
            <a:r>
              <a:rPr kumimoji="1" lang="ja-JP" altLang="en-US" dirty="0" smtClean="0"/>
              <a:t>リクエスト</a:t>
            </a:r>
            <a:endParaRPr kumimoji="1" lang="ja-JP" altLang="en-US" dirty="0"/>
          </a:p>
        </p:txBody>
      </p:sp>
      <p:cxnSp>
        <p:nvCxnSpPr>
          <p:cNvPr id="35" name="直線矢印コネクタ 34"/>
          <p:cNvCxnSpPr/>
          <p:nvPr/>
        </p:nvCxnSpPr>
        <p:spPr>
          <a:xfrm flipH="1">
            <a:off x="864000" y="4504259"/>
            <a:ext cx="2336316" cy="13651"/>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36" name="テキスト ボックス 35"/>
          <p:cNvSpPr txBox="1"/>
          <p:nvPr/>
        </p:nvSpPr>
        <p:spPr>
          <a:xfrm>
            <a:off x="1319814" y="4148578"/>
            <a:ext cx="2048256" cy="369332"/>
          </a:xfrm>
          <a:prstGeom prst="rect">
            <a:avLst/>
          </a:prstGeom>
          <a:noFill/>
        </p:spPr>
        <p:txBody>
          <a:bodyPr wrap="square" rtlCol="0">
            <a:spAutoFit/>
          </a:bodyPr>
          <a:lstStyle/>
          <a:p>
            <a:r>
              <a:rPr kumimoji="1" lang="ja-JP" altLang="en-US" dirty="0" smtClean="0"/>
              <a:t>レスポンス</a:t>
            </a:r>
            <a:endParaRPr kumimoji="1" lang="ja-JP" altLang="en-US" dirty="0"/>
          </a:p>
        </p:txBody>
      </p:sp>
      <p:sp>
        <p:nvSpPr>
          <p:cNvPr id="3" name="テキスト ボックス 2"/>
          <p:cNvSpPr txBox="1"/>
          <p:nvPr/>
        </p:nvSpPr>
        <p:spPr>
          <a:xfrm>
            <a:off x="2480748" y="743254"/>
            <a:ext cx="2035000" cy="954107"/>
          </a:xfrm>
          <a:prstGeom prst="rect">
            <a:avLst/>
          </a:prstGeom>
          <a:noFill/>
        </p:spPr>
        <p:txBody>
          <a:bodyPr wrap="square" rtlCol="0">
            <a:spAutoFit/>
          </a:bodyPr>
          <a:lstStyle/>
          <a:p>
            <a:r>
              <a:rPr lang="ja-JP" altLang="en-US" sz="1400" dirty="0" smtClean="0"/>
              <a:t>内部ロジック</a:t>
            </a:r>
            <a:endParaRPr lang="en-US" altLang="ja-JP" sz="1400" dirty="0" smtClean="0"/>
          </a:p>
          <a:p>
            <a:r>
              <a:rPr kumimoji="1" lang="ja-JP" altLang="en-US" sz="1400" dirty="0" smtClean="0"/>
              <a:t>・ルール</a:t>
            </a:r>
            <a:r>
              <a:rPr lang="ja-JP" altLang="en-US" sz="1400" dirty="0"/>
              <a:t>演算子</a:t>
            </a:r>
            <a:r>
              <a:rPr kumimoji="1" lang="ja-JP" altLang="en-US" sz="1400" dirty="0" smtClean="0"/>
              <a:t>を</a:t>
            </a:r>
            <a:r>
              <a:rPr kumimoji="1" lang="en-US" altLang="ja-JP" sz="1400" dirty="0" smtClean="0"/>
              <a:t>SQL</a:t>
            </a:r>
            <a:r>
              <a:rPr kumimoji="1" lang="ja-JP" altLang="en-US" sz="1400" dirty="0" smtClean="0"/>
              <a:t>に変更</a:t>
            </a:r>
            <a:r>
              <a:rPr kumimoji="1" lang="en-US" altLang="ja-JP" sz="1400" dirty="0" smtClean="0"/>
              <a:t>(</a:t>
            </a:r>
            <a:r>
              <a:rPr kumimoji="1" lang="ja-JP" altLang="en-US" sz="1400" dirty="0" smtClean="0"/>
              <a:t>永続化</a:t>
            </a:r>
            <a:r>
              <a:rPr kumimoji="1" lang="en-US" altLang="ja-JP" sz="1400" dirty="0" smtClean="0"/>
              <a:t>)</a:t>
            </a:r>
          </a:p>
          <a:p>
            <a:r>
              <a:rPr kumimoji="1" lang="ja-JP" altLang="en-US" sz="1400" dirty="0" smtClean="0"/>
              <a:t>・</a:t>
            </a:r>
            <a:r>
              <a:rPr kumimoji="1" lang="en-US" altLang="ja-JP" sz="1400" dirty="0" smtClean="0"/>
              <a:t>DB</a:t>
            </a:r>
            <a:r>
              <a:rPr kumimoji="1" lang="ja-JP" altLang="en-US" sz="1400" dirty="0" smtClean="0"/>
              <a:t>へクエリ発行</a:t>
            </a:r>
            <a:endParaRPr kumimoji="1" lang="ja-JP" altLang="en-US" sz="1400" dirty="0"/>
          </a:p>
        </p:txBody>
      </p:sp>
      <p:sp>
        <p:nvSpPr>
          <p:cNvPr id="50" name="テキスト ボックス 49"/>
          <p:cNvSpPr txBox="1"/>
          <p:nvPr/>
        </p:nvSpPr>
        <p:spPr>
          <a:xfrm>
            <a:off x="8108847" y="3608721"/>
            <a:ext cx="3760982" cy="523220"/>
          </a:xfrm>
          <a:prstGeom prst="rect">
            <a:avLst/>
          </a:prstGeom>
          <a:noFill/>
        </p:spPr>
        <p:txBody>
          <a:bodyPr wrap="square" rtlCol="0">
            <a:spAutoFit/>
          </a:bodyPr>
          <a:lstStyle/>
          <a:p>
            <a:r>
              <a:rPr kumimoji="1" lang="ja-JP" altLang="en-US" sz="1400" dirty="0" smtClean="0"/>
              <a:t>ルールを</a:t>
            </a:r>
            <a:r>
              <a:rPr kumimoji="1" lang="en-US" altLang="ja-JP" sz="1400" dirty="0" smtClean="0"/>
              <a:t>DB</a:t>
            </a:r>
            <a:r>
              <a:rPr kumimoji="1" lang="ja-JP" altLang="en-US" sz="1400" dirty="0" smtClean="0"/>
              <a:t>へ登録</a:t>
            </a:r>
            <a:endParaRPr kumimoji="1" lang="en-US" altLang="ja-JP" sz="1400" dirty="0" smtClean="0"/>
          </a:p>
          <a:p>
            <a:r>
              <a:rPr lang="ja-JP" altLang="en-US" sz="1400" dirty="0" smtClean="0"/>
              <a:t>・重複ルールがある場合エラー</a:t>
            </a:r>
            <a:r>
              <a:rPr lang="en-US" altLang="ja-JP" sz="1400" dirty="0" smtClean="0"/>
              <a:t>(</a:t>
            </a:r>
            <a:r>
              <a:rPr lang="en-US" altLang="ja-JP" sz="1400" dirty="0" err="1" smtClean="0"/>
              <a:t>unque</a:t>
            </a:r>
            <a:r>
              <a:rPr lang="ja-JP" altLang="en-US" sz="1400" dirty="0" smtClean="0"/>
              <a:t>キー設定</a:t>
            </a:r>
            <a:r>
              <a:rPr lang="en-US" altLang="ja-JP" sz="1400" dirty="0" smtClean="0"/>
              <a:t>)</a:t>
            </a:r>
            <a:endParaRPr kumimoji="1" lang="ja-JP" altLang="en-US" sz="1400" dirty="0"/>
          </a:p>
        </p:txBody>
      </p:sp>
      <p:sp>
        <p:nvSpPr>
          <p:cNvPr id="51" name="テキスト ボックス 50"/>
          <p:cNvSpPr txBox="1"/>
          <p:nvPr/>
        </p:nvSpPr>
        <p:spPr>
          <a:xfrm>
            <a:off x="2366312" y="5114331"/>
            <a:ext cx="2455668" cy="523220"/>
          </a:xfrm>
          <a:prstGeom prst="rect">
            <a:avLst/>
          </a:prstGeom>
          <a:noFill/>
        </p:spPr>
        <p:txBody>
          <a:bodyPr wrap="square" rtlCol="0">
            <a:spAutoFit/>
          </a:bodyPr>
          <a:lstStyle/>
          <a:p>
            <a:r>
              <a:rPr kumimoji="1" lang="ja-JP" altLang="en-US" sz="1400" dirty="0" smtClean="0"/>
              <a:t>登録完了、</a:t>
            </a:r>
            <a:endParaRPr kumimoji="1" lang="en-US" altLang="ja-JP" sz="1400" dirty="0" smtClean="0"/>
          </a:p>
          <a:p>
            <a:r>
              <a:rPr kumimoji="1" lang="ja-JP" altLang="en-US" sz="1400" dirty="0" smtClean="0"/>
              <a:t>もしくは重複エラー画面を発行</a:t>
            </a:r>
            <a:endParaRPr kumimoji="1" lang="ja-JP" altLang="en-US" sz="1400" dirty="0"/>
          </a:p>
        </p:txBody>
      </p:sp>
      <p:cxnSp>
        <p:nvCxnSpPr>
          <p:cNvPr id="52" name="直線矢印コネクタ 51"/>
          <p:cNvCxnSpPr/>
          <p:nvPr/>
        </p:nvCxnSpPr>
        <p:spPr>
          <a:xfrm>
            <a:off x="3852853" y="2317421"/>
            <a:ext cx="5326380" cy="25234"/>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53" name="直線矢印コネクタ 52"/>
          <p:cNvCxnSpPr/>
          <p:nvPr/>
        </p:nvCxnSpPr>
        <p:spPr>
          <a:xfrm flipH="1" flipV="1">
            <a:off x="4042212" y="4509735"/>
            <a:ext cx="6129962" cy="8864"/>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grpSp>
        <p:nvGrpSpPr>
          <p:cNvPr id="54" name="グループ化 53"/>
          <p:cNvGrpSpPr/>
          <p:nvPr/>
        </p:nvGrpSpPr>
        <p:grpSpPr>
          <a:xfrm>
            <a:off x="7159506" y="1897046"/>
            <a:ext cx="2581458" cy="767585"/>
            <a:chOff x="2251468" y="4071394"/>
            <a:chExt cx="7810775" cy="1089252"/>
          </a:xfrm>
        </p:grpSpPr>
        <p:sp>
          <p:nvSpPr>
            <p:cNvPr id="56" name="テキスト ボックス 55"/>
            <p:cNvSpPr txBox="1"/>
            <p:nvPr/>
          </p:nvSpPr>
          <p:spPr>
            <a:xfrm>
              <a:off x="7368534" y="4071394"/>
              <a:ext cx="2693709" cy="524106"/>
            </a:xfrm>
            <a:prstGeom prst="rect">
              <a:avLst/>
            </a:prstGeom>
            <a:noFill/>
          </p:spPr>
          <p:txBody>
            <a:bodyPr wrap="square" rtlCol="0">
              <a:spAutoFit/>
            </a:bodyPr>
            <a:lstStyle/>
            <a:p>
              <a:endParaRPr kumimoji="1" lang="en-US" altLang="ja-JP" dirty="0" smtClean="0"/>
            </a:p>
          </p:txBody>
        </p:sp>
        <p:sp>
          <p:nvSpPr>
            <p:cNvPr id="57" name="円/楕円 56"/>
            <p:cNvSpPr/>
            <p:nvPr/>
          </p:nvSpPr>
          <p:spPr>
            <a:xfrm>
              <a:off x="2251468" y="4239195"/>
              <a:ext cx="3911814" cy="92145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 dirty="0">
                  <a:solidFill>
                    <a:schemeClr val="tx1"/>
                  </a:solidFill>
                </a:rPr>
                <a:t>2</a:t>
              </a:r>
              <a:r>
                <a:rPr lang="en-US" altLang="ja-JP" sz="1000" dirty="0">
                  <a:solidFill>
                    <a:schemeClr val="tx1"/>
                  </a:solidFill>
                </a:rPr>
                <a:t>N</a:t>
              </a:r>
              <a:r>
                <a:rPr lang="en-US" altLang="ja-JP" sz="700" dirty="0">
                  <a:solidFill>
                    <a:schemeClr val="tx1"/>
                  </a:solidFill>
                </a:rPr>
                <a:t>4</a:t>
              </a:r>
              <a:r>
                <a:rPr lang="en-US" altLang="ja-JP" sz="1000" dirty="0">
                  <a:solidFill>
                    <a:schemeClr val="tx1"/>
                  </a:solidFill>
                </a:rPr>
                <a:t>  a!</a:t>
              </a:r>
              <a:r>
                <a:rPr lang="ja-JP" altLang="en-US" sz="1000" dirty="0">
                  <a:solidFill>
                    <a:schemeClr val="tx1"/>
                  </a:solidFill>
                </a:rPr>
                <a:t>⇒</a:t>
              </a:r>
              <a:r>
                <a:rPr lang="en-US" altLang="ja-JP" sz="1000" dirty="0">
                  <a:solidFill>
                    <a:schemeClr val="tx1"/>
                  </a:solidFill>
                </a:rPr>
                <a:t>b a:Y    a=Y    </a:t>
              </a:r>
              <a:r>
                <a:rPr lang="en-US" altLang="ja-JP" sz="1000" dirty="0" smtClean="0">
                  <a:solidFill>
                    <a:schemeClr val="tx1"/>
                  </a:solidFill>
                </a:rPr>
                <a:t>b=</a:t>
              </a:r>
              <a:r>
                <a:rPr lang="en-US" altLang="ja-JP" sz="1000" dirty="0" err="1" smtClean="0">
                  <a:solidFill>
                    <a:schemeClr val="tx1"/>
                  </a:solidFill>
                </a:rPr>
                <a:t>Cv</a:t>
              </a:r>
              <a:endParaRPr kumimoji="1" lang="ja-JP" altLang="en-US" sz="1000" dirty="0">
                <a:solidFill>
                  <a:schemeClr val="tx1"/>
                </a:solidFill>
              </a:endParaRPr>
            </a:p>
          </p:txBody>
        </p:sp>
      </p:grpSp>
      <p:graphicFrame>
        <p:nvGraphicFramePr>
          <p:cNvPr id="62" name="表 61"/>
          <p:cNvGraphicFramePr>
            <a:graphicFrameLocks noGrp="1"/>
          </p:cNvGraphicFramePr>
          <p:nvPr>
            <p:extLst/>
          </p:nvPr>
        </p:nvGraphicFramePr>
        <p:xfrm>
          <a:off x="4608465" y="1917426"/>
          <a:ext cx="1524308" cy="845071"/>
        </p:xfrm>
        <a:graphic>
          <a:graphicData uri="http://schemas.openxmlformats.org/drawingml/2006/table">
            <a:tbl>
              <a:tblPr firstRow="1" bandRow="1">
                <a:tableStyleId>{5C22544A-7EE6-4342-B048-85BDC9FD1C3A}</a:tableStyleId>
              </a:tblPr>
              <a:tblGrid>
                <a:gridCol w="375988"/>
                <a:gridCol w="275668"/>
                <a:gridCol w="314276"/>
                <a:gridCol w="310900"/>
                <a:gridCol w="247476"/>
              </a:tblGrid>
              <a:tr h="96425">
                <a:tc>
                  <a:txBody>
                    <a:bodyPr/>
                    <a:lstStyle/>
                    <a:p>
                      <a:endParaRPr kumimoji="1" lang="ja-JP" altLang="en-US" sz="300" dirty="0"/>
                    </a:p>
                  </a:txBody>
                  <a:tcPr marL="20056" marR="20056" marT="10028" marB="10028"/>
                </a:tc>
                <a:tc>
                  <a:txBody>
                    <a:bodyPr/>
                    <a:lstStyle/>
                    <a:p>
                      <a:r>
                        <a:rPr kumimoji="1" lang="ja-JP" altLang="en-US" sz="300" dirty="0" smtClean="0"/>
                        <a:t>ルール</a:t>
                      </a:r>
                      <a:r>
                        <a:rPr kumimoji="1" lang="en-US" altLang="ja-JP" sz="300" dirty="0" smtClean="0"/>
                        <a:t>No</a:t>
                      </a:r>
                      <a:endParaRPr kumimoji="1" lang="ja-JP" altLang="en-US" sz="300" dirty="0"/>
                    </a:p>
                  </a:txBody>
                  <a:tcPr marL="20056" marR="20056" marT="10028" marB="10028"/>
                </a:tc>
                <a:tc>
                  <a:txBody>
                    <a:bodyPr/>
                    <a:lstStyle/>
                    <a:p>
                      <a:r>
                        <a:rPr kumimoji="1" lang="en-US" altLang="ja-JP" sz="300" dirty="0" smtClean="0"/>
                        <a:t>a</a:t>
                      </a:r>
                      <a:endParaRPr kumimoji="1" lang="ja-JP" altLang="en-US" sz="300" dirty="0"/>
                    </a:p>
                  </a:txBody>
                  <a:tcPr marL="20056" marR="20056" marT="10028" marB="10028"/>
                </a:tc>
                <a:tc>
                  <a:txBody>
                    <a:bodyPr/>
                    <a:lstStyle/>
                    <a:p>
                      <a:r>
                        <a:rPr kumimoji="1" lang="en-US" altLang="ja-JP" sz="300" dirty="0" smtClean="0"/>
                        <a:t>b</a:t>
                      </a:r>
                      <a:endParaRPr kumimoji="1" lang="ja-JP" altLang="en-US" sz="300" dirty="0"/>
                    </a:p>
                  </a:txBody>
                  <a:tcPr marL="20056" marR="20056" marT="10028" marB="10028"/>
                </a:tc>
                <a:tc>
                  <a:txBody>
                    <a:bodyPr/>
                    <a:lstStyle/>
                    <a:p>
                      <a:r>
                        <a:rPr kumimoji="1" lang="en-US" altLang="ja-JP" sz="300" dirty="0" smtClean="0"/>
                        <a:t>c</a:t>
                      </a:r>
                      <a:endParaRPr kumimoji="1" lang="ja-JP" altLang="en-US" sz="300" dirty="0"/>
                    </a:p>
                  </a:txBody>
                  <a:tcPr marL="20056" marR="20056" marT="10028" marB="10028"/>
                </a:tc>
              </a:tr>
              <a:tr h="130372">
                <a:tc>
                  <a:txBody>
                    <a:bodyPr/>
                    <a:lstStyle/>
                    <a:p>
                      <a:r>
                        <a:rPr kumimoji="1" lang="ja-JP" altLang="en-US" sz="300" dirty="0" smtClean="0"/>
                        <a:t>チェック対象</a:t>
                      </a:r>
                      <a:endParaRPr kumimoji="1" lang="ja-JP" altLang="en-US" sz="300" dirty="0"/>
                    </a:p>
                  </a:txBody>
                  <a:tcPr marL="20056" marR="20056" marT="10028" marB="10028"/>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300" dirty="0" smtClean="0"/>
                        <a:t>1</a:t>
                      </a:r>
                    </a:p>
                  </a:txBody>
                  <a:tcPr marL="20056" marR="20056" marT="10028" marB="10028"/>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300" dirty="0" err="1" smtClean="0"/>
                        <a:t>MainPDType</a:t>
                      </a:r>
                      <a:endParaRPr kumimoji="1" lang="en-US" altLang="ja-JP" sz="300" dirty="0" smtClean="0"/>
                    </a:p>
                  </a:txBody>
                  <a:tcPr marL="20056" marR="20056" marT="10028" marB="10028"/>
                </a:tc>
                <a:tc>
                  <a:txBody>
                    <a:bodyPr/>
                    <a:lstStyle/>
                    <a:p>
                      <a:r>
                        <a:rPr kumimoji="1" lang="en-US" altLang="ja-JP" sz="300" dirty="0" smtClean="0"/>
                        <a:t>PD</a:t>
                      </a:r>
                      <a:endParaRPr kumimoji="1" lang="ja-JP" altLang="en-US" sz="300" dirty="0"/>
                    </a:p>
                  </a:txBody>
                  <a:tcPr marL="20056" marR="20056" marT="10028" marB="10028"/>
                </a:tc>
                <a:tc>
                  <a:txBody>
                    <a:bodyPr/>
                    <a:lstStyle/>
                    <a:p>
                      <a:endParaRPr kumimoji="1" lang="ja-JP" altLang="en-US" sz="300" dirty="0"/>
                    </a:p>
                  </a:txBody>
                  <a:tcPr marL="20056" marR="20056" marT="10028" marB="10028"/>
                </a:tc>
              </a:tr>
              <a:tr h="130372">
                <a:tc gridSpan="5">
                  <a:txBody>
                    <a:bodyPr/>
                    <a:lstStyle/>
                    <a:p>
                      <a:pPr algn="ctr"/>
                      <a:r>
                        <a:rPr kumimoji="1" lang="ja-JP" altLang="en-US" sz="300" dirty="0" smtClean="0"/>
                        <a:t>ロジック系演算子</a:t>
                      </a:r>
                      <a:endParaRPr kumimoji="1" lang="ja-JP" altLang="en-US" sz="300" dirty="0"/>
                    </a:p>
                  </a:txBody>
                  <a:tcPr marL="20056" marR="20056" marT="10028" marB="10028"/>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13073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300" dirty="0" smtClean="0"/>
                        <a:t>ルール</a:t>
                      </a:r>
                      <a:r>
                        <a:rPr kumimoji="1" lang="en-US" altLang="ja-JP" sz="300" dirty="0" smtClean="0"/>
                        <a:t>No</a:t>
                      </a:r>
                    </a:p>
                  </a:txBody>
                  <a:tcPr marL="20056" marR="20056" marT="10028" marB="10028"/>
                </a:tc>
                <a:tc>
                  <a:txBody>
                    <a:bodyPr/>
                    <a:lstStyle/>
                    <a:p>
                      <a:r>
                        <a:rPr kumimoji="1" lang="en-US" altLang="ja-JP" sz="300" dirty="0" smtClean="0"/>
                        <a:t>1</a:t>
                      </a:r>
                      <a:endParaRPr kumimoji="1" lang="ja-JP" altLang="en-US" sz="300" dirty="0"/>
                    </a:p>
                  </a:txBody>
                  <a:tcPr marL="20056" marR="20056" marT="10028" marB="10028"/>
                </a:tc>
                <a:tc>
                  <a:txBody>
                    <a:bodyPr/>
                    <a:lstStyle/>
                    <a:p>
                      <a:endParaRPr kumimoji="1" lang="ja-JP" altLang="en-US" sz="300" dirty="0"/>
                    </a:p>
                  </a:txBody>
                  <a:tcPr marL="20056" marR="20056" marT="10028" marB="10028"/>
                </a:tc>
                <a:tc>
                  <a:txBody>
                    <a:bodyPr/>
                    <a:lstStyle/>
                    <a:p>
                      <a:endParaRPr kumimoji="1" lang="ja-JP" altLang="en-US" sz="300" dirty="0"/>
                    </a:p>
                  </a:txBody>
                  <a:tcPr marL="20056" marR="20056" marT="10028" marB="10028"/>
                </a:tc>
                <a:tc>
                  <a:txBody>
                    <a:bodyPr/>
                    <a:lstStyle/>
                    <a:p>
                      <a:endParaRPr kumimoji="1" lang="ja-JP" altLang="en-US" sz="300" dirty="0"/>
                    </a:p>
                  </a:txBody>
                  <a:tcPr marL="20056" marR="20056" marT="10028" marB="10028"/>
                </a:tc>
              </a:tr>
              <a:tr h="964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300" dirty="0" smtClean="0"/>
                        <a:t>位置指定演算子</a:t>
                      </a:r>
                      <a:endParaRPr kumimoji="1" lang="en-US" altLang="ja-JP" sz="300" dirty="0" smtClean="0"/>
                    </a:p>
                  </a:txBody>
                  <a:tcPr marL="20056" marR="20056" marT="10028" marB="10028"/>
                </a:tc>
                <a:tc>
                  <a:txBody>
                    <a:bodyPr/>
                    <a:lstStyle/>
                    <a:p>
                      <a:endParaRPr kumimoji="1" lang="ja-JP" altLang="en-US" sz="300" dirty="0"/>
                    </a:p>
                  </a:txBody>
                  <a:tcPr marL="20056" marR="20056" marT="10028" marB="10028"/>
                </a:tc>
                <a:tc>
                  <a:txBody>
                    <a:bodyPr/>
                    <a:lstStyle/>
                    <a:p>
                      <a:r>
                        <a:rPr kumimoji="1" lang="en-US" altLang="ja-JP" sz="300" dirty="0" smtClean="0"/>
                        <a:t>2N</a:t>
                      </a:r>
                      <a:endParaRPr kumimoji="1" lang="ja-JP" altLang="en-US" sz="300" dirty="0"/>
                    </a:p>
                  </a:txBody>
                  <a:tcPr marL="20056" marR="20056" marT="10028" marB="10028"/>
                </a:tc>
                <a:tc>
                  <a:txBody>
                    <a:bodyPr/>
                    <a:lstStyle/>
                    <a:p>
                      <a:r>
                        <a:rPr kumimoji="1" lang="en-US" altLang="ja-JP" sz="300" dirty="0" smtClean="0"/>
                        <a:t>4N</a:t>
                      </a:r>
                      <a:endParaRPr kumimoji="1" lang="ja-JP" altLang="en-US" sz="300" dirty="0"/>
                    </a:p>
                  </a:txBody>
                  <a:tcPr marL="20056" marR="20056" marT="10028" marB="10028"/>
                </a:tc>
                <a:tc>
                  <a:txBody>
                    <a:bodyPr/>
                    <a:lstStyle/>
                    <a:p>
                      <a:endParaRPr kumimoji="1" lang="ja-JP" altLang="en-US" sz="300" dirty="0"/>
                    </a:p>
                  </a:txBody>
                  <a:tcPr marL="20056" marR="20056" marT="10028" marB="10028"/>
                </a:tc>
              </a:tr>
              <a:tr h="13037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300" dirty="0" smtClean="0"/>
                        <a:t>ルール演算子</a:t>
                      </a:r>
                      <a:endParaRPr lang="en-US" altLang="ja-JP" sz="300" dirty="0" smtClean="0"/>
                    </a:p>
                  </a:txBody>
                  <a:tcPr marL="20056" marR="20056" marT="10028" marB="10028"/>
                </a:tc>
                <a:tc>
                  <a:txBody>
                    <a:bodyPr/>
                    <a:lstStyle/>
                    <a:p>
                      <a:r>
                        <a:rPr lang="en-US" altLang="ja-JP" sz="300" dirty="0" smtClean="0"/>
                        <a:t>a!</a:t>
                      </a:r>
                      <a:r>
                        <a:rPr lang="ja-JP" altLang="en-US" sz="300" dirty="0" smtClean="0"/>
                        <a:t>⇒</a:t>
                      </a:r>
                      <a:r>
                        <a:rPr lang="en-US" altLang="ja-JP" sz="300" dirty="0" smtClean="0"/>
                        <a:t>b </a:t>
                      </a:r>
                      <a:endParaRPr kumimoji="1" lang="ja-JP" altLang="en-US" sz="300" dirty="0"/>
                    </a:p>
                  </a:txBody>
                  <a:tcPr marL="20056" marR="20056" marT="10028" marB="10028"/>
                </a:tc>
                <a:tc>
                  <a:txBody>
                    <a:bodyPr/>
                    <a:lstStyle/>
                    <a:p>
                      <a:endParaRPr kumimoji="1" lang="ja-JP" altLang="en-US" sz="300"/>
                    </a:p>
                  </a:txBody>
                  <a:tcPr marL="20056" marR="20056" marT="10028" marB="10028"/>
                </a:tc>
                <a:tc>
                  <a:txBody>
                    <a:bodyPr/>
                    <a:lstStyle/>
                    <a:p>
                      <a:endParaRPr kumimoji="1" lang="ja-JP" altLang="en-US" sz="300" dirty="0"/>
                    </a:p>
                  </a:txBody>
                  <a:tcPr marL="20056" marR="20056" marT="10028" marB="10028"/>
                </a:tc>
                <a:tc>
                  <a:txBody>
                    <a:bodyPr/>
                    <a:lstStyle/>
                    <a:p>
                      <a:endParaRPr kumimoji="1" lang="ja-JP" altLang="en-US" sz="300" dirty="0"/>
                    </a:p>
                  </a:txBody>
                  <a:tcPr marL="20056" marR="20056" marT="10028" marB="10028"/>
                </a:tc>
              </a:tr>
              <a:tr h="13037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300" dirty="0" smtClean="0"/>
                        <a:t>論理演算子</a:t>
                      </a:r>
                      <a:endParaRPr kumimoji="1" lang="en-US" altLang="ja-JP" sz="300" dirty="0" smtClean="0"/>
                    </a:p>
                  </a:txBody>
                  <a:tcPr marL="20056" marR="20056" marT="10028" marB="10028"/>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300" dirty="0" smtClean="0"/>
                    </a:p>
                  </a:txBody>
                  <a:tcPr marL="20056" marR="20056" marT="10028" marB="10028"/>
                </a:tc>
                <a:tc>
                  <a:txBody>
                    <a:bodyPr/>
                    <a:lstStyle/>
                    <a:p>
                      <a:r>
                        <a:rPr kumimoji="1" lang="ja-JP" altLang="en-US" sz="300" dirty="0" smtClean="0"/>
                        <a:t>Ｙ</a:t>
                      </a:r>
                      <a:endParaRPr kumimoji="1" lang="ja-JP" altLang="en-US" sz="300" dirty="0"/>
                    </a:p>
                  </a:txBody>
                  <a:tcPr marL="20056" marR="20056" marT="10028" marB="10028"/>
                </a:tc>
                <a:tc>
                  <a:txBody>
                    <a:bodyPr/>
                    <a:lstStyle/>
                    <a:p>
                      <a:r>
                        <a:rPr kumimoji="1" lang="ja-JP" altLang="en-US" sz="300" dirty="0" smtClean="0"/>
                        <a:t>Ｃ</a:t>
                      </a:r>
                      <a:endParaRPr kumimoji="1" lang="ja-JP" altLang="en-US" sz="300" dirty="0"/>
                    </a:p>
                  </a:txBody>
                  <a:tcPr marL="20056" marR="20056" marT="10028" marB="10028"/>
                </a:tc>
                <a:tc>
                  <a:txBody>
                    <a:bodyPr/>
                    <a:lstStyle/>
                    <a:p>
                      <a:endParaRPr kumimoji="1" lang="ja-JP" altLang="en-US" sz="300" dirty="0"/>
                    </a:p>
                  </a:txBody>
                  <a:tcPr marL="20056" marR="20056" marT="10028" marB="10028"/>
                </a:tc>
              </a:tr>
            </a:tbl>
          </a:graphicData>
        </a:graphic>
      </p:graphicFrame>
      <p:grpSp>
        <p:nvGrpSpPr>
          <p:cNvPr id="64" name="グループ化 63"/>
          <p:cNvGrpSpPr/>
          <p:nvPr/>
        </p:nvGrpSpPr>
        <p:grpSpPr>
          <a:xfrm>
            <a:off x="8795928" y="1715779"/>
            <a:ext cx="2560927" cy="1281835"/>
            <a:chOff x="7858601" y="1610145"/>
            <a:chExt cx="4755168" cy="2380131"/>
          </a:xfrm>
        </p:grpSpPr>
        <p:sp>
          <p:nvSpPr>
            <p:cNvPr id="65" name="角丸四角形 64"/>
            <p:cNvSpPr/>
            <p:nvPr/>
          </p:nvSpPr>
          <p:spPr>
            <a:xfrm>
              <a:off x="8214308" y="1610145"/>
              <a:ext cx="4399461" cy="2380131"/>
            </a:xfrm>
            <a:prstGeom prst="round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8" name="テキスト ボックス 67"/>
            <p:cNvSpPr txBox="1"/>
            <p:nvPr/>
          </p:nvSpPr>
          <p:spPr>
            <a:xfrm>
              <a:off x="7858601" y="2299137"/>
              <a:ext cx="1046984" cy="194925"/>
            </a:xfrm>
            <a:prstGeom prst="rect">
              <a:avLst/>
            </a:prstGeom>
            <a:noFill/>
          </p:spPr>
          <p:txBody>
            <a:bodyPr wrap="square" rtlCol="0">
              <a:spAutoFit/>
            </a:bodyPr>
            <a:lstStyle/>
            <a:p>
              <a:pPr>
                <a:lnSpc>
                  <a:spcPts val="800"/>
                </a:lnSpc>
              </a:pPr>
              <a:endParaRPr kumimoji="1" lang="ja-JP" altLang="en-US" sz="1400" dirty="0"/>
            </a:p>
          </p:txBody>
        </p:sp>
        <p:grpSp>
          <p:nvGrpSpPr>
            <p:cNvPr id="71" name="グループ化 70"/>
            <p:cNvGrpSpPr/>
            <p:nvPr/>
          </p:nvGrpSpPr>
          <p:grpSpPr>
            <a:xfrm>
              <a:off x="9463077" y="2041499"/>
              <a:ext cx="1901931" cy="1528109"/>
              <a:chOff x="7263920" y="2372302"/>
              <a:chExt cx="2061035" cy="1655942"/>
            </a:xfrm>
          </p:grpSpPr>
          <p:sp>
            <p:nvSpPr>
              <p:cNvPr id="82" name="角丸四角形 81"/>
              <p:cNvSpPr/>
              <p:nvPr/>
            </p:nvSpPr>
            <p:spPr>
              <a:xfrm rot="16200000">
                <a:off x="7749763" y="2285606"/>
                <a:ext cx="1089356" cy="2061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4" name="円/楕円 83"/>
              <p:cNvSpPr/>
              <p:nvPr/>
            </p:nvSpPr>
            <p:spPr>
              <a:xfrm>
                <a:off x="7263924" y="3469863"/>
                <a:ext cx="2061028" cy="55838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2" name="円/楕円 91"/>
              <p:cNvSpPr/>
              <p:nvPr/>
            </p:nvSpPr>
            <p:spPr>
              <a:xfrm>
                <a:off x="7263920" y="346986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円/楕円 93"/>
              <p:cNvSpPr/>
              <p:nvPr/>
            </p:nvSpPr>
            <p:spPr>
              <a:xfrm>
                <a:off x="7263926" y="3134302"/>
                <a:ext cx="2061028" cy="570389"/>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7" name="円/楕円 96"/>
              <p:cNvSpPr/>
              <p:nvPr/>
            </p:nvSpPr>
            <p:spPr>
              <a:xfrm>
                <a:off x="7263926" y="291148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8" name="円/楕円 97"/>
              <p:cNvSpPr/>
              <p:nvPr/>
            </p:nvSpPr>
            <p:spPr>
              <a:xfrm>
                <a:off x="7263926" y="2643415"/>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円/楕円 98"/>
              <p:cNvSpPr/>
              <p:nvPr/>
            </p:nvSpPr>
            <p:spPr>
              <a:xfrm>
                <a:off x="7263926" y="237230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sp>
        <p:nvSpPr>
          <p:cNvPr id="100" name="角丸四角形 99"/>
          <p:cNvSpPr/>
          <p:nvPr/>
        </p:nvSpPr>
        <p:spPr>
          <a:xfrm>
            <a:off x="2480748" y="3932443"/>
            <a:ext cx="1592580" cy="1140245"/>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コントローラ</a:t>
            </a:r>
          </a:p>
        </p:txBody>
      </p:sp>
      <p:cxnSp>
        <p:nvCxnSpPr>
          <p:cNvPr id="14" name="直線コネクタ 13"/>
          <p:cNvCxnSpPr>
            <a:stCxn id="65" idx="2"/>
          </p:cNvCxnSpPr>
          <p:nvPr/>
        </p:nvCxnSpPr>
        <p:spPr>
          <a:xfrm flipH="1">
            <a:off x="10172174" y="2997614"/>
            <a:ext cx="2" cy="1504951"/>
          </a:xfrm>
          <a:prstGeom prst="line">
            <a:avLst/>
          </a:prstGeom>
          <a:ln w="19050"/>
        </p:spPr>
        <p:style>
          <a:lnRef idx="1">
            <a:schemeClr val="dk1"/>
          </a:lnRef>
          <a:fillRef idx="0">
            <a:schemeClr val="dk1"/>
          </a:fillRef>
          <a:effectRef idx="0">
            <a:schemeClr val="dk1"/>
          </a:effectRef>
          <a:fontRef idx="minor">
            <a:schemeClr val="tx1"/>
          </a:fontRef>
        </p:style>
      </p:cxnSp>
      <p:grpSp>
        <p:nvGrpSpPr>
          <p:cNvPr id="13" name="グループ化 12"/>
          <p:cNvGrpSpPr/>
          <p:nvPr/>
        </p:nvGrpSpPr>
        <p:grpSpPr>
          <a:xfrm>
            <a:off x="-24016" y="1677625"/>
            <a:ext cx="888016" cy="3346669"/>
            <a:chOff x="-24016" y="1677625"/>
            <a:chExt cx="888016" cy="3346669"/>
          </a:xfrm>
        </p:grpSpPr>
        <p:cxnSp>
          <p:nvCxnSpPr>
            <p:cNvPr id="6" name="直線コネクタ 5"/>
            <p:cNvCxnSpPr/>
            <p:nvPr/>
          </p:nvCxnSpPr>
          <p:spPr>
            <a:xfrm>
              <a:off x="-24016" y="1677625"/>
              <a:ext cx="86400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37" name="直線コネクタ 36"/>
            <p:cNvCxnSpPr/>
            <p:nvPr/>
          </p:nvCxnSpPr>
          <p:spPr>
            <a:xfrm flipH="1">
              <a:off x="830602" y="1677625"/>
              <a:ext cx="2009" cy="3346669"/>
            </a:xfrm>
            <a:prstGeom prst="line">
              <a:avLst/>
            </a:prstGeom>
            <a:ln w="25400"/>
          </p:spPr>
          <p:style>
            <a:lnRef idx="1">
              <a:schemeClr val="dk1"/>
            </a:lnRef>
            <a:fillRef idx="0">
              <a:schemeClr val="dk1"/>
            </a:fillRef>
            <a:effectRef idx="0">
              <a:schemeClr val="dk1"/>
            </a:effectRef>
            <a:fontRef idx="minor">
              <a:schemeClr val="tx1"/>
            </a:fontRef>
          </p:style>
        </p:cxnSp>
        <p:cxnSp>
          <p:nvCxnSpPr>
            <p:cNvPr id="38" name="直線コネクタ 37"/>
            <p:cNvCxnSpPr/>
            <p:nvPr/>
          </p:nvCxnSpPr>
          <p:spPr>
            <a:xfrm>
              <a:off x="0" y="5024294"/>
              <a:ext cx="864000" cy="0"/>
            </a:xfrm>
            <a:prstGeom prst="line">
              <a:avLst/>
            </a:prstGeom>
            <a:ln w="25400"/>
          </p:spPr>
          <p:style>
            <a:lnRef idx="1">
              <a:schemeClr val="dk1"/>
            </a:lnRef>
            <a:fillRef idx="0">
              <a:schemeClr val="dk1"/>
            </a:fillRef>
            <a:effectRef idx="0">
              <a:schemeClr val="dk1"/>
            </a:effectRef>
            <a:fontRef idx="minor">
              <a:schemeClr val="tx1"/>
            </a:fontRef>
          </p:style>
        </p:cxnSp>
        <p:sp>
          <p:nvSpPr>
            <p:cNvPr id="12" name="テキスト ボックス 11"/>
            <p:cNvSpPr txBox="1"/>
            <p:nvPr/>
          </p:nvSpPr>
          <p:spPr>
            <a:xfrm>
              <a:off x="122382" y="2460627"/>
              <a:ext cx="461665" cy="2041938"/>
            </a:xfrm>
            <a:prstGeom prst="rect">
              <a:avLst/>
            </a:prstGeom>
            <a:noFill/>
          </p:spPr>
          <p:txBody>
            <a:bodyPr vert="eaVert" wrap="square" rtlCol="0">
              <a:spAutoFit/>
            </a:bodyPr>
            <a:lstStyle/>
            <a:p>
              <a:r>
                <a:rPr lang="ja-JP" altLang="en-US" dirty="0"/>
                <a:t>クライアント</a:t>
              </a:r>
              <a:endParaRPr kumimoji="1" lang="ja-JP" altLang="en-US" dirty="0"/>
            </a:p>
          </p:txBody>
        </p:sp>
      </p:grpSp>
      <p:sp>
        <p:nvSpPr>
          <p:cNvPr id="15" name="正方形/長方形 14"/>
          <p:cNvSpPr/>
          <p:nvPr/>
        </p:nvSpPr>
        <p:spPr>
          <a:xfrm>
            <a:off x="4608465" y="1915636"/>
            <a:ext cx="1524308" cy="858865"/>
          </a:xfrm>
          <a:prstGeom prst="rect">
            <a:avLst/>
          </a:prstGeom>
          <a:no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48" name="角丸四角形 47"/>
          <p:cNvSpPr/>
          <p:nvPr/>
        </p:nvSpPr>
        <p:spPr>
          <a:xfrm>
            <a:off x="2480748" y="1748103"/>
            <a:ext cx="1592580" cy="1140245"/>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コントローラ</a:t>
            </a:r>
          </a:p>
        </p:txBody>
      </p:sp>
    </p:spTree>
    <p:extLst>
      <p:ext uri="{BB962C8B-B14F-4D97-AF65-F5344CB8AC3E}">
        <p14:creationId xmlns:p14="http://schemas.microsoft.com/office/powerpoint/2010/main" val="2207173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円/楕円 193"/>
          <p:cNvSpPr/>
          <p:nvPr/>
        </p:nvSpPr>
        <p:spPr>
          <a:xfrm>
            <a:off x="4764610" y="1470571"/>
            <a:ext cx="1692489" cy="22255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95" name="円/楕円 194"/>
          <p:cNvSpPr/>
          <p:nvPr/>
        </p:nvSpPr>
        <p:spPr>
          <a:xfrm>
            <a:off x="5224697" y="2619544"/>
            <a:ext cx="589141" cy="774697"/>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900" dirty="0" smtClean="0"/>
          </a:p>
        </p:txBody>
      </p:sp>
      <p:sp>
        <p:nvSpPr>
          <p:cNvPr id="196" name="円/楕円 195"/>
          <p:cNvSpPr/>
          <p:nvPr/>
        </p:nvSpPr>
        <p:spPr>
          <a:xfrm>
            <a:off x="5208613" y="1735341"/>
            <a:ext cx="589141" cy="774697"/>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100" dirty="0" smtClean="0"/>
          </a:p>
        </p:txBody>
      </p:sp>
      <p:sp>
        <p:nvSpPr>
          <p:cNvPr id="197" name="正方形/長方形 196"/>
          <p:cNvSpPr/>
          <p:nvPr/>
        </p:nvSpPr>
        <p:spPr>
          <a:xfrm>
            <a:off x="5283465" y="1012403"/>
            <a:ext cx="696024" cy="307777"/>
          </a:xfrm>
          <a:prstGeom prst="rect">
            <a:avLst/>
          </a:prstGeom>
        </p:spPr>
        <p:txBody>
          <a:bodyPr wrap="none">
            <a:spAutoFit/>
          </a:bodyPr>
          <a:lstStyle/>
          <a:p>
            <a:pPr algn="ctr"/>
            <a:r>
              <a:rPr lang="ja-JP" altLang="en-US" sz="1400" dirty="0" smtClean="0"/>
              <a:t>データ</a:t>
            </a:r>
            <a:r>
              <a:rPr lang="en-US" altLang="ja-JP" sz="1400" dirty="0" smtClean="0"/>
              <a:t>2</a:t>
            </a:r>
            <a:endParaRPr lang="ja-JP" altLang="en-US" sz="1400" dirty="0"/>
          </a:p>
        </p:txBody>
      </p:sp>
      <p:sp>
        <p:nvSpPr>
          <p:cNvPr id="2" name="タイトル 1"/>
          <p:cNvSpPr>
            <a:spLocks noGrp="1"/>
          </p:cNvSpPr>
          <p:nvPr>
            <p:ph type="title"/>
          </p:nvPr>
        </p:nvSpPr>
        <p:spPr/>
        <p:txBody>
          <a:bodyPr/>
          <a:lstStyle/>
          <a:p>
            <a:r>
              <a:rPr lang="en-US" altLang="ja-JP" sz="2800" dirty="0"/>
              <a:t>a!</a:t>
            </a:r>
            <a:r>
              <a:rPr lang="ja-JP" altLang="en-US" sz="2800" dirty="0"/>
              <a:t>⇒</a:t>
            </a:r>
            <a:r>
              <a:rPr lang="en-US" altLang="ja-JP" sz="2800" dirty="0" smtClean="0"/>
              <a:t>b</a:t>
            </a:r>
            <a:endParaRPr kumimoji="1" lang="ja-JP" altLang="en-US"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16</a:t>
            </a:fld>
            <a:endParaRPr lang="en-US" altLang="ja-JP" dirty="0"/>
          </a:p>
        </p:txBody>
      </p:sp>
      <p:graphicFrame>
        <p:nvGraphicFramePr>
          <p:cNvPr id="12" name="表 11"/>
          <p:cNvGraphicFramePr>
            <a:graphicFrameLocks noGrp="1"/>
          </p:cNvGraphicFramePr>
          <p:nvPr>
            <p:extLst>
              <p:ext uri="{D42A27DB-BD31-4B8C-83A1-F6EECF244321}">
                <p14:modId xmlns:p14="http://schemas.microsoft.com/office/powerpoint/2010/main" val="2365708024"/>
              </p:ext>
            </p:extLst>
          </p:nvPr>
        </p:nvGraphicFramePr>
        <p:xfrm>
          <a:off x="9081536" y="4102756"/>
          <a:ext cx="3101094" cy="2292903"/>
        </p:xfrm>
        <a:graphic>
          <a:graphicData uri="http://schemas.openxmlformats.org/drawingml/2006/table">
            <a:tbl>
              <a:tblPr firstRow="1" bandRow="1">
                <a:tableStyleId>{5C22544A-7EE6-4342-B048-85BDC9FD1C3A}</a:tableStyleId>
              </a:tblPr>
              <a:tblGrid>
                <a:gridCol w="913179"/>
                <a:gridCol w="669527"/>
                <a:gridCol w="763295"/>
                <a:gridCol w="755093"/>
              </a:tblGrid>
              <a:tr h="202974">
                <a:tc>
                  <a:txBody>
                    <a:bodyPr/>
                    <a:lstStyle/>
                    <a:p>
                      <a:endParaRPr kumimoji="1" lang="ja-JP" altLang="en-US" sz="900" dirty="0"/>
                    </a:p>
                  </a:txBody>
                  <a:tcPr marL="59623" marR="59623" marT="29811" marB="29811"/>
                </a:tc>
                <a:tc>
                  <a:txBody>
                    <a:bodyPr/>
                    <a:lstStyle/>
                    <a:p>
                      <a:r>
                        <a:rPr kumimoji="1" lang="ja-JP" altLang="en-US" sz="900" dirty="0" smtClean="0"/>
                        <a:t>ルール</a:t>
                      </a:r>
                      <a:r>
                        <a:rPr kumimoji="1" lang="en-US" altLang="ja-JP" sz="900" dirty="0" smtClean="0"/>
                        <a:t>No</a:t>
                      </a:r>
                      <a:endParaRPr kumimoji="1" lang="ja-JP" altLang="en-US" sz="900" dirty="0"/>
                    </a:p>
                  </a:txBody>
                  <a:tcPr marL="59623" marR="59623" marT="29811" marB="29811"/>
                </a:tc>
                <a:tc>
                  <a:txBody>
                    <a:bodyPr/>
                    <a:lstStyle/>
                    <a:p>
                      <a:r>
                        <a:rPr kumimoji="1" lang="en-US" altLang="ja-JP" sz="900" dirty="0" smtClean="0"/>
                        <a:t>a</a:t>
                      </a:r>
                      <a:endParaRPr kumimoji="1" lang="ja-JP" altLang="en-US" sz="900" dirty="0"/>
                    </a:p>
                  </a:txBody>
                  <a:tcPr marL="59623" marR="59623" marT="29811" marB="29811"/>
                </a:tc>
                <a:tc>
                  <a:txBody>
                    <a:bodyPr/>
                    <a:lstStyle/>
                    <a:p>
                      <a:r>
                        <a:rPr kumimoji="1" lang="en-US" altLang="ja-JP" sz="900" dirty="0" smtClean="0"/>
                        <a:t>b</a:t>
                      </a:r>
                      <a:endParaRPr kumimoji="1" lang="ja-JP" altLang="en-US" sz="900" dirty="0"/>
                    </a:p>
                  </a:txBody>
                  <a:tcPr marL="59623" marR="59623" marT="29811" marB="29811"/>
                </a:tc>
              </a:tr>
              <a:tr h="26437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900" dirty="0" smtClean="0"/>
                        <a:t>関係演算子</a:t>
                      </a:r>
                      <a:endParaRPr lang="en-US" altLang="ja-JP" sz="900" dirty="0" smtClean="0"/>
                    </a:p>
                  </a:txBody>
                  <a:tcPr marL="59623" marR="59623" marT="29811" marB="29811"/>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900" dirty="0" smtClean="0"/>
                    </a:p>
                  </a:txBody>
                  <a:tcPr marL="59623" marR="59623" marT="29811" marB="29811"/>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900" dirty="0" smtClean="0"/>
                        <a:t>a!</a:t>
                      </a:r>
                      <a:r>
                        <a:rPr lang="ja-JP" altLang="en-US" sz="900" dirty="0" smtClean="0"/>
                        <a:t>⇒</a:t>
                      </a:r>
                      <a:r>
                        <a:rPr lang="en-US" altLang="ja-JP" sz="900" dirty="0" smtClean="0"/>
                        <a:t>b</a:t>
                      </a:r>
                      <a:endParaRPr kumimoji="1" lang="ja-JP" altLang="en-US" sz="900" dirty="0" smtClean="0"/>
                    </a:p>
                  </a:txBody>
                  <a:tcPr marL="59623" marR="59623" marT="29811" marB="29811"/>
                </a:tc>
                <a:tc>
                  <a:txBody>
                    <a:bodyPr/>
                    <a:lstStyle/>
                    <a:p>
                      <a:endParaRPr kumimoji="1" lang="ja-JP" altLang="en-US" sz="900" dirty="0"/>
                    </a:p>
                  </a:txBody>
                  <a:tcPr marL="59623" marR="59623" marT="29811" marB="29811"/>
                </a:tc>
              </a:tr>
              <a:tr h="264377">
                <a:tc gridSpan="4">
                  <a:txBody>
                    <a:bodyPr/>
                    <a:lstStyle/>
                    <a:p>
                      <a:pPr algn="ctr"/>
                      <a:r>
                        <a:rPr kumimoji="1" lang="ja-JP" altLang="en-US" sz="900" dirty="0" smtClean="0"/>
                        <a:t>ロジック系演算子</a:t>
                      </a:r>
                      <a:endParaRPr kumimoji="1" lang="ja-JP" altLang="en-US" sz="900" dirty="0"/>
                    </a:p>
                  </a:txBody>
                  <a:tcPr marL="59623" marR="59623" marT="29811" marB="29811"/>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265109">
                <a:tc>
                  <a:txBody>
                    <a:bodyPr/>
                    <a:lstStyle/>
                    <a:p>
                      <a:r>
                        <a:rPr kumimoji="1" lang="ja-JP" altLang="en-US" sz="900" dirty="0" smtClean="0"/>
                        <a:t>チェック対象</a:t>
                      </a:r>
                      <a:endParaRPr kumimoji="1" lang="ja-JP" altLang="en-US" sz="900" dirty="0"/>
                    </a:p>
                  </a:txBody>
                  <a:tcPr marL="59623" marR="59623" marT="29811" marB="29811"/>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ja-JP" sz="900" dirty="0" smtClean="0"/>
                    </a:p>
                  </a:txBody>
                  <a:tcPr marL="59623" marR="59623" marT="29811" marB="29811"/>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dirty="0" err="1" smtClean="0"/>
                        <a:t>MainPD</a:t>
                      </a:r>
                      <a:endParaRPr kumimoji="1" lang="en-US" altLang="ja-JP" sz="900" dirty="0" smtClean="0"/>
                    </a:p>
                  </a:txBody>
                  <a:tcPr marL="59623" marR="59623" marT="29811" marB="29811"/>
                </a:tc>
                <a:tc>
                  <a:txBody>
                    <a:bodyPr/>
                    <a:lstStyle/>
                    <a:p>
                      <a:r>
                        <a:rPr kumimoji="1" lang="en-US" altLang="ja-JP" sz="900" dirty="0" smtClean="0"/>
                        <a:t>PD</a:t>
                      </a:r>
                      <a:endParaRPr kumimoji="1" lang="ja-JP" altLang="en-US" sz="900" dirty="0"/>
                    </a:p>
                  </a:txBody>
                  <a:tcPr marL="59623" marR="59623" marT="29811" marB="29811"/>
                </a:tc>
              </a:tr>
              <a:tr h="4209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ルール</a:t>
                      </a:r>
                      <a:r>
                        <a:rPr kumimoji="1" lang="en-US" altLang="ja-JP" sz="900" dirty="0" smtClean="0"/>
                        <a:t>No</a:t>
                      </a:r>
                    </a:p>
                  </a:txBody>
                  <a:tcPr marL="59623" marR="59623" marT="29811" marB="29811"/>
                </a:tc>
                <a:tc>
                  <a:txBody>
                    <a:bodyPr/>
                    <a:lstStyle/>
                    <a:p>
                      <a:r>
                        <a:rPr kumimoji="1" lang="en-US" altLang="ja-JP" sz="900" dirty="0" smtClean="0"/>
                        <a:t>1</a:t>
                      </a:r>
                      <a:endParaRPr kumimoji="1" lang="ja-JP" altLang="en-US" sz="900" dirty="0"/>
                    </a:p>
                  </a:txBody>
                  <a:tcPr marL="59623" marR="59623" marT="29811" marB="29811"/>
                </a:tc>
                <a:tc>
                  <a:txBody>
                    <a:bodyPr/>
                    <a:lstStyle/>
                    <a:p>
                      <a:endParaRPr kumimoji="1" lang="ja-JP" altLang="en-US" sz="900" dirty="0"/>
                    </a:p>
                  </a:txBody>
                  <a:tcPr marL="59623" marR="59623" marT="29811" marB="29811"/>
                </a:tc>
                <a:tc>
                  <a:txBody>
                    <a:bodyPr/>
                    <a:lstStyle/>
                    <a:p>
                      <a:endParaRPr kumimoji="1" lang="ja-JP" altLang="en-US" sz="900" dirty="0" smtClean="0"/>
                    </a:p>
                  </a:txBody>
                  <a:tcPr marL="59623" marR="59623" marT="29811" marB="29811"/>
                </a:tc>
              </a:tr>
              <a:tr h="34632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位置指定演算子</a:t>
                      </a:r>
                      <a:endParaRPr kumimoji="1" lang="en-US" altLang="ja-JP" sz="900" dirty="0" smtClean="0"/>
                    </a:p>
                  </a:txBody>
                  <a:tcPr marL="59623" marR="59623" marT="29811" marB="29811"/>
                </a:tc>
                <a:tc>
                  <a:txBody>
                    <a:bodyPr/>
                    <a:lstStyle/>
                    <a:p>
                      <a:endParaRPr kumimoji="1" lang="ja-JP" altLang="en-US" sz="900" dirty="0"/>
                    </a:p>
                  </a:txBody>
                  <a:tcPr marL="59623" marR="59623" marT="29811" marB="29811"/>
                </a:tc>
                <a:tc>
                  <a:txBody>
                    <a:bodyPr/>
                    <a:lstStyle/>
                    <a:p>
                      <a:r>
                        <a:rPr kumimoji="1" lang="en-US" altLang="ja-JP" sz="900" dirty="0" smtClean="0"/>
                        <a:t>4</a:t>
                      </a:r>
                      <a:endParaRPr kumimoji="1" lang="ja-JP" altLang="en-US" sz="900" dirty="0"/>
                    </a:p>
                  </a:txBody>
                  <a:tcPr marL="59623" marR="59623" marT="29811" marB="29811"/>
                </a:tc>
                <a:tc>
                  <a:txBody>
                    <a:bodyPr/>
                    <a:lstStyle/>
                    <a:p>
                      <a:r>
                        <a:rPr kumimoji="1" lang="en-US" altLang="ja-JP" sz="900" dirty="0" smtClean="0"/>
                        <a:t>4N</a:t>
                      </a:r>
                      <a:endParaRPr kumimoji="1" lang="ja-JP" altLang="en-US" sz="900" dirty="0" smtClean="0"/>
                    </a:p>
                  </a:txBody>
                  <a:tcPr marL="59623" marR="59623" marT="29811" marB="29811"/>
                </a:tc>
              </a:tr>
              <a:tr h="26437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論理演算子</a:t>
                      </a:r>
                      <a:endParaRPr kumimoji="1" lang="en-US" altLang="ja-JP" sz="900" dirty="0" smtClean="0"/>
                    </a:p>
                  </a:txBody>
                  <a:tcPr marL="59623" marR="59623" marT="29811" marB="29811"/>
                </a:tc>
                <a:tc>
                  <a:txBody>
                    <a:bodyPr/>
                    <a:lstStyle/>
                    <a:p>
                      <a:endParaRPr kumimoji="1" lang="ja-JP" altLang="en-US" sz="900" dirty="0"/>
                    </a:p>
                  </a:txBody>
                  <a:tcPr marL="59623" marR="59623" marT="29811" marB="29811"/>
                </a:tc>
                <a:tc>
                  <a:txBody>
                    <a:bodyPr/>
                    <a:lstStyle/>
                    <a:p>
                      <a:r>
                        <a:rPr kumimoji="1" lang="en-US" altLang="ja-JP" sz="900" dirty="0" smtClean="0"/>
                        <a:t>=</a:t>
                      </a:r>
                      <a:endParaRPr kumimoji="1" lang="ja-JP" altLang="en-US" sz="900" dirty="0"/>
                    </a:p>
                  </a:txBody>
                  <a:tcPr marL="59623" marR="59623" marT="29811" marB="29811"/>
                </a:tc>
                <a:tc>
                  <a:txBody>
                    <a:bodyPr/>
                    <a:lstStyle/>
                    <a:p>
                      <a:r>
                        <a:rPr kumimoji="1" lang="en-US" altLang="ja-JP" sz="900" dirty="0" smtClean="0"/>
                        <a:t>=</a:t>
                      </a:r>
                      <a:endParaRPr kumimoji="1" lang="ja-JP" altLang="en-US" sz="900" dirty="0"/>
                    </a:p>
                  </a:txBody>
                  <a:tcPr marL="59623" marR="59623" marT="29811" marB="29811"/>
                </a:tc>
              </a:tr>
              <a:tr h="26437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要素</a:t>
                      </a:r>
                      <a:endParaRPr kumimoji="1" lang="en-US" altLang="ja-JP" sz="900" dirty="0" smtClean="0"/>
                    </a:p>
                  </a:txBody>
                  <a:tcPr marL="59623" marR="59623" marT="29811" marB="29811"/>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900" dirty="0" smtClean="0"/>
                    </a:p>
                  </a:txBody>
                  <a:tcPr marL="59623" marR="59623" marT="29811" marB="29811"/>
                </a:tc>
                <a:tc>
                  <a:txBody>
                    <a:bodyPr/>
                    <a:lstStyle/>
                    <a:p>
                      <a:r>
                        <a:rPr kumimoji="1" lang="ja-JP" altLang="en-US" sz="900" dirty="0" smtClean="0"/>
                        <a:t>Ｙ</a:t>
                      </a:r>
                      <a:endParaRPr kumimoji="1" lang="ja-JP" altLang="en-US" sz="900" dirty="0"/>
                    </a:p>
                  </a:txBody>
                  <a:tcPr marL="59623" marR="59623" marT="29811" marB="29811"/>
                </a:tc>
                <a:tc>
                  <a:txBody>
                    <a:bodyPr/>
                    <a:lstStyle/>
                    <a:p>
                      <a:r>
                        <a:rPr kumimoji="1" lang="ja-JP" altLang="en-US" sz="900" dirty="0" smtClean="0"/>
                        <a:t>Ｃ</a:t>
                      </a:r>
                      <a:endParaRPr kumimoji="1" lang="ja-JP" altLang="en-US" sz="900" dirty="0"/>
                    </a:p>
                  </a:txBody>
                  <a:tcPr marL="59623" marR="59623" marT="29811" marB="29811"/>
                </a:tc>
              </a:tr>
            </a:tbl>
          </a:graphicData>
        </a:graphic>
      </p:graphicFrame>
      <p:sp>
        <p:nvSpPr>
          <p:cNvPr id="22" name="角丸四角形 21"/>
          <p:cNvSpPr/>
          <p:nvPr/>
        </p:nvSpPr>
        <p:spPr>
          <a:xfrm>
            <a:off x="3925602" y="182410"/>
            <a:ext cx="2792819"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成り立つ時</a:t>
            </a:r>
            <a:r>
              <a:rPr kumimoji="1" lang="en-US" altLang="ja-JP" dirty="0" smtClean="0"/>
              <a:t>,</a:t>
            </a:r>
            <a:r>
              <a:rPr kumimoji="1" lang="ja-JP" altLang="en-US" dirty="0" smtClean="0"/>
              <a:t>エラーを発行</a:t>
            </a:r>
          </a:p>
        </p:txBody>
      </p:sp>
      <p:sp>
        <p:nvSpPr>
          <p:cNvPr id="23" name="正方形/長方形 22"/>
          <p:cNvSpPr/>
          <p:nvPr/>
        </p:nvSpPr>
        <p:spPr>
          <a:xfrm>
            <a:off x="53434" y="688468"/>
            <a:ext cx="7961469" cy="369332"/>
          </a:xfrm>
          <a:prstGeom prst="rect">
            <a:avLst/>
          </a:prstGeom>
        </p:spPr>
        <p:txBody>
          <a:bodyPr wrap="square">
            <a:spAutoFit/>
          </a:bodyPr>
          <a:lstStyle/>
          <a:p>
            <a:pPr defTabSz="685800">
              <a:defRPr/>
            </a:pPr>
            <a:r>
              <a:rPr lang="ja-JP" altLang="en-US" dirty="0" smtClean="0"/>
              <a:t>演算子のフロー　位置指定演算子⇒論理演算子⇒関係演算子</a:t>
            </a:r>
            <a:endParaRPr lang="en-US" altLang="ja-JP" dirty="0" smtClean="0"/>
          </a:p>
        </p:txBody>
      </p:sp>
      <p:sp>
        <p:nvSpPr>
          <p:cNvPr id="65" name="正方形/長方形 64"/>
          <p:cNvSpPr/>
          <p:nvPr/>
        </p:nvSpPr>
        <p:spPr>
          <a:xfrm>
            <a:off x="4234188" y="1417457"/>
            <a:ext cx="492443" cy="276999"/>
          </a:xfrm>
          <a:prstGeom prst="rect">
            <a:avLst/>
          </a:prstGeom>
        </p:spPr>
        <p:txBody>
          <a:bodyPr wrap="none">
            <a:spAutoFit/>
          </a:bodyPr>
          <a:lstStyle/>
          <a:p>
            <a:r>
              <a:rPr lang="ja-JP" altLang="en-US" sz="1200" dirty="0"/>
              <a:t>要素</a:t>
            </a:r>
          </a:p>
        </p:txBody>
      </p:sp>
      <p:sp>
        <p:nvSpPr>
          <p:cNvPr id="67" name="正方形/長方形 66"/>
          <p:cNvSpPr/>
          <p:nvPr/>
        </p:nvSpPr>
        <p:spPr>
          <a:xfrm>
            <a:off x="4322194" y="1572405"/>
            <a:ext cx="269625" cy="276999"/>
          </a:xfrm>
          <a:prstGeom prst="rect">
            <a:avLst/>
          </a:prstGeom>
        </p:spPr>
        <p:txBody>
          <a:bodyPr wrap="none">
            <a:spAutoFit/>
          </a:bodyPr>
          <a:lstStyle/>
          <a:p>
            <a:pPr algn="ctr"/>
            <a:r>
              <a:rPr lang="en-US" altLang="ja-JP" sz="1200" dirty="0" smtClean="0"/>
              <a:t>Y</a:t>
            </a:r>
            <a:endParaRPr lang="ja-JP" altLang="en-US" sz="1200" dirty="0"/>
          </a:p>
        </p:txBody>
      </p:sp>
      <p:sp>
        <p:nvSpPr>
          <p:cNvPr id="53" name="正方形/長方形 52"/>
          <p:cNvSpPr/>
          <p:nvPr/>
        </p:nvSpPr>
        <p:spPr>
          <a:xfrm>
            <a:off x="4104036" y="1118825"/>
            <a:ext cx="954107" cy="276999"/>
          </a:xfrm>
          <a:prstGeom prst="rect">
            <a:avLst/>
          </a:prstGeom>
        </p:spPr>
        <p:txBody>
          <a:bodyPr wrap="none">
            <a:spAutoFit/>
          </a:bodyPr>
          <a:lstStyle/>
          <a:p>
            <a:pPr lvl="0" defTabSz="685800">
              <a:defRPr/>
            </a:pPr>
            <a:r>
              <a:rPr lang="ja-JP" altLang="en-US" sz="1200" dirty="0"/>
              <a:t>論理演算子</a:t>
            </a:r>
            <a:endParaRPr lang="en-US" altLang="ja-JP" sz="1200" dirty="0"/>
          </a:p>
        </p:txBody>
      </p:sp>
      <p:grpSp>
        <p:nvGrpSpPr>
          <p:cNvPr id="156" name="グループ化 155"/>
          <p:cNvGrpSpPr/>
          <p:nvPr/>
        </p:nvGrpSpPr>
        <p:grpSpPr>
          <a:xfrm>
            <a:off x="8640617" y="1301231"/>
            <a:ext cx="3205323" cy="2626768"/>
            <a:chOff x="6096559" y="4006815"/>
            <a:chExt cx="3205323" cy="2626768"/>
          </a:xfrm>
        </p:grpSpPr>
        <p:sp>
          <p:nvSpPr>
            <p:cNvPr id="155" name="円/楕円 154"/>
            <p:cNvSpPr/>
            <p:nvPr/>
          </p:nvSpPr>
          <p:spPr>
            <a:xfrm>
              <a:off x="6096559" y="4006815"/>
              <a:ext cx="3205323" cy="22255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nvGrpSpPr>
            <p:cNvPr id="102" name="グループ化 101"/>
            <p:cNvGrpSpPr/>
            <p:nvPr/>
          </p:nvGrpSpPr>
          <p:grpSpPr>
            <a:xfrm>
              <a:off x="6392356" y="4351660"/>
              <a:ext cx="2567447" cy="1483396"/>
              <a:chOff x="1125492" y="4184663"/>
              <a:chExt cx="2305047" cy="1394814"/>
            </a:xfrm>
          </p:grpSpPr>
          <p:grpSp>
            <p:nvGrpSpPr>
              <p:cNvPr id="104" name="グループ化 103"/>
              <p:cNvGrpSpPr/>
              <p:nvPr/>
            </p:nvGrpSpPr>
            <p:grpSpPr>
              <a:xfrm>
                <a:off x="1125492" y="4184663"/>
                <a:ext cx="2305047" cy="1394814"/>
                <a:chOff x="2704050" y="4441794"/>
                <a:chExt cx="3109468" cy="1881582"/>
              </a:xfrm>
            </p:grpSpPr>
            <p:sp>
              <p:nvSpPr>
                <p:cNvPr id="108" name="円/楕円 107"/>
                <p:cNvSpPr/>
                <p:nvPr/>
              </p:nvSpPr>
              <p:spPr>
                <a:xfrm>
                  <a:off x="4436985" y="4513292"/>
                  <a:ext cx="1376533" cy="1810084"/>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900" dirty="0" err="1" smtClean="0"/>
                    <a:t>MainPD</a:t>
                  </a:r>
                  <a:endParaRPr kumimoji="1" lang="ja-JP" altLang="en-US" sz="900" dirty="0" smtClean="0"/>
                </a:p>
              </p:txBody>
            </p:sp>
            <p:sp>
              <p:nvSpPr>
                <p:cNvPr id="109" name="円/楕円 108"/>
                <p:cNvSpPr/>
                <p:nvPr/>
              </p:nvSpPr>
              <p:spPr>
                <a:xfrm>
                  <a:off x="2704050" y="4441794"/>
                  <a:ext cx="1429115" cy="1879229"/>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1100" dirty="0" smtClean="0"/>
                    <a:t>PD</a:t>
                  </a:r>
                  <a:endParaRPr kumimoji="1" lang="ja-JP" altLang="en-US" sz="1100" dirty="0" smtClean="0"/>
                </a:p>
              </p:txBody>
            </p:sp>
          </p:grpSp>
          <p:sp>
            <p:nvSpPr>
              <p:cNvPr id="105" name="正方形/長方形 104"/>
              <p:cNvSpPr/>
              <p:nvPr/>
            </p:nvSpPr>
            <p:spPr>
              <a:xfrm>
                <a:off x="1565582" y="4935971"/>
                <a:ext cx="179222" cy="215444"/>
              </a:xfrm>
              <a:prstGeom prst="rect">
                <a:avLst/>
              </a:prstGeom>
            </p:spPr>
            <p:txBody>
              <a:bodyPr wrap="square">
                <a:spAutoFit/>
              </a:bodyPr>
              <a:lstStyle/>
              <a:p>
                <a:endParaRPr lang="ja-JP" altLang="en-US" sz="800" dirty="0"/>
              </a:p>
            </p:txBody>
          </p:sp>
          <p:sp>
            <p:nvSpPr>
              <p:cNvPr id="106" name="正方形/長方形 105"/>
              <p:cNvSpPr/>
              <p:nvPr/>
            </p:nvSpPr>
            <p:spPr>
              <a:xfrm>
                <a:off x="2787919" y="5052978"/>
                <a:ext cx="264816" cy="400110"/>
              </a:xfrm>
              <a:prstGeom prst="rect">
                <a:avLst/>
              </a:prstGeom>
            </p:spPr>
            <p:txBody>
              <a:bodyPr wrap="none">
                <a:spAutoFit/>
              </a:bodyPr>
              <a:lstStyle/>
              <a:p>
                <a:r>
                  <a:rPr lang="ja-JP" altLang="en-US" sz="1000" dirty="0" smtClean="0"/>
                  <a:t>C</a:t>
                </a:r>
                <a:endParaRPr lang="en-US" altLang="ja-JP" sz="1000" dirty="0" smtClean="0"/>
              </a:p>
              <a:p>
                <a:r>
                  <a:rPr lang="ja-JP" altLang="en-US" sz="1000" dirty="0" smtClean="0"/>
                  <a:t>C</a:t>
                </a:r>
                <a:endParaRPr lang="ja-JP" altLang="en-US" sz="1000" dirty="0"/>
              </a:p>
            </p:txBody>
          </p:sp>
        </p:grpSp>
        <p:sp>
          <p:nvSpPr>
            <p:cNvPr id="103" name="正方形/長方形 102"/>
            <p:cNvSpPr/>
            <p:nvPr/>
          </p:nvSpPr>
          <p:spPr>
            <a:xfrm>
              <a:off x="7091231" y="4036879"/>
              <a:ext cx="1109526" cy="307777"/>
            </a:xfrm>
            <a:prstGeom prst="rect">
              <a:avLst/>
            </a:prstGeom>
          </p:spPr>
          <p:txBody>
            <a:bodyPr wrap="square">
              <a:spAutoFit/>
            </a:bodyPr>
            <a:lstStyle/>
            <a:p>
              <a:pPr algn="ctr"/>
              <a:r>
                <a:rPr lang="ja-JP" altLang="en-US" sz="1400" dirty="0" smtClean="0"/>
                <a:t>関係演算子</a:t>
              </a:r>
              <a:endParaRPr lang="ja-JP" altLang="en-US" sz="1400" dirty="0"/>
            </a:p>
          </p:txBody>
        </p:sp>
        <mc:AlternateContent xmlns:mc="http://schemas.openxmlformats.org/markup-compatibility/2006">
          <mc:Choice xmlns:a14="http://schemas.microsoft.com/office/drawing/2010/main" Requires="a14">
            <p:sp>
              <p:nvSpPr>
                <p:cNvPr id="101" name="テキスト ボックス 100"/>
                <p:cNvSpPr txBox="1"/>
                <p:nvPr/>
              </p:nvSpPr>
              <p:spPr>
                <a:xfrm>
                  <a:off x="6839757" y="5154317"/>
                  <a:ext cx="211981"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oMath>
                    </m:oMathPara>
                  </a14:m>
                  <a:endParaRPr kumimoji="1" lang="ja-JP" altLang="en-US" dirty="0"/>
                </a:p>
              </p:txBody>
            </p:sp>
          </mc:Choice>
          <mc:Fallback>
            <p:sp>
              <p:nvSpPr>
                <p:cNvPr id="101" name="テキスト ボックス 100"/>
                <p:cNvSpPr txBox="1">
                  <a:spLocks noRot="1" noChangeAspect="1" noMove="1" noResize="1" noEditPoints="1" noAdjustHandles="1" noChangeArrowheads="1" noChangeShapeType="1" noTextEdit="1"/>
                </p:cNvSpPr>
                <p:nvPr/>
              </p:nvSpPr>
              <p:spPr>
                <a:xfrm>
                  <a:off x="6839757" y="5154317"/>
                  <a:ext cx="211981" cy="276999"/>
                </a:xfrm>
                <a:prstGeom prst="rect">
                  <a:avLst/>
                </a:prstGeom>
                <a:blipFill rotWithShape="0">
                  <a:blip r:embed="rId2"/>
                  <a:stretch>
                    <a:fillRect l="-25714" r="-31429" b="-22222"/>
                  </a:stretch>
                </a:blipFill>
              </p:spPr>
              <p:txBody>
                <a:bodyPr/>
                <a:lstStyle/>
                <a:p>
                  <a:r>
                    <a:rPr lang="ja-JP" altLang="en-US">
                      <a:noFill/>
                    </a:rPr>
                    <a:t> </a:t>
                  </a:r>
                </a:p>
              </p:txBody>
            </p:sp>
          </mc:Fallback>
        </mc:AlternateContent>
        <p:sp>
          <p:nvSpPr>
            <p:cNvPr id="136" name="正方形/長方形 135"/>
            <p:cNvSpPr/>
            <p:nvPr/>
          </p:nvSpPr>
          <p:spPr>
            <a:xfrm>
              <a:off x="7221992" y="4189993"/>
              <a:ext cx="752940" cy="369332"/>
            </a:xfrm>
            <a:prstGeom prst="rect">
              <a:avLst/>
            </a:prstGeom>
          </p:spPr>
          <p:txBody>
            <a:bodyPr wrap="square">
              <a:spAutoFit/>
            </a:bodyPr>
            <a:lstStyle/>
            <a:p>
              <a:pPr lvl="0" defTabSz="685800">
                <a:defRPr/>
              </a:pPr>
              <a:r>
                <a:rPr lang="en-US" altLang="ja-JP" dirty="0"/>
                <a:t>a!</a:t>
              </a:r>
              <a:r>
                <a:rPr lang="ja-JP" altLang="en-US" dirty="0"/>
                <a:t>⇒</a:t>
              </a:r>
              <a:r>
                <a:rPr lang="en-US" altLang="ja-JP" dirty="0"/>
                <a:t>b</a:t>
              </a:r>
              <a:endParaRPr lang="ja-JP" altLang="en-US" dirty="0"/>
            </a:p>
          </p:txBody>
        </p:sp>
        <p:cxnSp>
          <p:nvCxnSpPr>
            <p:cNvPr id="143" name="直線矢印コネクタ 142"/>
            <p:cNvCxnSpPr>
              <a:stCxn id="101" idx="3"/>
            </p:cNvCxnSpPr>
            <p:nvPr/>
          </p:nvCxnSpPr>
          <p:spPr>
            <a:xfrm>
              <a:off x="7051738" y="5292817"/>
              <a:ext cx="1200490" cy="325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4" name="直線矢印コネクタ 143"/>
            <p:cNvCxnSpPr/>
            <p:nvPr/>
          </p:nvCxnSpPr>
          <p:spPr>
            <a:xfrm>
              <a:off x="7053669" y="5305795"/>
              <a:ext cx="1228656" cy="1877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3" name="テキスト ボックス 152"/>
            <p:cNvSpPr txBox="1"/>
            <p:nvPr/>
          </p:nvSpPr>
          <p:spPr>
            <a:xfrm>
              <a:off x="7442022" y="6264251"/>
              <a:ext cx="950849" cy="369332"/>
            </a:xfrm>
            <a:prstGeom prst="rect">
              <a:avLst/>
            </a:prstGeom>
            <a:noFill/>
          </p:spPr>
          <p:txBody>
            <a:bodyPr wrap="square" rtlCol="0">
              <a:spAutoFit/>
            </a:bodyPr>
            <a:lstStyle/>
            <a:p>
              <a:r>
                <a:rPr kumimoji="1" lang="en-US" altLang="ja-JP" dirty="0" smtClean="0"/>
                <a:t>OK</a:t>
              </a:r>
            </a:p>
          </p:txBody>
        </p:sp>
      </p:grpSp>
      <p:grpSp>
        <p:nvGrpSpPr>
          <p:cNvPr id="188" name="グループ化 187"/>
          <p:cNvGrpSpPr/>
          <p:nvPr/>
        </p:nvGrpSpPr>
        <p:grpSpPr>
          <a:xfrm>
            <a:off x="64598" y="1011360"/>
            <a:ext cx="4281651" cy="2811984"/>
            <a:chOff x="64598" y="1011360"/>
            <a:chExt cx="5360433" cy="3520476"/>
          </a:xfrm>
        </p:grpSpPr>
        <p:grpSp>
          <p:nvGrpSpPr>
            <p:cNvPr id="173" name="グループ化 172"/>
            <p:cNvGrpSpPr/>
            <p:nvPr/>
          </p:nvGrpSpPr>
          <p:grpSpPr>
            <a:xfrm>
              <a:off x="3046492" y="1046338"/>
              <a:ext cx="2378539" cy="3485498"/>
              <a:chOff x="3030134" y="1309760"/>
              <a:chExt cx="2378539" cy="3485498"/>
            </a:xfrm>
          </p:grpSpPr>
          <p:sp>
            <p:nvSpPr>
              <p:cNvPr id="24" name="円/楕円 23"/>
              <p:cNvSpPr/>
              <p:nvPr/>
            </p:nvSpPr>
            <p:spPr>
              <a:xfrm>
                <a:off x="3030134" y="1637687"/>
                <a:ext cx="2378539" cy="31575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smtClean="0"/>
              </a:p>
            </p:txBody>
          </p:sp>
          <p:sp>
            <p:nvSpPr>
              <p:cNvPr id="28" name="円/楕円 27"/>
              <p:cNvSpPr/>
              <p:nvPr/>
            </p:nvSpPr>
            <p:spPr>
              <a:xfrm>
                <a:off x="3780037" y="3242840"/>
                <a:ext cx="860041" cy="1299838"/>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050" dirty="0" smtClean="0"/>
              </a:p>
            </p:txBody>
          </p:sp>
          <p:sp>
            <p:nvSpPr>
              <p:cNvPr id="45" name="正方形/長方形 44"/>
              <p:cNvSpPr/>
              <p:nvPr/>
            </p:nvSpPr>
            <p:spPr>
              <a:xfrm>
                <a:off x="4061564" y="3576527"/>
                <a:ext cx="321505" cy="577984"/>
              </a:xfrm>
              <a:prstGeom prst="rect">
                <a:avLst/>
              </a:prstGeom>
            </p:spPr>
            <p:txBody>
              <a:bodyPr wrap="none">
                <a:spAutoFit/>
              </a:bodyPr>
              <a:lstStyle/>
              <a:p>
                <a:r>
                  <a:rPr lang="ja-JP" altLang="en-US" sz="800" dirty="0" smtClean="0"/>
                  <a:t>C</a:t>
                </a:r>
                <a:endParaRPr lang="en-US" altLang="ja-JP" sz="800" dirty="0" smtClean="0"/>
              </a:p>
              <a:p>
                <a:r>
                  <a:rPr lang="ja-JP" altLang="en-US" sz="800" dirty="0" smtClean="0"/>
                  <a:t>D</a:t>
                </a:r>
              </a:p>
              <a:p>
                <a:r>
                  <a:rPr lang="ja-JP" altLang="en-US" sz="800" dirty="0" smtClean="0"/>
                  <a:t>C</a:t>
                </a:r>
                <a:endParaRPr lang="ja-JP" altLang="en-US" sz="800" dirty="0"/>
              </a:p>
            </p:txBody>
          </p:sp>
          <p:grpSp>
            <p:nvGrpSpPr>
              <p:cNvPr id="168" name="グループ化 167"/>
              <p:cNvGrpSpPr/>
              <p:nvPr/>
            </p:nvGrpSpPr>
            <p:grpSpPr>
              <a:xfrm>
                <a:off x="3767144" y="1823642"/>
                <a:ext cx="860041" cy="1247237"/>
                <a:chOff x="4111372" y="1756790"/>
                <a:chExt cx="860041" cy="1299838"/>
              </a:xfrm>
            </p:grpSpPr>
            <p:sp>
              <p:nvSpPr>
                <p:cNvPr id="39" name="円/楕円 38"/>
                <p:cNvSpPr/>
                <p:nvPr/>
              </p:nvSpPr>
              <p:spPr>
                <a:xfrm>
                  <a:off x="4111372" y="1756790"/>
                  <a:ext cx="860041" cy="1299838"/>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050" dirty="0" smtClean="0"/>
                </a:p>
              </p:txBody>
            </p:sp>
            <p:sp>
              <p:nvSpPr>
                <p:cNvPr id="44" name="正方形/長方形 43"/>
                <p:cNvSpPr/>
                <p:nvPr/>
              </p:nvSpPr>
              <p:spPr>
                <a:xfrm>
                  <a:off x="4391967" y="2179091"/>
                  <a:ext cx="261632" cy="722831"/>
                </a:xfrm>
                <a:prstGeom prst="rect">
                  <a:avLst/>
                </a:prstGeom>
              </p:spPr>
              <p:txBody>
                <a:bodyPr wrap="square">
                  <a:spAutoFit/>
                </a:bodyPr>
                <a:lstStyle/>
                <a:p>
                  <a:r>
                    <a:rPr lang="ja-JP" altLang="en-US" sz="600" dirty="0" smtClean="0"/>
                    <a:t>D</a:t>
                  </a:r>
                  <a:endParaRPr lang="ja-JP" altLang="en-US" sz="600" dirty="0"/>
                </a:p>
                <a:p>
                  <a:r>
                    <a:rPr lang="ja-JP" altLang="en-US" sz="600" dirty="0" smtClean="0"/>
                    <a:t>D</a:t>
                  </a:r>
                  <a:endParaRPr lang="ja-JP" altLang="en-US" sz="600" dirty="0"/>
                </a:p>
                <a:p>
                  <a:r>
                    <a:rPr lang="ja-JP" altLang="en-US" sz="600" dirty="0" smtClean="0"/>
                    <a:t>L</a:t>
                  </a:r>
                  <a:endParaRPr lang="ja-JP" altLang="en-US" sz="600" dirty="0"/>
                </a:p>
                <a:p>
                  <a:r>
                    <a:rPr lang="ja-JP" altLang="en-US" sz="600" dirty="0" smtClean="0"/>
                    <a:t>L</a:t>
                  </a:r>
                  <a:endParaRPr lang="ja-JP" altLang="en-US" sz="600" dirty="0"/>
                </a:p>
                <a:p>
                  <a:r>
                    <a:rPr lang="ja-JP" altLang="en-US" sz="600" dirty="0" smtClean="0"/>
                    <a:t>C</a:t>
                  </a:r>
                  <a:endParaRPr lang="ja-JP" altLang="en-US" sz="600" dirty="0"/>
                </a:p>
              </p:txBody>
            </p:sp>
            <p:sp>
              <p:nvSpPr>
                <p:cNvPr id="159" name="正方形/長方形 158"/>
                <p:cNvSpPr/>
                <p:nvPr/>
              </p:nvSpPr>
              <p:spPr>
                <a:xfrm>
                  <a:off x="4271650" y="1878952"/>
                  <a:ext cx="516171" cy="401573"/>
                </a:xfrm>
                <a:prstGeom prst="rect">
                  <a:avLst/>
                </a:prstGeom>
              </p:spPr>
              <p:txBody>
                <a:bodyPr wrap="none">
                  <a:spAutoFit/>
                </a:bodyPr>
                <a:lstStyle/>
                <a:p>
                  <a:pPr algn="ctr"/>
                  <a:r>
                    <a:rPr lang="en-US" altLang="ja-JP" sz="1400" dirty="0"/>
                    <a:t>PD</a:t>
                  </a:r>
                  <a:endParaRPr lang="ja-JP" altLang="en-US" sz="1400" dirty="0"/>
                </a:p>
              </p:txBody>
            </p:sp>
          </p:grpSp>
          <p:sp>
            <p:nvSpPr>
              <p:cNvPr id="161" name="正方形/長方形 160"/>
              <p:cNvSpPr/>
              <p:nvPr/>
            </p:nvSpPr>
            <p:spPr>
              <a:xfrm>
                <a:off x="3775221" y="3308834"/>
                <a:ext cx="1013879" cy="385323"/>
              </a:xfrm>
              <a:prstGeom prst="rect">
                <a:avLst/>
              </a:prstGeom>
            </p:spPr>
            <p:txBody>
              <a:bodyPr wrap="none">
                <a:spAutoFit/>
              </a:bodyPr>
              <a:lstStyle/>
              <a:p>
                <a:pPr algn="ctr"/>
                <a:r>
                  <a:rPr lang="en-US" altLang="ja-JP" sz="1400" dirty="0" err="1"/>
                  <a:t>MainPD</a:t>
                </a:r>
                <a:endParaRPr lang="ja-JP" altLang="en-US" sz="1400" dirty="0"/>
              </a:p>
            </p:txBody>
          </p:sp>
          <p:sp>
            <p:nvSpPr>
              <p:cNvPr id="172" name="正方形/長方形 171"/>
              <p:cNvSpPr/>
              <p:nvPr/>
            </p:nvSpPr>
            <p:spPr>
              <a:xfrm>
                <a:off x="3736746" y="1309760"/>
                <a:ext cx="871391" cy="385323"/>
              </a:xfrm>
              <a:prstGeom prst="rect">
                <a:avLst/>
              </a:prstGeom>
            </p:spPr>
            <p:txBody>
              <a:bodyPr wrap="none">
                <a:spAutoFit/>
              </a:bodyPr>
              <a:lstStyle/>
              <a:p>
                <a:pPr algn="ctr"/>
                <a:r>
                  <a:rPr lang="ja-JP" altLang="en-US" sz="1400" dirty="0" smtClean="0"/>
                  <a:t>データ</a:t>
                </a:r>
                <a:r>
                  <a:rPr lang="en-US" altLang="ja-JP" sz="1400" dirty="0" smtClean="0"/>
                  <a:t>1</a:t>
                </a:r>
                <a:endParaRPr lang="ja-JP" altLang="en-US" sz="1400" dirty="0"/>
              </a:p>
            </p:txBody>
          </p:sp>
        </p:grpSp>
        <p:sp>
          <p:nvSpPr>
            <p:cNvPr id="170" name="円/楕円 169"/>
            <p:cNvSpPr/>
            <p:nvPr/>
          </p:nvSpPr>
          <p:spPr>
            <a:xfrm>
              <a:off x="64598" y="1328772"/>
              <a:ext cx="2533745" cy="31575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smtClean="0"/>
            </a:p>
          </p:txBody>
        </p:sp>
        <p:sp>
          <p:nvSpPr>
            <p:cNvPr id="40" name="正方形/長方形 39"/>
            <p:cNvSpPr/>
            <p:nvPr/>
          </p:nvSpPr>
          <p:spPr>
            <a:xfrm>
              <a:off x="900473" y="1011360"/>
              <a:ext cx="871390" cy="385323"/>
            </a:xfrm>
            <a:prstGeom prst="rect">
              <a:avLst/>
            </a:prstGeom>
          </p:spPr>
          <p:txBody>
            <a:bodyPr wrap="none">
              <a:spAutoFit/>
            </a:bodyPr>
            <a:lstStyle/>
            <a:p>
              <a:pPr algn="ctr"/>
              <a:r>
                <a:rPr lang="ja-JP" altLang="en-US" sz="1400" dirty="0" smtClean="0"/>
                <a:t>データ</a:t>
              </a:r>
              <a:r>
                <a:rPr lang="en-US" altLang="ja-JP" sz="1400" dirty="0"/>
                <a:t>0</a:t>
              </a:r>
              <a:endParaRPr lang="ja-JP" altLang="en-US" sz="1400" dirty="0"/>
            </a:p>
          </p:txBody>
        </p:sp>
        <p:sp>
          <p:nvSpPr>
            <p:cNvPr id="29" name="円/楕円 28"/>
            <p:cNvSpPr/>
            <p:nvPr/>
          </p:nvSpPr>
          <p:spPr>
            <a:xfrm>
              <a:off x="813816" y="1392830"/>
              <a:ext cx="1187596" cy="1553254"/>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endParaRPr kumimoji="1" lang="ja-JP" altLang="en-US" sz="1050" dirty="0" smtClean="0"/>
            </a:p>
          </p:txBody>
        </p:sp>
        <p:sp>
          <p:nvSpPr>
            <p:cNvPr id="3" name="円弧 2"/>
            <p:cNvSpPr/>
            <p:nvPr/>
          </p:nvSpPr>
          <p:spPr>
            <a:xfrm>
              <a:off x="1827065" y="1759809"/>
              <a:ext cx="2136594" cy="1360022"/>
            </a:xfrm>
            <a:prstGeom prst="arc">
              <a:avLst>
                <a:gd name="adj1" fmla="val 11112918"/>
                <a:gd name="adj2" fmla="val 2058102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400"/>
            </a:p>
          </p:txBody>
        </p:sp>
        <p:sp>
          <p:nvSpPr>
            <p:cNvPr id="4" name="正方形/長方形 3"/>
            <p:cNvSpPr/>
            <p:nvPr/>
          </p:nvSpPr>
          <p:spPr>
            <a:xfrm>
              <a:off x="1882606" y="1270399"/>
              <a:ext cx="1804592" cy="385323"/>
            </a:xfrm>
            <a:prstGeom prst="rect">
              <a:avLst/>
            </a:prstGeom>
          </p:spPr>
          <p:txBody>
            <a:bodyPr wrap="none">
              <a:spAutoFit/>
            </a:bodyPr>
            <a:lstStyle/>
            <a:p>
              <a:pPr lvl="0" defTabSz="685800">
                <a:defRPr/>
              </a:pPr>
              <a:r>
                <a:rPr lang="ja-JP" altLang="en-US" sz="1400" dirty="0"/>
                <a:t>位置指定演算子</a:t>
              </a:r>
              <a:endParaRPr lang="en-US" altLang="ja-JP" sz="1400" dirty="0"/>
            </a:p>
          </p:txBody>
        </p:sp>
        <p:sp>
          <p:nvSpPr>
            <p:cNvPr id="13" name="正方形/長方形 12"/>
            <p:cNvSpPr/>
            <p:nvPr/>
          </p:nvSpPr>
          <p:spPr>
            <a:xfrm>
              <a:off x="2572115" y="2759219"/>
              <a:ext cx="520185" cy="385323"/>
            </a:xfrm>
            <a:prstGeom prst="rect">
              <a:avLst/>
            </a:prstGeom>
          </p:spPr>
          <p:txBody>
            <a:bodyPr wrap="none">
              <a:spAutoFit/>
            </a:bodyPr>
            <a:lstStyle/>
            <a:p>
              <a:r>
                <a:rPr lang="en-US" altLang="ja-JP" sz="1400" dirty="0" smtClean="0"/>
                <a:t>4N</a:t>
              </a:r>
              <a:endParaRPr lang="ja-JP" altLang="en-US" sz="1400" dirty="0"/>
            </a:p>
          </p:txBody>
        </p:sp>
        <p:sp>
          <p:nvSpPr>
            <p:cNvPr id="14" name="正方形/長方形 13"/>
            <p:cNvSpPr/>
            <p:nvPr/>
          </p:nvSpPr>
          <p:spPr>
            <a:xfrm>
              <a:off x="2606972" y="1564592"/>
              <a:ext cx="520185" cy="385323"/>
            </a:xfrm>
            <a:prstGeom prst="rect">
              <a:avLst/>
            </a:prstGeom>
          </p:spPr>
          <p:txBody>
            <a:bodyPr wrap="none">
              <a:spAutoFit/>
            </a:bodyPr>
            <a:lstStyle/>
            <a:p>
              <a:r>
                <a:rPr lang="en-US" altLang="ja-JP" sz="1400" dirty="0"/>
                <a:t>4N</a:t>
              </a:r>
              <a:endParaRPr lang="ja-JP" altLang="en-US" sz="1400" dirty="0"/>
            </a:p>
          </p:txBody>
        </p:sp>
        <p:sp>
          <p:nvSpPr>
            <p:cNvPr id="11" name="正方形/長方形 10"/>
            <p:cNvSpPr/>
            <p:nvPr/>
          </p:nvSpPr>
          <p:spPr>
            <a:xfrm>
              <a:off x="915965" y="2024626"/>
              <a:ext cx="1189373" cy="693580"/>
            </a:xfrm>
            <a:prstGeom prst="rect">
              <a:avLst/>
            </a:prstGeom>
          </p:spPr>
          <p:txBody>
            <a:bodyPr wrap="square">
              <a:spAutoFit/>
            </a:bodyPr>
            <a:lstStyle/>
            <a:p>
              <a:r>
                <a:rPr lang="ja-JP" altLang="en-US" sz="600" dirty="0"/>
                <a:t>AL@D001SMA1.3Y</a:t>
              </a:r>
            </a:p>
            <a:p>
              <a:r>
                <a:rPr lang="ja-JP" altLang="en-US" sz="600" dirty="0"/>
                <a:t>AL@D001STH1.3Y</a:t>
              </a:r>
            </a:p>
            <a:p>
              <a:r>
                <a:rPr lang="ja-JP" altLang="en-US" sz="600" dirty="0"/>
                <a:t>AL@L001SMA1.3Y</a:t>
              </a:r>
            </a:p>
            <a:p>
              <a:r>
                <a:rPr lang="ja-JP" altLang="en-US" sz="600" dirty="0"/>
                <a:t>AL@L001STH1.3Y</a:t>
              </a:r>
            </a:p>
            <a:p>
              <a:r>
                <a:rPr lang="ja-JP" altLang="en-US" sz="600" dirty="0"/>
                <a:t>AL@C001SMA1.3Y</a:t>
              </a:r>
            </a:p>
          </p:txBody>
        </p:sp>
        <p:sp>
          <p:nvSpPr>
            <p:cNvPr id="157" name="正方形/長方形 156"/>
            <p:cNvSpPr/>
            <p:nvPr/>
          </p:nvSpPr>
          <p:spPr>
            <a:xfrm>
              <a:off x="1201647" y="1603538"/>
              <a:ext cx="516171" cy="385323"/>
            </a:xfrm>
            <a:prstGeom prst="rect">
              <a:avLst/>
            </a:prstGeom>
          </p:spPr>
          <p:txBody>
            <a:bodyPr wrap="none">
              <a:spAutoFit/>
            </a:bodyPr>
            <a:lstStyle/>
            <a:p>
              <a:r>
                <a:rPr lang="en-US" altLang="ja-JP" sz="1400" dirty="0"/>
                <a:t>PD</a:t>
              </a:r>
              <a:endParaRPr lang="ja-JP" altLang="en-US" sz="1400" dirty="0"/>
            </a:p>
          </p:txBody>
        </p:sp>
        <p:grpSp>
          <p:nvGrpSpPr>
            <p:cNvPr id="169" name="グループ化 168"/>
            <p:cNvGrpSpPr/>
            <p:nvPr/>
          </p:nvGrpSpPr>
          <p:grpSpPr>
            <a:xfrm>
              <a:off x="808898" y="2947421"/>
              <a:ext cx="1206699" cy="1471854"/>
              <a:chOff x="1402311" y="3126387"/>
              <a:chExt cx="1206699" cy="1471854"/>
            </a:xfrm>
          </p:grpSpPr>
          <p:sp>
            <p:nvSpPr>
              <p:cNvPr id="163" name="円/楕円 162"/>
              <p:cNvSpPr/>
              <p:nvPr/>
            </p:nvSpPr>
            <p:spPr>
              <a:xfrm>
                <a:off x="1402311" y="3126387"/>
                <a:ext cx="1206699" cy="1471854"/>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000" dirty="0" smtClean="0"/>
              </a:p>
            </p:txBody>
          </p:sp>
          <p:sp>
            <p:nvSpPr>
              <p:cNvPr id="164" name="正方形/長方形 163"/>
              <p:cNvSpPr/>
              <p:nvPr/>
            </p:nvSpPr>
            <p:spPr>
              <a:xfrm>
                <a:off x="1538499" y="3656341"/>
                <a:ext cx="1023914" cy="520185"/>
              </a:xfrm>
              <a:prstGeom prst="rect">
                <a:avLst/>
              </a:prstGeom>
            </p:spPr>
            <p:txBody>
              <a:bodyPr wrap="none">
                <a:spAutoFit/>
              </a:bodyPr>
              <a:lstStyle/>
              <a:p>
                <a:r>
                  <a:rPr lang="ja-JP" altLang="en-US" sz="700" dirty="0"/>
                  <a:t>AL@</a:t>
                </a:r>
                <a:r>
                  <a:rPr lang="ja-JP" altLang="en-US" sz="700" dirty="0" smtClean="0"/>
                  <a:t>CEGOQC01</a:t>
                </a:r>
                <a:endParaRPr lang="en-US" altLang="ja-JP" sz="700" dirty="0" smtClean="0"/>
              </a:p>
              <a:p>
                <a:r>
                  <a:rPr lang="ja-JP" altLang="en-US" sz="700" dirty="0"/>
                  <a:t>AL@DBFJ3Y00</a:t>
                </a:r>
              </a:p>
              <a:p>
                <a:r>
                  <a:rPr lang="ja-JP" altLang="en-US" sz="700" dirty="0"/>
                  <a:t>AL@CE3--</a:t>
                </a:r>
                <a:r>
                  <a:rPr lang="ja-JP" altLang="en-US" sz="700" dirty="0" smtClean="0"/>
                  <a:t>S03</a:t>
                </a:r>
                <a:endParaRPr lang="ja-JP" altLang="en-US" sz="700" dirty="0"/>
              </a:p>
            </p:txBody>
          </p:sp>
          <p:sp>
            <p:nvSpPr>
              <p:cNvPr id="165" name="正方形/長方形 164"/>
              <p:cNvSpPr/>
              <p:nvPr/>
            </p:nvSpPr>
            <p:spPr>
              <a:xfrm>
                <a:off x="1583515" y="3321202"/>
                <a:ext cx="845301" cy="327524"/>
              </a:xfrm>
              <a:prstGeom prst="rect">
                <a:avLst/>
              </a:prstGeom>
            </p:spPr>
            <p:txBody>
              <a:bodyPr wrap="none">
                <a:spAutoFit/>
              </a:bodyPr>
              <a:lstStyle/>
              <a:p>
                <a:pPr algn="ctr"/>
                <a:r>
                  <a:rPr lang="en-US" altLang="ja-JP" sz="1100" dirty="0" err="1"/>
                  <a:t>MainPD</a:t>
                </a:r>
                <a:endParaRPr lang="ja-JP" altLang="en-US" sz="1100" dirty="0"/>
              </a:p>
            </p:txBody>
          </p:sp>
        </p:grpSp>
        <p:sp>
          <p:nvSpPr>
            <p:cNvPr id="20" name="円弧 19"/>
            <p:cNvSpPr/>
            <p:nvPr/>
          </p:nvSpPr>
          <p:spPr>
            <a:xfrm>
              <a:off x="1712674" y="3000728"/>
              <a:ext cx="2365249" cy="1399704"/>
            </a:xfrm>
            <a:prstGeom prst="arc">
              <a:avLst>
                <a:gd name="adj1" fmla="val 11112918"/>
                <a:gd name="adj2" fmla="val 2075188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400"/>
            </a:p>
          </p:txBody>
        </p:sp>
      </p:grpSp>
      <p:sp>
        <p:nvSpPr>
          <p:cNvPr id="174" name="テキスト ボックス 173"/>
          <p:cNvSpPr txBox="1"/>
          <p:nvPr/>
        </p:nvSpPr>
        <p:spPr>
          <a:xfrm>
            <a:off x="2682055" y="3892566"/>
            <a:ext cx="1771985" cy="369332"/>
          </a:xfrm>
          <a:prstGeom prst="rect">
            <a:avLst/>
          </a:prstGeom>
          <a:noFill/>
        </p:spPr>
        <p:txBody>
          <a:bodyPr wrap="square" rtlCol="0">
            <a:spAutoFit/>
          </a:bodyPr>
          <a:lstStyle/>
          <a:p>
            <a:r>
              <a:rPr lang="ja-JP" altLang="en-US" dirty="0" smtClean="0"/>
              <a:t>データ</a:t>
            </a:r>
            <a:r>
              <a:rPr lang="en-US" altLang="ja-JP" dirty="0" smtClean="0"/>
              <a:t>0</a:t>
            </a:r>
            <a:r>
              <a:rPr lang="ja-JP" altLang="en-US" dirty="0" smtClean="0"/>
              <a:t>を解放</a:t>
            </a:r>
            <a:endParaRPr kumimoji="1" lang="ja-JP" altLang="en-US" dirty="0"/>
          </a:p>
        </p:txBody>
      </p:sp>
      <p:sp>
        <p:nvSpPr>
          <p:cNvPr id="189" name="円弧 188"/>
          <p:cNvSpPr/>
          <p:nvPr/>
        </p:nvSpPr>
        <p:spPr>
          <a:xfrm>
            <a:off x="3568048" y="2593686"/>
            <a:ext cx="1706607" cy="1086319"/>
          </a:xfrm>
          <a:prstGeom prst="arc">
            <a:avLst>
              <a:gd name="adj1" fmla="val 11112918"/>
              <a:gd name="adj2" fmla="val 2058102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400"/>
          </a:p>
        </p:txBody>
      </p:sp>
      <p:sp>
        <p:nvSpPr>
          <p:cNvPr id="190" name="円弧 189"/>
          <p:cNvSpPr/>
          <p:nvPr/>
        </p:nvSpPr>
        <p:spPr>
          <a:xfrm>
            <a:off x="3620599" y="1700750"/>
            <a:ext cx="1706607" cy="1086319"/>
          </a:xfrm>
          <a:prstGeom prst="arc">
            <a:avLst>
              <a:gd name="adj1" fmla="val 11112918"/>
              <a:gd name="adj2" fmla="val 2058102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400"/>
          </a:p>
        </p:txBody>
      </p:sp>
      <p:sp>
        <p:nvSpPr>
          <p:cNvPr id="191" name="正方形/長方形 190"/>
          <p:cNvSpPr/>
          <p:nvPr/>
        </p:nvSpPr>
        <p:spPr>
          <a:xfrm>
            <a:off x="4292987" y="2416991"/>
            <a:ext cx="492443" cy="276999"/>
          </a:xfrm>
          <a:prstGeom prst="rect">
            <a:avLst/>
          </a:prstGeom>
        </p:spPr>
        <p:txBody>
          <a:bodyPr wrap="none">
            <a:spAutoFit/>
          </a:bodyPr>
          <a:lstStyle/>
          <a:p>
            <a:r>
              <a:rPr lang="ja-JP" altLang="en-US" sz="1200" dirty="0"/>
              <a:t>要素</a:t>
            </a:r>
          </a:p>
        </p:txBody>
      </p:sp>
      <p:sp>
        <p:nvSpPr>
          <p:cNvPr id="193" name="正方形/長方形 192"/>
          <p:cNvSpPr/>
          <p:nvPr/>
        </p:nvSpPr>
        <p:spPr>
          <a:xfrm>
            <a:off x="4398774" y="2573631"/>
            <a:ext cx="279243" cy="276999"/>
          </a:xfrm>
          <a:prstGeom prst="rect">
            <a:avLst/>
          </a:prstGeom>
        </p:spPr>
        <p:txBody>
          <a:bodyPr wrap="none">
            <a:spAutoFit/>
          </a:bodyPr>
          <a:lstStyle/>
          <a:p>
            <a:pPr algn="ctr"/>
            <a:r>
              <a:rPr lang="en-US" altLang="ja-JP" sz="1200" dirty="0" smtClean="0"/>
              <a:t>C</a:t>
            </a:r>
            <a:endParaRPr lang="ja-JP" altLang="en-US" sz="1200" dirty="0"/>
          </a:p>
        </p:txBody>
      </p:sp>
      <mc:AlternateContent xmlns:mc="http://schemas.openxmlformats.org/markup-compatibility/2006">
        <mc:Choice xmlns:a14="http://schemas.microsoft.com/office/drawing/2010/main" Requires="a14">
          <p:sp>
            <p:nvSpPr>
              <p:cNvPr id="198" name="テキスト ボックス 197"/>
              <p:cNvSpPr txBox="1"/>
              <p:nvPr/>
            </p:nvSpPr>
            <p:spPr>
              <a:xfrm>
                <a:off x="5414342" y="2011014"/>
                <a:ext cx="184345"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1600" i="1" smtClean="0">
                          <a:latin typeface="Cambria Math" panose="02040503050406030204" pitchFamily="18" charset="0"/>
                          <a:ea typeface="Cambria Math" panose="02040503050406030204" pitchFamily="18" charset="0"/>
                        </a:rPr>
                        <m:t>∅</m:t>
                      </m:r>
                    </m:oMath>
                  </m:oMathPara>
                </a14:m>
                <a:endParaRPr kumimoji="1" lang="ja-JP" altLang="en-US" sz="1600" dirty="0"/>
              </a:p>
            </p:txBody>
          </p:sp>
        </mc:Choice>
        <mc:Fallback>
          <p:sp>
            <p:nvSpPr>
              <p:cNvPr id="198" name="テキスト ボックス 197"/>
              <p:cNvSpPr txBox="1">
                <a:spLocks noRot="1" noChangeAspect="1" noMove="1" noResize="1" noEditPoints="1" noAdjustHandles="1" noChangeArrowheads="1" noChangeShapeType="1" noTextEdit="1"/>
              </p:cNvSpPr>
              <p:nvPr/>
            </p:nvSpPr>
            <p:spPr>
              <a:xfrm>
                <a:off x="5414342" y="2011014"/>
                <a:ext cx="184345" cy="246221"/>
              </a:xfrm>
              <a:prstGeom prst="rect">
                <a:avLst/>
              </a:prstGeom>
              <a:blipFill rotWithShape="0">
                <a:blip r:embed="rId3"/>
                <a:stretch>
                  <a:fillRect l="-30000" r="-33333" b="-22500"/>
                </a:stretch>
              </a:blipFill>
            </p:spPr>
            <p:txBody>
              <a:bodyPr/>
              <a:lstStyle/>
              <a:p>
                <a:r>
                  <a:rPr lang="ja-JP" altLang="en-US">
                    <a:noFill/>
                  </a:rPr>
                  <a:t> </a:t>
                </a:r>
              </a:p>
            </p:txBody>
          </p:sp>
        </mc:Fallback>
      </mc:AlternateContent>
      <p:sp>
        <p:nvSpPr>
          <p:cNvPr id="199" name="正方形/長方形 198"/>
          <p:cNvSpPr/>
          <p:nvPr/>
        </p:nvSpPr>
        <p:spPr>
          <a:xfrm>
            <a:off x="5347180" y="2825048"/>
            <a:ext cx="264816" cy="400110"/>
          </a:xfrm>
          <a:prstGeom prst="rect">
            <a:avLst/>
          </a:prstGeom>
        </p:spPr>
        <p:txBody>
          <a:bodyPr wrap="none">
            <a:spAutoFit/>
          </a:bodyPr>
          <a:lstStyle/>
          <a:p>
            <a:r>
              <a:rPr lang="ja-JP" altLang="en-US" sz="1000" dirty="0" smtClean="0"/>
              <a:t>C</a:t>
            </a:r>
            <a:endParaRPr lang="en-US" altLang="ja-JP" sz="1000" dirty="0" smtClean="0"/>
          </a:p>
          <a:p>
            <a:r>
              <a:rPr lang="ja-JP" altLang="en-US" sz="1000" dirty="0" smtClean="0"/>
              <a:t>C</a:t>
            </a:r>
            <a:endParaRPr lang="ja-JP" altLang="en-US" sz="1000" dirty="0"/>
          </a:p>
        </p:txBody>
      </p:sp>
      <p:sp>
        <p:nvSpPr>
          <p:cNvPr id="200" name="正方形/長方形 199"/>
          <p:cNvSpPr/>
          <p:nvPr/>
        </p:nvSpPr>
        <p:spPr>
          <a:xfrm>
            <a:off x="5315125" y="1783819"/>
            <a:ext cx="378629" cy="276999"/>
          </a:xfrm>
          <a:prstGeom prst="rect">
            <a:avLst/>
          </a:prstGeom>
        </p:spPr>
        <p:txBody>
          <a:bodyPr wrap="none">
            <a:spAutoFit/>
          </a:bodyPr>
          <a:lstStyle/>
          <a:p>
            <a:pPr algn="ctr"/>
            <a:r>
              <a:rPr lang="en-US" altLang="ja-JP" sz="1200" dirty="0"/>
              <a:t>PD</a:t>
            </a:r>
            <a:endParaRPr lang="ja-JP" altLang="en-US" sz="1200" dirty="0"/>
          </a:p>
        </p:txBody>
      </p:sp>
      <p:sp>
        <p:nvSpPr>
          <p:cNvPr id="201" name="正方形/長方形 200"/>
          <p:cNvSpPr/>
          <p:nvPr/>
        </p:nvSpPr>
        <p:spPr>
          <a:xfrm>
            <a:off x="5179089" y="2619544"/>
            <a:ext cx="675185" cy="261610"/>
          </a:xfrm>
          <a:prstGeom prst="rect">
            <a:avLst/>
          </a:prstGeom>
        </p:spPr>
        <p:txBody>
          <a:bodyPr wrap="none">
            <a:spAutoFit/>
          </a:bodyPr>
          <a:lstStyle/>
          <a:p>
            <a:pPr algn="ctr"/>
            <a:r>
              <a:rPr lang="en-US" altLang="ja-JP" sz="1100" dirty="0" err="1"/>
              <a:t>MainPD</a:t>
            </a:r>
            <a:endParaRPr lang="ja-JP" altLang="en-US" sz="1100" dirty="0"/>
          </a:p>
        </p:txBody>
      </p:sp>
      <p:sp>
        <p:nvSpPr>
          <p:cNvPr id="202" name="テキスト ボックス 201"/>
          <p:cNvSpPr txBox="1"/>
          <p:nvPr/>
        </p:nvSpPr>
        <p:spPr>
          <a:xfrm>
            <a:off x="4685114" y="3908977"/>
            <a:ext cx="1771985" cy="369332"/>
          </a:xfrm>
          <a:prstGeom prst="rect">
            <a:avLst/>
          </a:prstGeom>
          <a:noFill/>
        </p:spPr>
        <p:txBody>
          <a:bodyPr wrap="square" rtlCol="0">
            <a:spAutoFit/>
          </a:bodyPr>
          <a:lstStyle/>
          <a:p>
            <a:r>
              <a:rPr lang="ja-JP" altLang="en-US" dirty="0" smtClean="0"/>
              <a:t>データ</a:t>
            </a:r>
            <a:r>
              <a:rPr lang="en-US" altLang="ja-JP" dirty="0"/>
              <a:t>1</a:t>
            </a:r>
            <a:r>
              <a:rPr lang="ja-JP" altLang="en-US" dirty="0" smtClean="0"/>
              <a:t>を解放</a:t>
            </a:r>
            <a:endParaRPr kumimoji="1" lang="ja-JP" altLang="en-US" dirty="0"/>
          </a:p>
        </p:txBody>
      </p:sp>
      <p:sp>
        <p:nvSpPr>
          <p:cNvPr id="203" name="正方形/長方形 202"/>
          <p:cNvSpPr/>
          <p:nvPr/>
        </p:nvSpPr>
        <p:spPr>
          <a:xfrm>
            <a:off x="5941547" y="1104921"/>
            <a:ext cx="2515128" cy="635384"/>
          </a:xfrm>
          <a:prstGeom prst="rect">
            <a:avLst/>
          </a:prstGeom>
          <a:ln>
            <a:no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dirty="0"/>
          </a:p>
        </p:txBody>
      </p:sp>
      <p:sp>
        <p:nvSpPr>
          <p:cNvPr id="206" name="正方形/長方形 205"/>
          <p:cNvSpPr/>
          <p:nvPr/>
        </p:nvSpPr>
        <p:spPr>
          <a:xfrm>
            <a:off x="6015846" y="1291289"/>
            <a:ext cx="2272473" cy="403168"/>
          </a:xfrm>
          <a:prstGeom prst="rect">
            <a:avLst/>
          </a:prstGeom>
        </p:spPr>
        <p:style>
          <a:lnRef idx="1">
            <a:schemeClr val="dk1"/>
          </a:lnRef>
          <a:fillRef idx="0">
            <a:schemeClr val="dk1"/>
          </a:fillRef>
          <a:effectRef idx="0">
            <a:schemeClr val="dk1"/>
          </a:effectRef>
          <a:fontRef idx="minor">
            <a:schemeClr val="tx1"/>
          </a:fontRef>
        </p:style>
        <p:txBody>
          <a:bodyPr rtlCol="0" anchor="ctr"/>
          <a:lstStyle/>
          <a:p>
            <a:pPr algn="ctr"/>
            <a:r>
              <a:rPr lang="en-US" altLang="ja-JP"/>
              <a:t>!=</a:t>
            </a:r>
            <a:r>
              <a:rPr lang="ja-JP" altLang="en-US"/>
              <a:t>の場合ここで判定</a:t>
            </a:r>
            <a:r>
              <a:rPr lang="en-US" altLang="ja-JP"/>
              <a:t>ok</a:t>
            </a:r>
            <a:endParaRPr lang="ja-JP" altLang="en-US" dirty="0"/>
          </a:p>
        </p:txBody>
      </p:sp>
    </p:spTree>
    <p:extLst>
      <p:ext uri="{BB962C8B-B14F-4D97-AF65-F5344CB8AC3E}">
        <p14:creationId xmlns:p14="http://schemas.microsoft.com/office/powerpoint/2010/main" val="3563560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コントローラモジュール</a:t>
            </a:r>
            <a:endParaRPr kumimoji="1" lang="ja-JP" altLang="en-US" dirty="0"/>
          </a:p>
        </p:txBody>
      </p:sp>
      <p:sp>
        <p:nvSpPr>
          <p:cNvPr id="4" name="テキスト プレースホルダー 3"/>
          <p:cNvSpPr>
            <a:spLocks noGrp="1"/>
          </p:cNvSpPr>
          <p:nvPr>
            <p:ph type="body" sz="quarter" idx="14"/>
          </p:nvPr>
        </p:nvSpPr>
        <p:spPr>
          <a:xfrm>
            <a:off x="814918" y="841596"/>
            <a:ext cx="10562165" cy="588211"/>
          </a:xfrm>
        </p:spPr>
        <p:txBody>
          <a:bodyPr/>
          <a:lstStyle/>
          <a:p>
            <a:r>
              <a:rPr lang="en-US" altLang="ja-JP" sz="1600" dirty="0" smtClean="0"/>
              <a:t>Excel</a:t>
            </a:r>
            <a:r>
              <a:rPr lang="ja-JP" altLang="en-US" sz="1600" dirty="0" smtClean="0"/>
              <a:t>データからチェック内容を確定させ、対象ルールを選定</a:t>
            </a:r>
            <a:endParaRPr lang="en-US" altLang="ja-JP" sz="1600" dirty="0" smtClean="0"/>
          </a:p>
          <a:p>
            <a:r>
              <a:rPr lang="ja-JP" altLang="en-US" sz="1600" dirty="0" smtClean="0"/>
              <a:t>チェック項目：量産</a:t>
            </a:r>
            <a:r>
              <a:rPr lang="en-US" altLang="ja-JP" sz="1600" dirty="0" smtClean="0"/>
              <a:t>/</a:t>
            </a:r>
            <a:r>
              <a:rPr lang="ja-JP" altLang="en-US" sz="1600" dirty="0" smtClean="0"/>
              <a:t>試作</a:t>
            </a:r>
            <a:endParaRPr lang="en-US" altLang="ja-JP" sz="1600" dirty="0" smtClean="0"/>
          </a:p>
          <a:p>
            <a:r>
              <a:rPr lang="ja-JP" altLang="en-US" sz="1600" dirty="0" smtClean="0"/>
              <a:t>　　　　　　　　クラス区分</a:t>
            </a:r>
            <a:r>
              <a:rPr lang="en-US" altLang="ja-JP" sz="1600" dirty="0" smtClean="0"/>
              <a:t>:excel</a:t>
            </a:r>
            <a:r>
              <a:rPr lang="ja-JP" altLang="en-US" sz="1600" dirty="0" smtClean="0"/>
              <a:t>シート名</a:t>
            </a:r>
            <a:endParaRPr lang="en-US" altLang="ja-JP" sz="1600" dirty="0" smtClean="0"/>
          </a:p>
          <a:p>
            <a:r>
              <a:rPr lang="ja-JP" altLang="en-US" sz="1600" dirty="0" smtClean="0"/>
              <a:t>　　　　　　　　ルール</a:t>
            </a:r>
            <a:r>
              <a:rPr lang="ja-JP" altLang="en-US" sz="1600" dirty="0"/>
              <a:t>演算子のアクティビティ状態</a:t>
            </a:r>
            <a:endParaRPr lang="en-US" altLang="ja-JP" sz="1600" dirty="0"/>
          </a:p>
          <a:p>
            <a:r>
              <a:rPr lang="ja-JP" altLang="en-US" sz="1600" dirty="0" smtClean="0"/>
              <a:t>　　　　　　　　　</a:t>
            </a:r>
            <a:endParaRPr lang="en-US" altLang="ja-JP" sz="1600" dirty="0"/>
          </a:p>
          <a:p>
            <a:r>
              <a:rPr lang="ja-JP" altLang="en-US" sz="1600" dirty="0" smtClean="0"/>
              <a:t>ルール演算子の選定　クラス区分が●だった場合データを操作し、要素△があるかを事前確認</a:t>
            </a:r>
            <a:endParaRPr lang="en-US" altLang="ja-JP" sz="1600" dirty="0" smtClean="0"/>
          </a:p>
          <a:p>
            <a:r>
              <a:rPr lang="ja-JP" altLang="en-US" sz="1600" dirty="0"/>
              <a:t>　</a:t>
            </a:r>
            <a:r>
              <a:rPr lang="ja-JP" altLang="en-US" sz="1600" dirty="0" smtClean="0"/>
              <a:t>　　</a:t>
            </a:r>
            <a:r>
              <a:rPr lang="en-US" altLang="ja-JP" sz="1600" dirty="0" smtClean="0"/>
              <a:t>		</a:t>
            </a:r>
            <a:r>
              <a:rPr lang="ja-JP" altLang="en-US" sz="1600" dirty="0" smtClean="0"/>
              <a:t>　　　　　　　　　　　⇒△がある場合はそのルールに付随するルール演算子を取得</a:t>
            </a:r>
            <a:endParaRPr lang="en-US" altLang="ja-JP" sz="1600" dirty="0" smtClean="0"/>
          </a:p>
          <a:p>
            <a:r>
              <a:rPr lang="ja-JP" altLang="en-US" sz="1600" dirty="0"/>
              <a:t>　</a:t>
            </a:r>
            <a:r>
              <a:rPr lang="ja-JP" altLang="en-US" sz="1600" dirty="0" smtClean="0"/>
              <a:t>　　⇒△がない場合、そのルールに付随しないルール演算子を取得</a:t>
            </a:r>
            <a:endParaRPr lang="en-US" altLang="ja-JP" sz="1600" dirty="0" smtClean="0"/>
          </a:p>
          <a:p>
            <a:r>
              <a:rPr lang="ja-JP" altLang="en-US" sz="1600" dirty="0"/>
              <a:t>　</a:t>
            </a:r>
            <a:r>
              <a:rPr lang="ja-JP" altLang="en-US" sz="1600" dirty="0" smtClean="0"/>
              <a:t>　　</a:t>
            </a:r>
            <a:endParaRPr lang="en-US" altLang="ja-JP" sz="1600" dirty="0" smtClean="0"/>
          </a:p>
          <a:p>
            <a:endParaRPr lang="en-US" altLang="ja-JP" sz="1600" dirty="0" smtClean="0"/>
          </a:p>
          <a:p>
            <a:endParaRPr kumimoji="1" lang="en-US" altLang="ja-JP" sz="1600"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17</a:t>
            </a:fld>
            <a:endParaRPr lang="en-US" altLang="ja-JP" dirty="0"/>
          </a:p>
        </p:txBody>
      </p:sp>
      <p:sp>
        <p:nvSpPr>
          <p:cNvPr id="6" name="テキスト ボックス 5"/>
          <p:cNvSpPr txBox="1"/>
          <p:nvPr/>
        </p:nvSpPr>
        <p:spPr>
          <a:xfrm>
            <a:off x="6463898" y="4258869"/>
            <a:ext cx="3797141" cy="738664"/>
          </a:xfrm>
          <a:prstGeom prst="rect">
            <a:avLst/>
          </a:prstGeom>
          <a:noFill/>
        </p:spPr>
        <p:txBody>
          <a:bodyPr wrap="square" rtlCol="0">
            <a:spAutoFit/>
          </a:bodyPr>
          <a:lstStyle/>
          <a:p>
            <a:r>
              <a:rPr kumimoji="1" lang="ja-JP" altLang="en-US" sz="1400" dirty="0" smtClean="0"/>
              <a:t>・</a:t>
            </a:r>
            <a:r>
              <a:rPr kumimoji="1" lang="en-US" altLang="ja-JP" sz="1400" dirty="0" smtClean="0"/>
              <a:t>DB</a:t>
            </a:r>
            <a:r>
              <a:rPr kumimoji="1" lang="ja-JP" altLang="en-US" sz="1400" dirty="0" smtClean="0"/>
              <a:t>へ</a:t>
            </a:r>
            <a:r>
              <a:rPr lang="ja-JP" altLang="en-US" sz="1400" dirty="0" smtClean="0"/>
              <a:t>対象ルール演算子を取得する</a:t>
            </a:r>
            <a:r>
              <a:rPr kumimoji="1" lang="ja-JP" altLang="en-US" sz="1400" dirty="0" smtClean="0"/>
              <a:t>クエリ発行</a:t>
            </a:r>
            <a:r>
              <a:rPr kumimoji="1" lang="en-US" altLang="ja-JP" sz="1400" dirty="0" smtClean="0"/>
              <a:t>:</a:t>
            </a:r>
            <a:r>
              <a:rPr kumimoji="1" lang="en-US" altLang="ja-JP" sz="900" dirty="0" smtClean="0"/>
              <a:t>A2</a:t>
            </a:r>
          </a:p>
          <a:p>
            <a:r>
              <a:rPr kumimoji="1" lang="en-US" altLang="ja-JP" sz="1400" dirty="0" smtClean="0"/>
              <a:t>(</a:t>
            </a:r>
            <a:r>
              <a:rPr kumimoji="1" lang="ja-JP" altLang="en-US" sz="1400" dirty="0" smtClean="0"/>
              <a:t>クラス</a:t>
            </a:r>
            <a:r>
              <a:rPr lang="ja-JP" altLang="en-US" sz="1400" dirty="0" smtClean="0"/>
              <a:t>区分</a:t>
            </a:r>
            <a:r>
              <a:rPr lang="en-US" altLang="ja-JP" sz="1400" dirty="0" smtClean="0"/>
              <a:t>(</a:t>
            </a:r>
            <a:r>
              <a:rPr lang="ja-JP" altLang="en-US" sz="1400" dirty="0" smtClean="0"/>
              <a:t>シート名</a:t>
            </a:r>
            <a:r>
              <a:rPr lang="en-US" altLang="ja-JP" sz="1400" dirty="0" smtClean="0"/>
              <a:t>)</a:t>
            </a:r>
            <a:r>
              <a:rPr lang="ja-JP" altLang="en-US" sz="1400" dirty="0" smtClean="0"/>
              <a:t>から</a:t>
            </a:r>
            <a:r>
              <a:rPr kumimoji="1" lang="ja-JP" altLang="en-US" sz="1400" dirty="0" smtClean="0"/>
              <a:t>チェック対象を判別</a:t>
            </a:r>
            <a:r>
              <a:rPr kumimoji="1" lang="en-US" altLang="ja-JP" sz="1400" dirty="0" smtClean="0"/>
              <a:t>)</a:t>
            </a:r>
          </a:p>
          <a:p>
            <a:r>
              <a:rPr lang="ja-JP" altLang="en-US" sz="1400" dirty="0" smtClean="0"/>
              <a:t>・</a:t>
            </a:r>
            <a:r>
              <a:rPr lang="en-US" altLang="ja-JP" sz="1400" dirty="0" smtClean="0"/>
              <a:t>DB</a:t>
            </a:r>
            <a:r>
              <a:rPr lang="ja-JP" altLang="en-US" sz="1400" dirty="0" smtClean="0"/>
              <a:t>からデータ取得 </a:t>
            </a:r>
            <a:r>
              <a:rPr lang="en-US" altLang="ja-JP" sz="1100" dirty="0" smtClean="0"/>
              <a:t>:B2</a:t>
            </a:r>
            <a:endParaRPr kumimoji="1" lang="en-US" altLang="ja-JP" sz="1000" dirty="0" smtClean="0"/>
          </a:p>
        </p:txBody>
      </p:sp>
      <p:sp>
        <p:nvSpPr>
          <p:cNvPr id="7" name="テキスト ボックス 6"/>
          <p:cNvSpPr txBox="1"/>
          <p:nvPr/>
        </p:nvSpPr>
        <p:spPr>
          <a:xfrm>
            <a:off x="4044317" y="4678426"/>
            <a:ext cx="2515944" cy="523220"/>
          </a:xfrm>
          <a:prstGeom prst="rect">
            <a:avLst/>
          </a:prstGeom>
          <a:noFill/>
        </p:spPr>
        <p:txBody>
          <a:bodyPr wrap="square" rtlCol="0">
            <a:spAutoFit/>
          </a:bodyPr>
          <a:lstStyle/>
          <a:p>
            <a:r>
              <a:rPr lang="ja-JP" altLang="en-US" sz="1400" dirty="0" smtClean="0"/>
              <a:t>既存の</a:t>
            </a:r>
            <a:r>
              <a:rPr lang="en-US" altLang="ja-JP" sz="1400" dirty="0" smtClean="0"/>
              <a:t>DB</a:t>
            </a:r>
            <a:r>
              <a:rPr lang="ja-JP" altLang="en-US" sz="1400" dirty="0" smtClean="0"/>
              <a:t>データを見る必要が</a:t>
            </a:r>
            <a:endParaRPr lang="en-US" altLang="ja-JP" sz="1400" dirty="0" smtClean="0"/>
          </a:p>
          <a:p>
            <a:r>
              <a:rPr lang="ja-JP" altLang="en-US" sz="1400" dirty="0" smtClean="0"/>
              <a:t>あるかを判断</a:t>
            </a:r>
            <a:r>
              <a:rPr lang="en-US" altLang="ja-JP" sz="1100" dirty="0" smtClean="0"/>
              <a:t>:B1</a:t>
            </a:r>
          </a:p>
        </p:txBody>
      </p:sp>
      <p:sp>
        <p:nvSpPr>
          <p:cNvPr id="8" name="テキスト ボックス 7"/>
          <p:cNvSpPr txBox="1"/>
          <p:nvPr/>
        </p:nvSpPr>
        <p:spPr>
          <a:xfrm>
            <a:off x="4041067" y="4253509"/>
            <a:ext cx="2155319" cy="523220"/>
          </a:xfrm>
          <a:prstGeom prst="rect">
            <a:avLst/>
          </a:prstGeom>
          <a:noFill/>
        </p:spPr>
        <p:txBody>
          <a:bodyPr wrap="square" rtlCol="0">
            <a:spAutoFit/>
          </a:bodyPr>
          <a:lstStyle/>
          <a:p>
            <a:r>
              <a:rPr lang="ja-JP" altLang="en-US" sz="1400" dirty="0" smtClean="0"/>
              <a:t>クラス区分やデータからチェックにかけるルールを判断</a:t>
            </a:r>
            <a:r>
              <a:rPr lang="en-US" altLang="ja-JP" sz="1400" dirty="0" smtClean="0"/>
              <a:t>:</a:t>
            </a:r>
            <a:r>
              <a:rPr lang="en-US" altLang="ja-JP" sz="1000" dirty="0" smtClean="0"/>
              <a:t>A1</a:t>
            </a:r>
            <a:endParaRPr lang="en-US" altLang="ja-JP" sz="1400" dirty="0" smtClean="0"/>
          </a:p>
        </p:txBody>
      </p:sp>
      <p:cxnSp>
        <p:nvCxnSpPr>
          <p:cNvPr id="9" name="直線矢印コネクタ 8"/>
          <p:cNvCxnSpPr/>
          <p:nvPr/>
        </p:nvCxnSpPr>
        <p:spPr>
          <a:xfrm>
            <a:off x="2673082" y="5713934"/>
            <a:ext cx="1568124" cy="15208"/>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0" name="テキスト ボックス 9"/>
          <p:cNvSpPr txBox="1"/>
          <p:nvPr/>
        </p:nvSpPr>
        <p:spPr>
          <a:xfrm>
            <a:off x="2699217" y="5131225"/>
            <a:ext cx="1458606" cy="646331"/>
          </a:xfrm>
          <a:prstGeom prst="rect">
            <a:avLst/>
          </a:prstGeom>
          <a:noFill/>
        </p:spPr>
        <p:txBody>
          <a:bodyPr wrap="square" rtlCol="0">
            <a:spAutoFit/>
          </a:bodyPr>
          <a:lstStyle/>
          <a:p>
            <a:r>
              <a:rPr kumimoji="1" lang="ja-JP" altLang="en-US" dirty="0" smtClean="0"/>
              <a:t>リクエスト</a:t>
            </a:r>
            <a:endParaRPr kumimoji="1" lang="en-US" altLang="ja-JP" dirty="0" smtClean="0"/>
          </a:p>
          <a:p>
            <a:r>
              <a:rPr kumimoji="1" lang="en-US" altLang="ja-JP" dirty="0" smtClean="0"/>
              <a:t>(</a:t>
            </a:r>
            <a:r>
              <a:rPr kumimoji="1" lang="ja-JP" altLang="en-US" dirty="0" smtClean="0"/>
              <a:t>チェック実施</a:t>
            </a:r>
            <a:r>
              <a:rPr lang="en-US" altLang="ja-JP" dirty="0"/>
              <a:t>)</a:t>
            </a:r>
            <a:endParaRPr kumimoji="1" lang="ja-JP" altLang="en-US" dirty="0"/>
          </a:p>
        </p:txBody>
      </p:sp>
      <p:cxnSp>
        <p:nvCxnSpPr>
          <p:cNvPr id="11" name="直線矢印コネクタ 10"/>
          <p:cNvCxnSpPr/>
          <p:nvPr/>
        </p:nvCxnSpPr>
        <p:spPr>
          <a:xfrm>
            <a:off x="5697267" y="5735190"/>
            <a:ext cx="2608907" cy="20547"/>
          </a:xfrm>
          <a:prstGeom prst="straightConnector1">
            <a:avLst/>
          </a:prstGeom>
          <a:ln w="25400">
            <a:tailEnd type="none"/>
          </a:ln>
        </p:spPr>
        <p:style>
          <a:lnRef idx="1">
            <a:schemeClr val="dk1"/>
          </a:lnRef>
          <a:fillRef idx="0">
            <a:schemeClr val="dk1"/>
          </a:fillRef>
          <a:effectRef idx="0">
            <a:schemeClr val="dk1"/>
          </a:effectRef>
          <a:fontRef idx="minor">
            <a:schemeClr val="tx1"/>
          </a:fontRef>
        </p:style>
      </p:cxnSp>
      <p:sp>
        <p:nvSpPr>
          <p:cNvPr id="12" name="角丸四角形 11"/>
          <p:cNvSpPr/>
          <p:nvPr/>
        </p:nvSpPr>
        <p:spPr>
          <a:xfrm>
            <a:off x="4306139" y="5135393"/>
            <a:ext cx="1592580" cy="1140245"/>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コントローラ</a:t>
            </a:r>
          </a:p>
        </p:txBody>
      </p:sp>
      <p:grpSp>
        <p:nvGrpSpPr>
          <p:cNvPr id="13" name="グループ化 12"/>
          <p:cNvGrpSpPr/>
          <p:nvPr/>
        </p:nvGrpSpPr>
        <p:grpSpPr>
          <a:xfrm>
            <a:off x="6963359" y="4965084"/>
            <a:ext cx="1971239" cy="981045"/>
            <a:chOff x="7858601" y="1610145"/>
            <a:chExt cx="4755168" cy="2380131"/>
          </a:xfrm>
        </p:grpSpPr>
        <p:sp>
          <p:nvSpPr>
            <p:cNvPr id="14" name="角丸四角形 13"/>
            <p:cNvSpPr/>
            <p:nvPr/>
          </p:nvSpPr>
          <p:spPr>
            <a:xfrm>
              <a:off x="8214308" y="1610145"/>
              <a:ext cx="4399461" cy="2380131"/>
            </a:xfrm>
            <a:prstGeom prst="round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 name="テキスト ボックス 14"/>
            <p:cNvSpPr txBox="1"/>
            <p:nvPr/>
          </p:nvSpPr>
          <p:spPr>
            <a:xfrm>
              <a:off x="7858601" y="2299137"/>
              <a:ext cx="1046984" cy="194925"/>
            </a:xfrm>
            <a:prstGeom prst="rect">
              <a:avLst/>
            </a:prstGeom>
            <a:noFill/>
          </p:spPr>
          <p:txBody>
            <a:bodyPr wrap="square" rtlCol="0">
              <a:spAutoFit/>
            </a:bodyPr>
            <a:lstStyle/>
            <a:p>
              <a:pPr>
                <a:lnSpc>
                  <a:spcPts val="800"/>
                </a:lnSpc>
              </a:pPr>
              <a:endParaRPr kumimoji="1" lang="ja-JP" altLang="en-US" sz="1400" dirty="0"/>
            </a:p>
          </p:txBody>
        </p:sp>
        <p:grpSp>
          <p:nvGrpSpPr>
            <p:cNvPr id="16" name="グループ化 15"/>
            <p:cNvGrpSpPr/>
            <p:nvPr/>
          </p:nvGrpSpPr>
          <p:grpSpPr>
            <a:xfrm>
              <a:off x="9463077" y="2041499"/>
              <a:ext cx="1901931" cy="1528109"/>
              <a:chOff x="7263920" y="2372302"/>
              <a:chExt cx="2061035" cy="1655942"/>
            </a:xfrm>
          </p:grpSpPr>
          <p:sp>
            <p:nvSpPr>
              <p:cNvPr id="17" name="角丸四角形 16"/>
              <p:cNvSpPr/>
              <p:nvPr/>
            </p:nvSpPr>
            <p:spPr>
              <a:xfrm rot="16200000">
                <a:off x="7749763" y="2285606"/>
                <a:ext cx="1089356" cy="2061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8" name="円/楕円 17"/>
              <p:cNvSpPr/>
              <p:nvPr/>
            </p:nvSpPr>
            <p:spPr>
              <a:xfrm>
                <a:off x="7263924" y="3469863"/>
                <a:ext cx="2061028" cy="55838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9" name="円/楕円 18"/>
              <p:cNvSpPr/>
              <p:nvPr/>
            </p:nvSpPr>
            <p:spPr>
              <a:xfrm>
                <a:off x="7263920" y="346986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0" name="円/楕円 19"/>
              <p:cNvSpPr/>
              <p:nvPr/>
            </p:nvSpPr>
            <p:spPr>
              <a:xfrm>
                <a:off x="7263926" y="3134302"/>
                <a:ext cx="2061028" cy="570389"/>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1" name="円/楕円 20"/>
              <p:cNvSpPr/>
              <p:nvPr/>
            </p:nvSpPr>
            <p:spPr>
              <a:xfrm>
                <a:off x="7263926" y="291148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2" name="円/楕円 21"/>
              <p:cNvSpPr/>
              <p:nvPr/>
            </p:nvSpPr>
            <p:spPr>
              <a:xfrm>
                <a:off x="7263926" y="2643415"/>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3" name="円/楕円 22"/>
              <p:cNvSpPr/>
              <p:nvPr/>
            </p:nvSpPr>
            <p:spPr>
              <a:xfrm>
                <a:off x="7263926" y="237230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sp>
        <p:nvSpPr>
          <p:cNvPr id="24" name="正方形/長方形 23"/>
          <p:cNvSpPr/>
          <p:nvPr/>
        </p:nvSpPr>
        <p:spPr>
          <a:xfrm>
            <a:off x="130230" y="841596"/>
            <a:ext cx="458780" cy="369332"/>
          </a:xfrm>
          <a:prstGeom prst="rect">
            <a:avLst/>
          </a:prstGeom>
        </p:spPr>
        <p:txBody>
          <a:bodyPr wrap="none">
            <a:spAutoFit/>
          </a:bodyPr>
          <a:lstStyle/>
          <a:p>
            <a:r>
              <a:rPr lang="en-US" altLang="ja-JP" dirty="0"/>
              <a:t>A1</a:t>
            </a:r>
            <a:endParaRPr lang="ja-JP" altLang="en-US" dirty="0"/>
          </a:p>
        </p:txBody>
      </p:sp>
      <p:sp>
        <p:nvSpPr>
          <p:cNvPr id="25" name="正方形/長方形 24"/>
          <p:cNvSpPr/>
          <p:nvPr/>
        </p:nvSpPr>
        <p:spPr>
          <a:xfrm>
            <a:off x="146260" y="3496846"/>
            <a:ext cx="442750" cy="369332"/>
          </a:xfrm>
          <a:prstGeom prst="rect">
            <a:avLst/>
          </a:prstGeom>
        </p:spPr>
        <p:txBody>
          <a:bodyPr wrap="none">
            <a:spAutoFit/>
          </a:bodyPr>
          <a:lstStyle/>
          <a:p>
            <a:r>
              <a:rPr lang="en-US" altLang="ja-JP" dirty="0" smtClean="0"/>
              <a:t>B1</a:t>
            </a:r>
            <a:endParaRPr lang="ja-JP" altLang="en-US" dirty="0"/>
          </a:p>
        </p:txBody>
      </p:sp>
      <p:sp>
        <p:nvSpPr>
          <p:cNvPr id="26" name="正方形/長方形 25"/>
          <p:cNvSpPr/>
          <p:nvPr/>
        </p:nvSpPr>
        <p:spPr>
          <a:xfrm>
            <a:off x="867833" y="3496846"/>
            <a:ext cx="6096000" cy="584775"/>
          </a:xfrm>
          <a:prstGeom prst="rect">
            <a:avLst/>
          </a:prstGeom>
        </p:spPr>
        <p:txBody>
          <a:bodyPr>
            <a:spAutoFit/>
          </a:bodyPr>
          <a:lstStyle/>
          <a:p>
            <a:r>
              <a:rPr lang="ja-JP" altLang="en-US" sz="1600" dirty="0"/>
              <a:t>統合マスタ・</a:t>
            </a:r>
            <a:r>
              <a:rPr lang="en-US" altLang="ja-JP" sz="1600" dirty="0"/>
              <a:t>ALDB</a:t>
            </a:r>
            <a:r>
              <a:rPr lang="ja-JP" altLang="en-US" sz="1600" dirty="0"/>
              <a:t>や統合マスタ</a:t>
            </a:r>
            <a:r>
              <a:rPr lang="en-US" altLang="ja-JP" sz="1600" dirty="0"/>
              <a:t>DB</a:t>
            </a:r>
            <a:r>
              <a:rPr lang="ja-JP" altLang="en-US" sz="1600" dirty="0"/>
              <a:t>からのデータが必要かチェック</a:t>
            </a:r>
            <a:endParaRPr lang="en-US" altLang="ja-JP" sz="1600" dirty="0"/>
          </a:p>
          <a:p>
            <a:r>
              <a:rPr lang="ja-JP" altLang="en-US" sz="1600" dirty="0"/>
              <a:t>チェック項目：不明</a:t>
            </a:r>
            <a:endParaRPr lang="en-US" altLang="ja-JP" sz="1600" dirty="0"/>
          </a:p>
        </p:txBody>
      </p:sp>
    </p:spTree>
    <p:extLst>
      <p:ext uri="{BB962C8B-B14F-4D97-AF65-F5344CB8AC3E}">
        <p14:creationId xmlns:p14="http://schemas.microsoft.com/office/powerpoint/2010/main" val="1048912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0"/>
            <a:ext cx="12191999" cy="692149"/>
          </a:xfrm>
        </p:spPr>
        <p:txBody>
          <a:bodyPr/>
          <a:lstStyle/>
          <a:p>
            <a:r>
              <a:rPr lang="ja-JP" altLang="en-US" dirty="0" smtClean="0"/>
              <a:t>ソフトフェアロジック</a:t>
            </a:r>
            <a:endParaRPr kumimoji="1" lang="ja-JP" altLang="en-US"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18</a:t>
            </a:fld>
            <a:endParaRPr lang="en-US" altLang="ja-JP" dirty="0"/>
          </a:p>
        </p:txBody>
      </p:sp>
      <p:grpSp>
        <p:nvGrpSpPr>
          <p:cNvPr id="196" name="グループ化 195"/>
          <p:cNvGrpSpPr/>
          <p:nvPr/>
        </p:nvGrpSpPr>
        <p:grpSpPr>
          <a:xfrm>
            <a:off x="6168789" y="831071"/>
            <a:ext cx="5625806" cy="4280827"/>
            <a:chOff x="4472418" y="825652"/>
            <a:chExt cx="7876013" cy="5340854"/>
          </a:xfrm>
        </p:grpSpPr>
        <p:sp>
          <p:nvSpPr>
            <p:cNvPr id="72" name="テキスト ボックス 71"/>
            <p:cNvSpPr txBox="1"/>
            <p:nvPr/>
          </p:nvSpPr>
          <p:spPr>
            <a:xfrm>
              <a:off x="4641676" y="825652"/>
              <a:ext cx="3797140" cy="668474"/>
            </a:xfrm>
            <a:prstGeom prst="rect">
              <a:avLst/>
            </a:prstGeom>
            <a:noFill/>
          </p:spPr>
          <p:txBody>
            <a:bodyPr wrap="square" rtlCol="0">
              <a:spAutoFit/>
            </a:bodyPr>
            <a:lstStyle/>
            <a:p>
              <a:r>
                <a:rPr kumimoji="1" lang="ja-JP" altLang="en-US" sz="700" dirty="0" smtClean="0"/>
                <a:t>・</a:t>
              </a:r>
              <a:r>
                <a:rPr kumimoji="1" lang="en-US" altLang="ja-JP" sz="700" dirty="0" smtClean="0"/>
                <a:t>DB</a:t>
              </a:r>
              <a:r>
                <a:rPr kumimoji="1" lang="ja-JP" altLang="en-US" sz="700" dirty="0" smtClean="0"/>
                <a:t>へ</a:t>
              </a:r>
              <a:r>
                <a:rPr lang="ja-JP" altLang="en-US" sz="700" dirty="0" smtClean="0"/>
                <a:t>対象ルール演算子を取得する</a:t>
              </a:r>
              <a:r>
                <a:rPr kumimoji="1" lang="ja-JP" altLang="en-US" sz="700" dirty="0" smtClean="0"/>
                <a:t>クエリ発行</a:t>
              </a:r>
              <a:r>
                <a:rPr kumimoji="1" lang="en-US" altLang="ja-JP" sz="700" dirty="0" smtClean="0"/>
                <a:t>:</a:t>
              </a:r>
              <a:r>
                <a:rPr kumimoji="1" lang="en-US" altLang="ja-JP" sz="200" dirty="0" smtClean="0"/>
                <a:t>A2</a:t>
              </a:r>
            </a:p>
            <a:p>
              <a:r>
                <a:rPr kumimoji="1" lang="en-US" altLang="ja-JP" sz="700" dirty="0" smtClean="0"/>
                <a:t>(</a:t>
              </a:r>
              <a:r>
                <a:rPr kumimoji="1" lang="ja-JP" altLang="en-US" sz="700" dirty="0" smtClean="0"/>
                <a:t>クラス</a:t>
              </a:r>
              <a:r>
                <a:rPr lang="ja-JP" altLang="en-US" sz="700" dirty="0" smtClean="0"/>
                <a:t>区分</a:t>
              </a:r>
              <a:r>
                <a:rPr lang="en-US" altLang="ja-JP" sz="700" dirty="0" smtClean="0"/>
                <a:t>(</a:t>
              </a:r>
              <a:r>
                <a:rPr lang="ja-JP" altLang="en-US" sz="700" dirty="0" smtClean="0"/>
                <a:t>シート名</a:t>
              </a:r>
              <a:r>
                <a:rPr lang="en-US" altLang="ja-JP" sz="700" dirty="0" smtClean="0"/>
                <a:t>)</a:t>
              </a:r>
              <a:r>
                <a:rPr lang="ja-JP" altLang="en-US" sz="700" dirty="0" smtClean="0"/>
                <a:t>から</a:t>
              </a:r>
              <a:r>
                <a:rPr kumimoji="1" lang="ja-JP" altLang="en-US" sz="700" dirty="0" smtClean="0"/>
                <a:t>チェック対象を判別</a:t>
              </a:r>
              <a:r>
                <a:rPr kumimoji="1" lang="en-US" altLang="ja-JP" sz="700" dirty="0" smtClean="0"/>
                <a:t>)</a:t>
              </a:r>
            </a:p>
            <a:p>
              <a:r>
                <a:rPr lang="ja-JP" altLang="en-US" sz="700" dirty="0" smtClean="0"/>
                <a:t>・</a:t>
              </a:r>
              <a:r>
                <a:rPr lang="en-US" altLang="ja-JP" sz="700" dirty="0" smtClean="0"/>
                <a:t>DB</a:t>
              </a:r>
              <a:r>
                <a:rPr lang="ja-JP" altLang="en-US" sz="700" dirty="0" smtClean="0"/>
                <a:t>からデータ取得 </a:t>
              </a:r>
              <a:r>
                <a:rPr lang="en-US" altLang="ja-JP" sz="500" dirty="0" smtClean="0"/>
                <a:t>:B2</a:t>
              </a:r>
              <a:endParaRPr kumimoji="1" lang="en-US" altLang="ja-JP" sz="300" dirty="0" smtClean="0"/>
            </a:p>
          </p:txBody>
        </p:sp>
        <p:sp>
          <p:nvSpPr>
            <p:cNvPr id="73" name="テキスト ボックス 72"/>
            <p:cNvSpPr txBox="1"/>
            <p:nvPr/>
          </p:nvSpPr>
          <p:spPr>
            <a:xfrm>
              <a:off x="8076692" y="3603103"/>
              <a:ext cx="4271739" cy="321858"/>
            </a:xfrm>
            <a:prstGeom prst="rect">
              <a:avLst/>
            </a:prstGeom>
            <a:noFill/>
          </p:spPr>
          <p:txBody>
            <a:bodyPr wrap="square" rtlCol="0">
              <a:spAutoFit/>
            </a:bodyPr>
            <a:lstStyle/>
            <a:p>
              <a:r>
                <a:rPr kumimoji="1" lang="ja-JP" altLang="en-US" sz="700" dirty="0" smtClean="0"/>
                <a:t>・ルール演算子を</a:t>
              </a:r>
              <a:r>
                <a:rPr kumimoji="1" lang="en-US" altLang="ja-JP" sz="700" dirty="0" smtClean="0"/>
                <a:t>java</a:t>
              </a:r>
              <a:r>
                <a:rPr kumimoji="1" lang="ja-JP" altLang="en-US" sz="700" dirty="0" smtClean="0"/>
                <a:t>のロジックにして、</a:t>
              </a:r>
              <a:r>
                <a:rPr lang="ja-JP" altLang="en-US" sz="700" dirty="0"/>
                <a:t>ルール</a:t>
              </a:r>
              <a:r>
                <a:rPr lang="ja-JP" altLang="en-US" sz="700" dirty="0" smtClean="0"/>
                <a:t>を生成</a:t>
              </a:r>
              <a:r>
                <a:rPr lang="en-US" altLang="ja-JP" sz="700" dirty="0" smtClean="0"/>
                <a:t>:</a:t>
              </a:r>
              <a:r>
                <a:rPr lang="en-US" altLang="ja-JP" sz="400" dirty="0" smtClean="0"/>
                <a:t>A3</a:t>
              </a:r>
            </a:p>
          </p:txBody>
        </p:sp>
        <p:cxnSp>
          <p:nvCxnSpPr>
            <p:cNvPr id="76" name="直線矢印コネクタ 75"/>
            <p:cNvCxnSpPr/>
            <p:nvPr/>
          </p:nvCxnSpPr>
          <p:spPr>
            <a:xfrm flipH="1">
              <a:off x="5023593" y="4930453"/>
              <a:ext cx="2854144" cy="2437"/>
            </a:xfrm>
            <a:prstGeom prst="straightConnector1">
              <a:avLst/>
            </a:prstGeom>
            <a:ln w="22225">
              <a:prstDash val="solid"/>
              <a:tailEnd type="none"/>
            </a:ln>
          </p:spPr>
          <p:style>
            <a:lnRef idx="1">
              <a:schemeClr val="dk1"/>
            </a:lnRef>
            <a:fillRef idx="0">
              <a:schemeClr val="dk1"/>
            </a:fillRef>
            <a:effectRef idx="0">
              <a:schemeClr val="dk1"/>
            </a:effectRef>
            <a:fontRef idx="minor">
              <a:schemeClr val="tx1"/>
            </a:fontRef>
          </p:style>
        </p:cxnSp>
        <p:cxnSp>
          <p:nvCxnSpPr>
            <p:cNvPr id="77" name="直線コネクタ 76"/>
            <p:cNvCxnSpPr/>
            <p:nvPr/>
          </p:nvCxnSpPr>
          <p:spPr>
            <a:xfrm flipH="1">
              <a:off x="6993784" y="5135101"/>
              <a:ext cx="1467225" cy="0"/>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78" name="直線矢印コネクタ 77"/>
            <p:cNvCxnSpPr/>
            <p:nvPr/>
          </p:nvCxnSpPr>
          <p:spPr>
            <a:xfrm>
              <a:off x="6438643" y="4757518"/>
              <a:ext cx="1245210" cy="10790"/>
            </a:xfrm>
            <a:prstGeom prst="straightConnector1">
              <a:avLst/>
            </a:prstGeom>
            <a:ln w="25400">
              <a:prstDash val="sysDot"/>
              <a:tailEnd type="none"/>
            </a:ln>
          </p:spPr>
          <p:style>
            <a:lnRef idx="1">
              <a:schemeClr val="dk1"/>
            </a:lnRef>
            <a:fillRef idx="0">
              <a:schemeClr val="dk1"/>
            </a:fillRef>
            <a:effectRef idx="0">
              <a:schemeClr val="dk1"/>
            </a:effectRef>
            <a:fontRef idx="minor">
              <a:schemeClr val="tx1"/>
            </a:fontRef>
          </p:style>
        </p:cxnSp>
        <p:cxnSp>
          <p:nvCxnSpPr>
            <p:cNvPr id="80" name="直線コネクタ 79"/>
            <p:cNvCxnSpPr/>
            <p:nvPr/>
          </p:nvCxnSpPr>
          <p:spPr>
            <a:xfrm>
              <a:off x="9163107" y="2036921"/>
              <a:ext cx="1" cy="2279401"/>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81" name="直線矢印コネクタ 80"/>
            <p:cNvCxnSpPr/>
            <p:nvPr/>
          </p:nvCxnSpPr>
          <p:spPr>
            <a:xfrm flipH="1" flipV="1">
              <a:off x="6650736" y="2046957"/>
              <a:ext cx="2538316" cy="5713"/>
            </a:xfrm>
            <a:prstGeom prst="straightConnector1">
              <a:avLst/>
            </a:prstGeom>
            <a:ln w="22225">
              <a:prstDash val="sysDash"/>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p:cNvCxnSpPr/>
            <p:nvPr/>
          </p:nvCxnSpPr>
          <p:spPr>
            <a:xfrm>
              <a:off x="5419151" y="2299967"/>
              <a:ext cx="5321623" cy="2185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87" name="角丸四角形 86"/>
            <p:cNvSpPr/>
            <p:nvPr/>
          </p:nvSpPr>
          <p:spPr>
            <a:xfrm>
              <a:off x="4472418" y="3933839"/>
              <a:ext cx="3099741" cy="22326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00"/>
            </a:p>
          </p:txBody>
        </p:sp>
        <p:sp>
          <p:nvSpPr>
            <p:cNvPr id="88" name="テキスト ボックス 87"/>
            <p:cNvSpPr txBox="1"/>
            <p:nvPr/>
          </p:nvSpPr>
          <p:spPr>
            <a:xfrm>
              <a:off x="5427668" y="3882126"/>
              <a:ext cx="1858809" cy="371374"/>
            </a:xfrm>
            <a:prstGeom prst="rect">
              <a:avLst/>
            </a:prstGeom>
            <a:noFill/>
          </p:spPr>
          <p:txBody>
            <a:bodyPr wrap="square" rtlCol="0">
              <a:spAutoFit/>
            </a:bodyPr>
            <a:lstStyle/>
            <a:p>
              <a:r>
                <a:rPr kumimoji="1" lang="ja-JP" altLang="en-US" sz="900" dirty="0" smtClean="0"/>
                <a:t>ロジック２</a:t>
              </a:r>
              <a:endParaRPr kumimoji="1" lang="en-US" altLang="ja-JP" sz="900" dirty="0" smtClean="0"/>
            </a:p>
          </p:txBody>
        </p:sp>
        <p:sp>
          <p:nvSpPr>
            <p:cNvPr id="89" name="テキスト ボックス 88"/>
            <p:cNvSpPr txBox="1"/>
            <p:nvPr/>
          </p:nvSpPr>
          <p:spPr>
            <a:xfrm>
              <a:off x="7905813" y="2552619"/>
              <a:ext cx="672817" cy="272341"/>
            </a:xfrm>
            <a:prstGeom prst="rect">
              <a:avLst/>
            </a:prstGeom>
            <a:noFill/>
          </p:spPr>
          <p:txBody>
            <a:bodyPr wrap="square" rtlCol="0">
              <a:spAutoFit/>
            </a:bodyPr>
            <a:lstStyle/>
            <a:p>
              <a:r>
                <a:rPr kumimoji="1" lang="en-US" altLang="ja-JP" sz="500" dirty="0" smtClean="0"/>
                <a:t>C</a:t>
              </a:r>
              <a:endParaRPr kumimoji="1" lang="ja-JP" altLang="en-US" sz="500" dirty="0"/>
            </a:p>
          </p:txBody>
        </p:sp>
        <p:sp>
          <p:nvSpPr>
            <p:cNvPr id="91" name="テキスト ボックス 90"/>
            <p:cNvSpPr txBox="1"/>
            <p:nvPr/>
          </p:nvSpPr>
          <p:spPr>
            <a:xfrm>
              <a:off x="7910040" y="2283840"/>
              <a:ext cx="672817" cy="272341"/>
            </a:xfrm>
            <a:prstGeom prst="rect">
              <a:avLst/>
            </a:prstGeom>
            <a:noFill/>
          </p:spPr>
          <p:txBody>
            <a:bodyPr wrap="square" rtlCol="0">
              <a:spAutoFit/>
            </a:bodyPr>
            <a:lstStyle/>
            <a:p>
              <a:r>
                <a:rPr lang="en-US" altLang="ja-JP" sz="500" dirty="0"/>
                <a:t>B</a:t>
              </a:r>
              <a:endParaRPr kumimoji="1" lang="ja-JP" altLang="en-US" sz="500" dirty="0"/>
            </a:p>
          </p:txBody>
        </p:sp>
        <p:sp>
          <p:nvSpPr>
            <p:cNvPr id="92" name="テキスト ボックス 91"/>
            <p:cNvSpPr txBox="1"/>
            <p:nvPr/>
          </p:nvSpPr>
          <p:spPr>
            <a:xfrm>
              <a:off x="7905514" y="2018646"/>
              <a:ext cx="672817" cy="272341"/>
            </a:xfrm>
            <a:prstGeom prst="rect">
              <a:avLst/>
            </a:prstGeom>
            <a:noFill/>
          </p:spPr>
          <p:txBody>
            <a:bodyPr wrap="square" rtlCol="0">
              <a:spAutoFit/>
            </a:bodyPr>
            <a:lstStyle/>
            <a:p>
              <a:r>
                <a:rPr lang="en-US" altLang="ja-JP" sz="500" dirty="0"/>
                <a:t>A</a:t>
              </a:r>
              <a:endParaRPr kumimoji="1" lang="ja-JP" altLang="en-US" sz="500" dirty="0"/>
            </a:p>
          </p:txBody>
        </p:sp>
        <p:sp>
          <p:nvSpPr>
            <p:cNvPr id="93" name="テキスト ボックス 92"/>
            <p:cNvSpPr txBox="1"/>
            <p:nvPr/>
          </p:nvSpPr>
          <p:spPr>
            <a:xfrm>
              <a:off x="4792481" y="3327958"/>
              <a:ext cx="2605566" cy="495167"/>
            </a:xfrm>
            <a:prstGeom prst="rect">
              <a:avLst/>
            </a:prstGeom>
            <a:noFill/>
          </p:spPr>
          <p:txBody>
            <a:bodyPr wrap="square" rtlCol="0">
              <a:spAutoFit/>
            </a:bodyPr>
            <a:lstStyle/>
            <a:p>
              <a:r>
                <a:rPr kumimoji="1" lang="ja-JP" altLang="en-US" sz="700" dirty="0" smtClean="0"/>
                <a:t>・</a:t>
              </a:r>
              <a:r>
                <a:rPr lang="ja-JP" altLang="en-US" sz="700" dirty="0" smtClean="0"/>
                <a:t>メモリに格納した</a:t>
              </a:r>
              <a:r>
                <a:rPr lang="en-US" altLang="ja-JP" sz="200" dirty="0" smtClean="0"/>
                <a:t>B3,C1</a:t>
              </a:r>
              <a:r>
                <a:rPr lang="ja-JP" altLang="en-US" sz="700" dirty="0" smtClean="0"/>
                <a:t>と生成した</a:t>
              </a:r>
              <a:endParaRPr lang="en-US" altLang="ja-JP" sz="700" dirty="0" smtClean="0"/>
            </a:p>
            <a:p>
              <a:r>
                <a:rPr lang="ja-JP" altLang="en-US" sz="700" dirty="0" smtClean="0"/>
                <a:t>ルール</a:t>
              </a:r>
              <a:r>
                <a:rPr lang="en-US" altLang="ja-JP" sz="200" dirty="0" smtClean="0"/>
                <a:t>A3</a:t>
              </a:r>
              <a:r>
                <a:rPr lang="ja-JP" altLang="en-US" sz="700" dirty="0" smtClean="0"/>
                <a:t>を基にチェック判定</a:t>
              </a:r>
              <a:r>
                <a:rPr lang="en-US" altLang="ja-JP" sz="700" dirty="0" smtClean="0"/>
                <a:t>:</a:t>
              </a:r>
              <a:r>
                <a:rPr lang="ja-JP" altLang="en-US" sz="700" dirty="0" smtClean="0"/>
                <a:t> </a:t>
              </a:r>
              <a:r>
                <a:rPr lang="en-US" altLang="ja-JP" sz="100" dirty="0" smtClean="0"/>
                <a:t>A,B,C</a:t>
              </a:r>
            </a:p>
          </p:txBody>
        </p:sp>
        <p:cxnSp>
          <p:nvCxnSpPr>
            <p:cNvPr id="94" name="直線矢印コネクタ 93"/>
            <p:cNvCxnSpPr/>
            <p:nvPr/>
          </p:nvCxnSpPr>
          <p:spPr>
            <a:xfrm flipV="1">
              <a:off x="7683853" y="3315308"/>
              <a:ext cx="2563812" cy="7233"/>
            </a:xfrm>
            <a:prstGeom prst="straightConnector1">
              <a:avLst/>
            </a:prstGeom>
            <a:ln w="25400">
              <a:prstDash val="sysDot"/>
              <a:tailEnd type="none"/>
            </a:ln>
          </p:spPr>
          <p:style>
            <a:lnRef idx="1">
              <a:schemeClr val="dk1"/>
            </a:lnRef>
            <a:fillRef idx="0">
              <a:schemeClr val="dk1"/>
            </a:fillRef>
            <a:effectRef idx="0">
              <a:schemeClr val="dk1"/>
            </a:effectRef>
            <a:fontRef idx="minor">
              <a:schemeClr val="tx1"/>
            </a:fontRef>
          </p:style>
        </p:cxnSp>
        <p:cxnSp>
          <p:nvCxnSpPr>
            <p:cNvPr id="95" name="直線コネクタ 94"/>
            <p:cNvCxnSpPr/>
            <p:nvPr/>
          </p:nvCxnSpPr>
          <p:spPr>
            <a:xfrm>
              <a:off x="7663372" y="3322541"/>
              <a:ext cx="3353" cy="1429784"/>
            </a:xfrm>
            <a:prstGeom prst="line">
              <a:avLst/>
            </a:prstGeom>
            <a:ln w="19050">
              <a:prstDash val="sysDot"/>
            </a:ln>
          </p:spPr>
          <p:style>
            <a:lnRef idx="1">
              <a:schemeClr val="dk1"/>
            </a:lnRef>
            <a:fillRef idx="0">
              <a:schemeClr val="dk1"/>
            </a:fillRef>
            <a:effectRef idx="0">
              <a:schemeClr val="dk1"/>
            </a:effectRef>
            <a:fontRef idx="minor">
              <a:schemeClr val="tx1"/>
            </a:fontRef>
          </p:style>
        </p:cxnSp>
        <p:sp>
          <p:nvSpPr>
            <p:cNvPr id="96" name="テキスト ボックス 95"/>
            <p:cNvSpPr txBox="1"/>
            <p:nvPr/>
          </p:nvSpPr>
          <p:spPr>
            <a:xfrm>
              <a:off x="7646015" y="5158914"/>
              <a:ext cx="672817" cy="272341"/>
            </a:xfrm>
            <a:prstGeom prst="rect">
              <a:avLst/>
            </a:prstGeom>
            <a:noFill/>
          </p:spPr>
          <p:txBody>
            <a:bodyPr wrap="square" rtlCol="0">
              <a:spAutoFit/>
            </a:bodyPr>
            <a:lstStyle/>
            <a:p>
              <a:r>
                <a:rPr lang="en-US" altLang="ja-JP" sz="500" dirty="0"/>
                <a:t>A</a:t>
              </a:r>
              <a:endParaRPr kumimoji="1" lang="ja-JP" altLang="en-US" sz="500" dirty="0"/>
            </a:p>
          </p:txBody>
        </p:sp>
        <p:sp>
          <p:nvSpPr>
            <p:cNvPr id="97" name="テキスト ボックス 96"/>
            <p:cNvSpPr txBox="1"/>
            <p:nvPr/>
          </p:nvSpPr>
          <p:spPr>
            <a:xfrm>
              <a:off x="7659442" y="4885397"/>
              <a:ext cx="672817" cy="272341"/>
            </a:xfrm>
            <a:prstGeom prst="rect">
              <a:avLst/>
            </a:prstGeom>
            <a:noFill/>
          </p:spPr>
          <p:txBody>
            <a:bodyPr wrap="square" rtlCol="0">
              <a:spAutoFit/>
            </a:bodyPr>
            <a:lstStyle/>
            <a:p>
              <a:r>
                <a:rPr lang="en-US" altLang="ja-JP" sz="500" dirty="0" smtClean="0"/>
                <a:t>B</a:t>
              </a:r>
              <a:endParaRPr kumimoji="1" lang="ja-JP" altLang="en-US" sz="500" dirty="0"/>
            </a:p>
          </p:txBody>
        </p:sp>
        <p:cxnSp>
          <p:nvCxnSpPr>
            <p:cNvPr id="98" name="直線矢印コネクタ 97"/>
            <p:cNvCxnSpPr/>
            <p:nvPr/>
          </p:nvCxnSpPr>
          <p:spPr>
            <a:xfrm flipH="1">
              <a:off x="10724935" y="3004755"/>
              <a:ext cx="5072" cy="484933"/>
            </a:xfrm>
            <a:prstGeom prst="straightConnector1">
              <a:avLst/>
            </a:prstGeom>
            <a:ln w="22225">
              <a:prstDash val="solid"/>
              <a:tailEnd type="none"/>
            </a:ln>
          </p:spPr>
          <p:style>
            <a:lnRef idx="1">
              <a:schemeClr val="dk1"/>
            </a:lnRef>
            <a:fillRef idx="0">
              <a:schemeClr val="dk1"/>
            </a:fillRef>
            <a:effectRef idx="0">
              <a:schemeClr val="dk1"/>
            </a:effectRef>
            <a:fontRef idx="minor">
              <a:schemeClr val="tx1"/>
            </a:fontRef>
          </p:style>
        </p:cxnSp>
        <p:cxnSp>
          <p:nvCxnSpPr>
            <p:cNvPr id="99" name="直線矢印コネクタ 98"/>
            <p:cNvCxnSpPr/>
            <p:nvPr/>
          </p:nvCxnSpPr>
          <p:spPr>
            <a:xfrm flipH="1">
              <a:off x="7870792" y="3513524"/>
              <a:ext cx="2854144" cy="2437"/>
            </a:xfrm>
            <a:prstGeom prst="straightConnector1">
              <a:avLst/>
            </a:prstGeom>
            <a:ln w="22225">
              <a:prstDash val="solid"/>
              <a:tailEnd type="none"/>
            </a:ln>
          </p:spPr>
          <p:style>
            <a:lnRef idx="1">
              <a:schemeClr val="dk1"/>
            </a:lnRef>
            <a:fillRef idx="0">
              <a:schemeClr val="dk1"/>
            </a:fillRef>
            <a:effectRef idx="0">
              <a:schemeClr val="dk1"/>
            </a:effectRef>
            <a:fontRef idx="minor">
              <a:schemeClr val="tx1"/>
            </a:fontRef>
          </p:style>
        </p:cxnSp>
        <p:cxnSp>
          <p:nvCxnSpPr>
            <p:cNvPr id="100" name="直線矢印コネクタ 99"/>
            <p:cNvCxnSpPr/>
            <p:nvPr/>
          </p:nvCxnSpPr>
          <p:spPr>
            <a:xfrm flipH="1">
              <a:off x="7873440" y="3505904"/>
              <a:ext cx="5028" cy="1426986"/>
            </a:xfrm>
            <a:prstGeom prst="straightConnector1">
              <a:avLst/>
            </a:prstGeom>
            <a:ln w="22225">
              <a:prstDash val="solid"/>
              <a:tailEnd type="none"/>
            </a:ln>
          </p:spPr>
          <p:style>
            <a:lnRef idx="1">
              <a:schemeClr val="dk1"/>
            </a:lnRef>
            <a:fillRef idx="0">
              <a:schemeClr val="dk1"/>
            </a:fillRef>
            <a:effectRef idx="0">
              <a:schemeClr val="dk1"/>
            </a:effectRef>
            <a:fontRef idx="minor">
              <a:schemeClr val="tx1"/>
            </a:fontRef>
          </p:style>
        </p:cxnSp>
        <p:sp>
          <p:nvSpPr>
            <p:cNvPr id="101" name="テキスト ボックス 100"/>
            <p:cNvSpPr txBox="1"/>
            <p:nvPr/>
          </p:nvSpPr>
          <p:spPr>
            <a:xfrm>
              <a:off x="7644687" y="4617246"/>
              <a:ext cx="672817" cy="272341"/>
            </a:xfrm>
            <a:prstGeom prst="rect">
              <a:avLst/>
            </a:prstGeom>
            <a:noFill/>
          </p:spPr>
          <p:txBody>
            <a:bodyPr wrap="square" rtlCol="0">
              <a:spAutoFit/>
            </a:bodyPr>
            <a:lstStyle/>
            <a:p>
              <a:r>
                <a:rPr kumimoji="1" lang="en-US" altLang="ja-JP" sz="500" dirty="0" smtClean="0"/>
                <a:t>C</a:t>
              </a:r>
              <a:endParaRPr kumimoji="1" lang="ja-JP" altLang="en-US" sz="500" dirty="0"/>
            </a:p>
          </p:txBody>
        </p:sp>
        <p:sp>
          <p:nvSpPr>
            <p:cNvPr id="103" name="角丸四角形 102"/>
            <p:cNvSpPr/>
            <p:nvPr/>
          </p:nvSpPr>
          <p:spPr>
            <a:xfrm>
              <a:off x="5288594" y="1531867"/>
              <a:ext cx="1823782" cy="981045"/>
            </a:xfrm>
            <a:prstGeom prst="round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04" name="テキスト ボックス 103"/>
            <p:cNvSpPr txBox="1"/>
            <p:nvPr/>
          </p:nvSpPr>
          <p:spPr>
            <a:xfrm>
              <a:off x="5141137" y="1815857"/>
              <a:ext cx="434024" cy="313605"/>
            </a:xfrm>
            <a:prstGeom prst="rect">
              <a:avLst/>
            </a:prstGeom>
            <a:noFill/>
          </p:spPr>
          <p:txBody>
            <a:bodyPr wrap="square" rtlCol="0">
              <a:spAutoFit/>
            </a:bodyPr>
            <a:lstStyle/>
            <a:p>
              <a:pPr>
                <a:lnSpc>
                  <a:spcPts val="800"/>
                </a:lnSpc>
              </a:pPr>
              <a:endParaRPr kumimoji="1" lang="ja-JP" altLang="en-US" sz="700" dirty="0"/>
            </a:p>
          </p:txBody>
        </p:sp>
        <p:grpSp>
          <p:nvGrpSpPr>
            <p:cNvPr id="105" name="グループ化 104"/>
            <p:cNvGrpSpPr/>
            <p:nvPr/>
          </p:nvGrpSpPr>
          <p:grpSpPr>
            <a:xfrm>
              <a:off x="5806267" y="1709663"/>
              <a:ext cx="788439" cy="629858"/>
              <a:chOff x="7263920" y="2372302"/>
              <a:chExt cx="2061035" cy="1655942"/>
            </a:xfrm>
          </p:grpSpPr>
          <p:sp>
            <p:nvSpPr>
              <p:cNvPr id="106" name="角丸四角形 105"/>
              <p:cNvSpPr/>
              <p:nvPr/>
            </p:nvSpPr>
            <p:spPr>
              <a:xfrm rot="16200000">
                <a:off x="7749763" y="2285606"/>
                <a:ext cx="1089356" cy="2061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07" name="円/楕円 106"/>
              <p:cNvSpPr/>
              <p:nvPr/>
            </p:nvSpPr>
            <p:spPr>
              <a:xfrm>
                <a:off x="7263924" y="3469863"/>
                <a:ext cx="2061028" cy="55838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08" name="円/楕円 107"/>
              <p:cNvSpPr/>
              <p:nvPr/>
            </p:nvSpPr>
            <p:spPr>
              <a:xfrm>
                <a:off x="7263920" y="346986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09" name="円/楕円 108"/>
              <p:cNvSpPr/>
              <p:nvPr/>
            </p:nvSpPr>
            <p:spPr>
              <a:xfrm>
                <a:off x="7263926" y="3134302"/>
                <a:ext cx="2061028" cy="570389"/>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10" name="円/楕円 109"/>
              <p:cNvSpPr/>
              <p:nvPr/>
            </p:nvSpPr>
            <p:spPr>
              <a:xfrm>
                <a:off x="7263926" y="291148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11" name="円/楕円 110"/>
              <p:cNvSpPr/>
              <p:nvPr/>
            </p:nvSpPr>
            <p:spPr>
              <a:xfrm>
                <a:off x="7263926" y="2643415"/>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12" name="円/楕円 111"/>
              <p:cNvSpPr/>
              <p:nvPr/>
            </p:nvSpPr>
            <p:spPr>
              <a:xfrm>
                <a:off x="7263926" y="237230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grpSp>
        <p:grpSp>
          <p:nvGrpSpPr>
            <p:cNvPr id="114" name="グループ化 113"/>
            <p:cNvGrpSpPr/>
            <p:nvPr/>
          </p:nvGrpSpPr>
          <p:grpSpPr>
            <a:xfrm>
              <a:off x="8062260" y="3932443"/>
              <a:ext cx="4219828" cy="2195958"/>
              <a:chOff x="6095998" y="4071394"/>
              <a:chExt cx="6572346" cy="1741037"/>
            </a:xfrm>
          </p:grpSpPr>
          <p:sp>
            <p:nvSpPr>
              <p:cNvPr id="123" name="角丸四角形 122"/>
              <p:cNvSpPr/>
              <p:nvPr/>
            </p:nvSpPr>
            <p:spPr>
              <a:xfrm>
                <a:off x="6095998" y="4103027"/>
                <a:ext cx="6572346" cy="1709404"/>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00"/>
              </a:p>
            </p:txBody>
          </p:sp>
          <p:sp>
            <p:nvSpPr>
              <p:cNvPr id="124" name="テキスト ボックス 123"/>
              <p:cNvSpPr txBox="1"/>
              <p:nvPr/>
            </p:nvSpPr>
            <p:spPr>
              <a:xfrm>
                <a:off x="7368534" y="4071394"/>
                <a:ext cx="3302762" cy="294439"/>
              </a:xfrm>
              <a:prstGeom prst="rect">
                <a:avLst/>
              </a:prstGeom>
              <a:noFill/>
            </p:spPr>
            <p:txBody>
              <a:bodyPr wrap="square" rtlCol="0">
                <a:spAutoFit/>
              </a:bodyPr>
              <a:lstStyle/>
              <a:p>
                <a:r>
                  <a:rPr kumimoji="1" lang="ja-JP" altLang="en-US" sz="900" dirty="0" smtClean="0"/>
                  <a:t>ロジック１</a:t>
                </a:r>
                <a:endParaRPr kumimoji="1" lang="en-US" altLang="ja-JP" sz="900" dirty="0" smtClean="0"/>
              </a:p>
            </p:txBody>
          </p:sp>
        </p:grpSp>
        <p:sp>
          <p:nvSpPr>
            <p:cNvPr id="115" name="平行四辺形 114"/>
            <p:cNvSpPr/>
            <p:nvPr/>
          </p:nvSpPr>
          <p:spPr>
            <a:xfrm>
              <a:off x="10106370" y="4472553"/>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100" dirty="0" smtClean="0"/>
            </a:p>
          </p:txBody>
        </p:sp>
        <p:sp>
          <p:nvSpPr>
            <p:cNvPr id="116" name="平行四辺形 115"/>
            <p:cNvSpPr/>
            <p:nvPr/>
          </p:nvSpPr>
          <p:spPr>
            <a:xfrm>
              <a:off x="10120802" y="4297682"/>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100" dirty="0" smtClean="0"/>
            </a:p>
          </p:txBody>
        </p:sp>
        <p:grpSp>
          <p:nvGrpSpPr>
            <p:cNvPr id="117" name="グループ化 116"/>
            <p:cNvGrpSpPr/>
            <p:nvPr/>
          </p:nvGrpSpPr>
          <p:grpSpPr>
            <a:xfrm>
              <a:off x="8062260" y="4595354"/>
              <a:ext cx="1434400" cy="1039794"/>
              <a:chOff x="8349680" y="4803731"/>
              <a:chExt cx="1865929" cy="1352609"/>
            </a:xfrm>
          </p:grpSpPr>
          <p:sp>
            <p:nvSpPr>
              <p:cNvPr id="120" name="円/楕円 119"/>
              <p:cNvSpPr/>
              <p:nvPr/>
            </p:nvSpPr>
            <p:spPr>
              <a:xfrm>
                <a:off x="8368454" y="5098885"/>
                <a:ext cx="1847155" cy="1057455"/>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 dirty="0">
                    <a:solidFill>
                      <a:schemeClr val="tx1"/>
                    </a:solidFill>
                  </a:rPr>
                  <a:t>2</a:t>
                </a:r>
                <a:r>
                  <a:rPr lang="en-US" altLang="ja-JP" sz="300" dirty="0">
                    <a:solidFill>
                      <a:schemeClr val="tx1"/>
                    </a:solidFill>
                  </a:rPr>
                  <a:t>N</a:t>
                </a:r>
                <a:r>
                  <a:rPr lang="en-US" altLang="ja-JP" sz="100" dirty="0">
                    <a:solidFill>
                      <a:schemeClr val="tx1"/>
                    </a:solidFill>
                  </a:rPr>
                  <a:t>4</a:t>
                </a:r>
                <a:r>
                  <a:rPr lang="en-US" altLang="ja-JP" sz="300" dirty="0">
                    <a:solidFill>
                      <a:schemeClr val="tx1"/>
                    </a:solidFill>
                  </a:rPr>
                  <a:t>  a!</a:t>
                </a:r>
                <a:r>
                  <a:rPr lang="ja-JP" altLang="en-US" sz="300" dirty="0">
                    <a:solidFill>
                      <a:schemeClr val="tx1"/>
                    </a:solidFill>
                  </a:rPr>
                  <a:t>⇒</a:t>
                </a:r>
                <a:r>
                  <a:rPr lang="en-US" altLang="ja-JP" sz="300" dirty="0">
                    <a:solidFill>
                      <a:schemeClr val="tx1"/>
                    </a:solidFill>
                  </a:rPr>
                  <a:t>b a:Y    a=Y    </a:t>
                </a:r>
                <a:r>
                  <a:rPr lang="en-US" altLang="ja-JP" sz="300" dirty="0" smtClean="0">
                    <a:solidFill>
                      <a:schemeClr val="tx1"/>
                    </a:solidFill>
                  </a:rPr>
                  <a:t>b=</a:t>
                </a:r>
                <a:r>
                  <a:rPr lang="en-US" altLang="ja-JP" sz="300" dirty="0" err="1" smtClean="0">
                    <a:solidFill>
                      <a:schemeClr val="tx1"/>
                    </a:solidFill>
                  </a:rPr>
                  <a:t>Cv</a:t>
                </a:r>
                <a:endParaRPr kumimoji="1" lang="ja-JP" altLang="en-US" sz="300" dirty="0">
                  <a:solidFill>
                    <a:schemeClr val="tx1"/>
                  </a:solidFill>
                </a:endParaRPr>
              </a:p>
            </p:txBody>
          </p:sp>
          <p:sp>
            <p:nvSpPr>
              <p:cNvPr id="121" name="円/楕円 120"/>
              <p:cNvSpPr/>
              <p:nvPr/>
            </p:nvSpPr>
            <p:spPr>
              <a:xfrm>
                <a:off x="8359068" y="4964645"/>
                <a:ext cx="1847156" cy="1057455"/>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 dirty="0">
                    <a:solidFill>
                      <a:schemeClr val="tx1"/>
                    </a:solidFill>
                  </a:rPr>
                  <a:t>2</a:t>
                </a:r>
                <a:r>
                  <a:rPr lang="en-US" altLang="ja-JP" sz="300" dirty="0">
                    <a:solidFill>
                      <a:schemeClr val="tx1"/>
                    </a:solidFill>
                  </a:rPr>
                  <a:t>N</a:t>
                </a:r>
                <a:r>
                  <a:rPr lang="en-US" altLang="ja-JP" sz="100" dirty="0">
                    <a:solidFill>
                      <a:schemeClr val="tx1"/>
                    </a:solidFill>
                  </a:rPr>
                  <a:t>4</a:t>
                </a:r>
                <a:r>
                  <a:rPr lang="en-US" altLang="ja-JP" sz="300" dirty="0">
                    <a:solidFill>
                      <a:schemeClr val="tx1"/>
                    </a:solidFill>
                  </a:rPr>
                  <a:t>  a!</a:t>
                </a:r>
                <a:r>
                  <a:rPr lang="ja-JP" altLang="en-US" sz="300" dirty="0">
                    <a:solidFill>
                      <a:schemeClr val="tx1"/>
                    </a:solidFill>
                  </a:rPr>
                  <a:t>⇒</a:t>
                </a:r>
                <a:r>
                  <a:rPr lang="en-US" altLang="ja-JP" sz="300" dirty="0">
                    <a:solidFill>
                      <a:schemeClr val="tx1"/>
                    </a:solidFill>
                  </a:rPr>
                  <a:t>b a:Y    a=Y    </a:t>
                </a:r>
                <a:r>
                  <a:rPr lang="en-US" altLang="ja-JP" sz="300" dirty="0" smtClean="0">
                    <a:solidFill>
                      <a:schemeClr val="tx1"/>
                    </a:solidFill>
                  </a:rPr>
                  <a:t>b=</a:t>
                </a:r>
                <a:r>
                  <a:rPr lang="en-US" altLang="ja-JP" sz="300" dirty="0" err="1" smtClean="0">
                    <a:solidFill>
                      <a:schemeClr val="tx1"/>
                    </a:solidFill>
                  </a:rPr>
                  <a:t>Cv</a:t>
                </a:r>
                <a:endParaRPr kumimoji="1" lang="ja-JP" altLang="en-US" sz="300" dirty="0">
                  <a:solidFill>
                    <a:schemeClr val="tx1"/>
                  </a:solidFill>
                </a:endParaRPr>
              </a:p>
            </p:txBody>
          </p:sp>
          <p:sp>
            <p:nvSpPr>
              <p:cNvPr id="122" name="円/楕円 121"/>
              <p:cNvSpPr/>
              <p:nvPr/>
            </p:nvSpPr>
            <p:spPr>
              <a:xfrm>
                <a:off x="8349680" y="4803731"/>
                <a:ext cx="1847155" cy="1057455"/>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 dirty="0" smtClean="0">
                    <a:solidFill>
                      <a:schemeClr val="tx1"/>
                    </a:solidFill>
                  </a:rPr>
                  <a:t>2N 4N</a:t>
                </a:r>
                <a:r>
                  <a:rPr lang="en-US" altLang="ja-JP" sz="300" dirty="0" smtClean="0">
                    <a:solidFill>
                      <a:schemeClr val="tx1"/>
                    </a:solidFill>
                  </a:rPr>
                  <a:t>  </a:t>
                </a:r>
                <a:r>
                  <a:rPr lang="en-US" altLang="ja-JP" sz="200" dirty="0">
                    <a:solidFill>
                      <a:schemeClr val="tx1"/>
                    </a:solidFill>
                  </a:rPr>
                  <a:t>a!</a:t>
                </a:r>
                <a:r>
                  <a:rPr lang="ja-JP" altLang="en-US" sz="200" dirty="0">
                    <a:solidFill>
                      <a:schemeClr val="tx1"/>
                    </a:solidFill>
                  </a:rPr>
                  <a:t>⇒</a:t>
                </a:r>
                <a:r>
                  <a:rPr lang="en-US" altLang="ja-JP" sz="200" dirty="0">
                    <a:solidFill>
                      <a:schemeClr val="tx1"/>
                    </a:solidFill>
                  </a:rPr>
                  <a:t>b a:Y    a=Y    </a:t>
                </a:r>
                <a:r>
                  <a:rPr lang="en-US" altLang="ja-JP" sz="200" dirty="0" smtClean="0">
                    <a:solidFill>
                      <a:schemeClr val="tx1"/>
                    </a:solidFill>
                  </a:rPr>
                  <a:t>b=C</a:t>
                </a:r>
                <a:endParaRPr kumimoji="1" lang="ja-JP" altLang="en-US" sz="200" dirty="0">
                  <a:solidFill>
                    <a:schemeClr val="tx1"/>
                  </a:solidFill>
                </a:endParaRPr>
              </a:p>
            </p:txBody>
          </p:sp>
        </p:grpSp>
        <p:sp>
          <p:nvSpPr>
            <p:cNvPr id="118" name="右矢印 117"/>
            <p:cNvSpPr/>
            <p:nvPr/>
          </p:nvSpPr>
          <p:spPr>
            <a:xfrm>
              <a:off x="9587875" y="4897863"/>
              <a:ext cx="613813" cy="395937"/>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19" name="平行四辺形 118"/>
            <p:cNvSpPr/>
            <p:nvPr/>
          </p:nvSpPr>
          <p:spPr>
            <a:xfrm>
              <a:off x="10113588" y="4171211"/>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00" dirty="0" smtClean="0"/>
                <a:t>(rule ==‘</a:t>
              </a:r>
              <a:r>
                <a:rPr lang="en-US" altLang="ja-JP" sz="300" dirty="0"/>
                <a:t>a !</a:t>
              </a:r>
              <a:r>
                <a:rPr lang="ja-JP" altLang="en-US" sz="300" dirty="0"/>
                <a:t>⇒ </a:t>
              </a:r>
              <a:r>
                <a:rPr lang="en-US" altLang="ja-JP" sz="300" dirty="0" smtClean="0"/>
                <a:t>b’</a:t>
              </a:r>
            </a:p>
            <a:p>
              <a:pPr algn="ctr"/>
              <a:r>
                <a:rPr lang="en-US" altLang="ja-JP" sz="300" dirty="0" err="1" smtClean="0"/>
                <a:t>int</a:t>
              </a:r>
              <a:r>
                <a:rPr lang="en-US" altLang="ja-JP" sz="300" dirty="0" smtClean="0"/>
                <a:t> Nlogic1 = 2</a:t>
              </a:r>
            </a:p>
            <a:p>
              <a:pPr algn="ctr"/>
              <a:r>
                <a:rPr lang="en-US" altLang="ja-JP" sz="300" dirty="0" err="1" smtClean="0"/>
                <a:t>Int</a:t>
              </a:r>
              <a:r>
                <a:rPr lang="en-US" altLang="ja-JP" sz="300" dirty="0" smtClean="0"/>
                <a:t> Nlogic2 = 4</a:t>
              </a:r>
            </a:p>
            <a:p>
              <a:pPr algn="ctr"/>
              <a:r>
                <a:rPr lang="en-US" altLang="ja-JP" sz="300" dirty="0"/>
                <a:t>c</a:t>
              </a:r>
              <a:r>
                <a:rPr lang="en-US" altLang="ja-JP" sz="300" dirty="0" smtClean="0"/>
                <a:t>har Chacknum1 = ‘Y’</a:t>
              </a:r>
            </a:p>
            <a:p>
              <a:pPr algn="ctr"/>
              <a:r>
                <a:rPr lang="en-US" altLang="ja-JP" sz="300" dirty="0"/>
                <a:t>char </a:t>
              </a:r>
              <a:r>
                <a:rPr lang="en-US" altLang="ja-JP" sz="300" dirty="0" smtClean="0"/>
                <a:t>Chacknum2 </a:t>
              </a:r>
              <a:r>
                <a:rPr lang="en-US" altLang="ja-JP" sz="300" dirty="0"/>
                <a:t>= </a:t>
              </a:r>
              <a:r>
                <a:rPr lang="en-US" altLang="ja-JP" sz="300" dirty="0" smtClean="0"/>
                <a:t>‘</a:t>
              </a:r>
              <a:r>
                <a:rPr lang="en-US" altLang="ja-JP" sz="300" dirty="0"/>
                <a:t>C</a:t>
              </a:r>
              <a:r>
                <a:rPr lang="en-US" altLang="ja-JP" sz="300" dirty="0" smtClean="0"/>
                <a:t>’ </a:t>
              </a:r>
              <a:endParaRPr lang="en-US" altLang="ja-JP" sz="300" dirty="0"/>
            </a:p>
            <a:p>
              <a:pPr algn="ctr"/>
              <a:r>
                <a:rPr lang="en-US" altLang="ja-JP" sz="300" dirty="0" smtClean="0"/>
                <a:t>For(I = 0 ; </a:t>
              </a:r>
              <a:r>
                <a:rPr lang="en-US" altLang="ja-JP" sz="300" dirty="0" err="1" smtClean="0"/>
                <a:t>i</a:t>
              </a:r>
              <a:r>
                <a:rPr lang="en-US" altLang="ja-JP" sz="300" dirty="0" smtClean="0"/>
                <a:t>++ ,</a:t>
              </a:r>
              <a:r>
                <a:rPr lang="en-US" altLang="ja-JP" sz="300" dirty="0" err="1" smtClean="0"/>
                <a:t>mat.lengh</a:t>
              </a:r>
              <a:endParaRPr lang="en-US" altLang="ja-JP" sz="300" dirty="0" smtClean="0"/>
            </a:p>
            <a:p>
              <a:pPr algn="ctr"/>
              <a:r>
                <a:rPr lang="en-US" altLang="ja-JP" sz="300" dirty="0" smtClean="0"/>
                <a:t>For(j= 0 </a:t>
              </a:r>
              <a:r>
                <a:rPr lang="en-US" altLang="ja-JP" sz="300" dirty="0" err="1" smtClean="0"/>
                <a:t>j++</a:t>
              </a:r>
              <a:r>
                <a:rPr lang="en-US" altLang="ja-JP" sz="300" dirty="0" smtClean="0"/>
                <a:t> , </a:t>
              </a:r>
              <a:r>
                <a:rPr lang="en-US" altLang="ja-JP" sz="300" dirty="0" err="1" smtClean="0"/>
                <a:t>mat.lengh</a:t>
              </a:r>
              <a:endParaRPr lang="en-US" altLang="ja-JP" sz="300" dirty="0" smtClean="0"/>
            </a:p>
            <a:p>
              <a:pPr algn="ctr"/>
              <a:r>
                <a:rPr lang="en-US" altLang="ja-JP" sz="300" dirty="0" smtClean="0"/>
                <a:t>Mat[</a:t>
              </a:r>
              <a:r>
                <a:rPr lang="en-US" altLang="ja-JP" sz="300" dirty="0" err="1" smtClean="0"/>
                <a:t>MainPDtype</a:t>
              </a:r>
              <a:r>
                <a:rPr lang="en-US" altLang="ja-JP" sz="300" dirty="0" smtClean="0"/>
                <a:t>]</a:t>
              </a:r>
            </a:p>
            <a:p>
              <a:pPr algn="ctr"/>
              <a:r>
                <a:rPr lang="en-US" altLang="ja-JP" sz="300" dirty="0" smtClean="0"/>
                <a:t>If (Mat[Nlogic1,j]) ==‘Chacknum1’ and Mat[Nlogic2,j</a:t>
              </a:r>
              <a:r>
                <a:rPr lang="en-US" altLang="ja-JP" sz="300" dirty="0"/>
                <a:t>]) ==‘</a:t>
              </a:r>
              <a:r>
                <a:rPr lang="en-US" altLang="ja-JP" sz="300" dirty="0" smtClean="0"/>
                <a:t>Chacknum2’ ] </a:t>
              </a:r>
            </a:p>
            <a:p>
              <a:pPr algn="ctr"/>
              <a:r>
                <a:rPr lang="en-US" altLang="ja-JP" sz="300" dirty="0" err="1" smtClean="0"/>
                <a:t>Printf</a:t>
              </a:r>
              <a:r>
                <a:rPr lang="en-US" altLang="ja-JP" sz="300" dirty="0" smtClean="0"/>
                <a:t>(error‘’)))</a:t>
              </a:r>
            </a:p>
          </p:txBody>
        </p:sp>
        <p:cxnSp>
          <p:nvCxnSpPr>
            <p:cNvPr id="126" name="直線コネクタ 125"/>
            <p:cNvCxnSpPr/>
            <p:nvPr/>
          </p:nvCxnSpPr>
          <p:spPr>
            <a:xfrm flipH="1">
              <a:off x="10247665" y="2008089"/>
              <a:ext cx="2" cy="1319802"/>
            </a:xfrm>
            <a:prstGeom prst="line">
              <a:avLst/>
            </a:prstGeom>
            <a:ln w="19050">
              <a:prstDash val="sysDot"/>
            </a:ln>
          </p:spPr>
          <p:style>
            <a:lnRef idx="1">
              <a:schemeClr val="dk1"/>
            </a:lnRef>
            <a:fillRef idx="0">
              <a:schemeClr val="dk1"/>
            </a:fillRef>
            <a:effectRef idx="0">
              <a:schemeClr val="dk1"/>
            </a:effectRef>
            <a:fontRef idx="minor">
              <a:schemeClr val="tx1"/>
            </a:fontRef>
          </p:style>
        </p:cxnSp>
        <p:grpSp>
          <p:nvGrpSpPr>
            <p:cNvPr id="127" name="グループ化 126"/>
            <p:cNvGrpSpPr/>
            <p:nvPr/>
          </p:nvGrpSpPr>
          <p:grpSpPr>
            <a:xfrm>
              <a:off x="9365852" y="1696250"/>
              <a:ext cx="2369359" cy="1281835"/>
              <a:chOff x="8255004" y="1616891"/>
              <a:chExt cx="4399461" cy="2380131"/>
            </a:xfrm>
            <a:solidFill>
              <a:schemeClr val="accent2">
                <a:lumMod val="60000"/>
                <a:lumOff val="40000"/>
              </a:schemeClr>
            </a:solidFill>
          </p:grpSpPr>
          <p:sp>
            <p:nvSpPr>
              <p:cNvPr id="156" name="角丸四角形 155"/>
              <p:cNvSpPr/>
              <p:nvPr/>
            </p:nvSpPr>
            <p:spPr>
              <a:xfrm>
                <a:off x="8255004" y="1616891"/>
                <a:ext cx="4399461" cy="2380131"/>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 dirty="0" err="1" smtClean="0"/>
                  <a:t>Roziiku</a:t>
                </a:r>
                <a:r>
                  <a:rPr lang="en-US" altLang="ja-JP" sz="700" dirty="0" smtClean="0"/>
                  <a:t> </a:t>
                </a:r>
              </a:p>
              <a:p>
                <a:pPr algn="ctr"/>
                <a:endParaRPr kumimoji="1" lang="ja-JP" altLang="en-US" sz="700" dirty="0"/>
              </a:p>
            </p:txBody>
          </p:sp>
          <p:sp>
            <p:nvSpPr>
              <p:cNvPr id="157" name="角丸四角形 156"/>
              <p:cNvSpPr/>
              <p:nvPr/>
            </p:nvSpPr>
            <p:spPr>
              <a:xfrm rot="16200000">
                <a:off x="9950887" y="1922020"/>
                <a:ext cx="866247" cy="1841860"/>
              </a:xfrm>
              <a:prstGeom prst="roundRect">
                <a:avLst>
                  <a:gd name="adj" fmla="val 2506"/>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grpSp>
        <p:sp>
          <p:nvSpPr>
            <p:cNvPr id="128" name="テキスト ボックス 127"/>
            <p:cNvSpPr txBox="1"/>
            <p:nvPr/>
          </p:nvSpPr>
          <p:spPr>
            <a:xfrm>
              <a:off x="9367387" y="1677624"/>
              <a:ext cx="2120566" cy="371374"/>
            </a:xfrm>
            <a:prstGeom prst="rect">
              <a:avLst/>
            </a:prstGeom>
            <a:noFill/>
          </p:spPr>
          <p:txBody>
            <a:bodyPr wrap="square" rtlCol="0">
              <a:spAutoFit/>
            </a:bodyPr>
            <a:lstStyle/>
            <a:p>
              <a:r>
                <a:rPr kumimoji="1" lang="ja-JP" altLang="en-US" sz="900" dirty="0" smtClean="0"/>
                <a:t>ロジック</a:t>
              </a:r>
              <a:r>
                <a:rPr kumimoji="1" lang="en-US" altLang="ja-JP" sz="900" dirty="0" smtClean="0"/>
                <a:t>0</a:t>
              </a:r>
            </a:p>
          </p:txBody>
        </p:sp>
        <p:grpSp>
          <p:nvGrpSpPr>
            <p:cNvPr id="129" name="グループ化 128"/>
            <p:cNvGrpSpPr/>
            <p:nvPr/>
          </p:nvGrpSpPr>
          <p:grpSpPr>
            <a:xfrm>
              <a:off x="9949075" y="2158357"/>
              <a:ext cx="1029626" cy="491856"/>
              <a:chOff x="9949075" y="2158357"/>
              <a:chExt cx="1029626" cy="491856"/>
            </a:xfrm>
          </p:grpSpPr>
          <p:grpSp>
            <p:nvGrpSpPr>
              <p:cNvPr id="130" name="グループ化 129"/>
              <p:cNvGrpSpPr/>
              <p:nvPr/>
            </p:nvGrpSpPr>
            <p:grpSpPr>
              <a:xfrm>
                <a:off x="9986003" y="2158357"/>
                <a:ext cx="992698" cy="466523"/>
                <a:chOff x="9986003" y="2158357"/>
                <a:chExt cx="992698" cy="466523"/>
              </a:xfrm>
            </p:grpSpPr>
            <p:sp>
              <p:nvSpPr>
                <p:cNvPr id="144" name="角丸四角形 143"/>
                <p:cNvSpPr/>
                <p:nvPr/>
              </p:nvSpPr>
              <p:spPr>
                <a:xfrm>
                  <a:off x="9986003"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45" name="角丸四角形 144"/>
                <p:cNvSpPr/>
                <p:nvPr/>
              </p:nvSpPr>
              <p:spPr>
                <a:xfrm>
                  <a:off x="9986003"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46" name="角丸四角形 145"/>
                <p:cNvSpPr/>
                <p:nvPr/>
              </p:nvSpPr>
              <p:spPr>
                <a:xfrm>
                  <a:off x="9986003"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47" name="角丸四角形 146"/>
                <p:cNvSpPr/>
                <p:nvPr/>
              </p:nvSpPr>
              <p:spPr>
                <a:xfrm>
                  <a:off x="1023302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48" name="角丸四角形 147"/>
                <p:cNvSpPr/>
                <p:nvPr/>
              </p:nvSpPr>
              <p:spPr>
                <a:xfrm>
                  <a:off x="1023302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49" name="角丸四角形 148"/>
                <p:cNvSpPr/>
                <p:nvPr/>
              </p:nvSpPr>
              <p:spPr>
                <a:xfrm>
                  <a:off x="1023302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50" name="角丸四角形 149"/>
                <p:cNvSpPr/>
                <p:nvPr/>
              </p:nvSpPr>
              <p:spPr>
                <a:xfrm>
                  <a:off x="1048691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51" name="角丸四角形 150"/>
                <p:cNvSpPr/>
                <p:nvPr/>
              </p:nvSpPr>
              <p:spPr>
                <a:xfrm>
                  <a:off x="1048691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52" name="角丸四角形 151"/>
                <p:cNvSpPr/>
                <p:nvPr/>
              </p:nvSpPr>
              <p:spPr>
                <a:xfrm>
                  <a:off x="1048691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53" name="角丸四角形 152"/>
                <p:cNvSpPr/>
                <p:nvPr/>
              </p:nvSpPr>
              <p:spPr>
                <a:xfrm>
                  <a:off x="10739985"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54" name="角丸四角形 153"/>
                <p:cNvSpPr/>
                <p:nvPr/>
              </p:nvSpPr>
              <p:spPr>
                <a:xfrm>
                  <a:off x="10739985"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55" name="角丸四角形 154"/>
                <p:cNvSpPr/>
                <p:nvPr/>
              </p:nvSpPr>
              <p:spPr>
                <a:xfrm>
                  <a:off x="10739985"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grpSp>
          <p:grpSp>
            <p:nvGrpSpPr>
              <p:cNvPr id="131" name="グループ化 130"/>
              <p:cNvGrpSpPr/>
              <p:nvPr/>
            </p:nvGrpSpPr>
            <p:grpSpPr>
              <a:xfrm>
                <a:off x="9949075" y="2183690"/>
                <a:ext cx="992698" cy="466523"/>
                <a:chOff x="9986003" y="2158357"/>
                <a:chExt cx="992698" cy="466523"/>
              </a:xfrm>
            </p:grpSpPr>
            <p:sp>
              <p:nvSpPr>
                <p:cNvPr id="132" name="角丸四角形 131"/>
                <p:cNvSpPr/>
                <p:nvPr/>
              </p:nvSpPr>
              <p:spPr>
                <a:xfrm>
                  <a:off x="9986003"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33" name="角丸四角形 132"/>
                <p:cNvSpPr/>
                <p:nvPr/>
              </p:nvSpPr>
              <p:spPr>
                <a:xfrm>
                  <a:off x="9986003"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34" name="角丸四角形 133"/>
                <p:cNvSpPr/>
                <p:nvPr/>
              </p:nvSpPr>
              <p:spPr>
                <a:xfrm>
                  <a:off x="9986003"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35" name="角丸四角形 134"/>
                <p:cNvSpPr/>
                <p:nvPr/>
              </p:nvSpPr>
              <p:spPr>
                <a:xfrm>
                  <a:off x="1023302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36" name="角丸四角形 135"/>
                <p:cNvSpPr/>
                <p:nvPr/>
              </p:nvSpPr>
              <p:spPr>
                <a:xfrm>
                  <a:off x="1023302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37" name="角丸四角形 136"/>
                <p:cNvSpPr/>
                <p:nvPr/>
              </p:nvSpPr>
              <p:spPr>
                <a:xfrm>
                  <a:off x="1023302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38" name="角丸四角形 137"/>
                <p:cNvSpPr/>
                <p:nvPr/>
              </p:nvSpPr>
              <p:spPr>
                <a:xfrm>
                  <a:off x="1048691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39" name="角丸四角形 138"/>
                <p:cNvSpPr/>
                <p:nvPr/>
              </p:nvSpPr>
              <p:spPr>
                <a:xfrm>
                  <a:off x="1048691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40" name="角丸四角形 139"/>
                <p:cNvSpPr/>
                <p:nvPr/>
              </p:nvSpPr>
              <p:spPr>
                <a:xfrm>
                  <a:off x="1048691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41" name="角丸四角形 140"/>
                <p:cNvSpPr/>
                <p:nvPr/>
              </p:nvSpPr>
              <p:spPr>
                <a:xfrm>
                  <a:off x="10739985"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42" name="角丸四角形 141"/>
                <p:cNvSpPr/>
                <p:nvPr/>
              </p:nvSpPr>
              <p:spPr>
                <a:xfrm>
                  <a:off x="10739985"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43" name="角丸四角形 142"/>
                <p:cNvSpPr/>
                <p:nvPr/>
              </p:nvSpPr>
              <p:spPr>
                <a:xfrm>
                  <a:off x="10739985"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grpSp>
        </p:grpSp>
        <p:grpSp>
          <p:nvGrpSpPr>
            <p:cNvPr id="159" name="グループ化 158"/>
            <p:cNvGrpSpPr/>
            <p:nvPr/>
          </p:nvGrpSpPr>
          <p:grpSpPr>
            <a:xfrm>
              <a:off x="4716447" y="4778366"/>
              <a:ext cx="992698" cy="466523"/>
              <a:chOff x="9986003" y="2158357"/>
              <a:chExt cx="992698" cy="466523"/>
            </a:xfrm>
          </p:grpSpPr>
          <p:sp>
            <p:nvSpPr>
              <p:cNvPr id="173" name="角丸四角形 172"/>
              <p:cNvSpPr/>
              <p:nvPr/>
            </p:nvSpPr>
            <p:spPr>
              <a:xfrm>
                <a:off x="9986003"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74" name="角丸四角形 173"/>
              <p:cNvSpPr/>
              <p:nvPr/>
            </p:nvSpPr>
            <p:spPr>
              <a:xfrm>
                <a:off x="9986003"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75" name="角丸四角形 174"/>
              <p:cNvSpPr/>
              <p:nvPr/>
            </p:nvSpPr>
            <p:spPr>
              <a:xfrm>
                <a:off x="9986003"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76" name="角丸四角形 175"/>
              <p:cNvSpPr/>
              <p:nvPr/>
            </p:nvSpPr>
            <p:spPr>
              <a:xfrm>
                <a:off x="1023302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77" name="角丸四角形 176"/>
              <p:cNvSpPr/>
              <p:nvPr/>
            </p:nvSpPr>
            <p:spPr>
              <a:xfrm>
                <a:off x="1023302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78" name="角丸四角形 177"/>
              <p:cNvSpPr/>
              <p:nvPr/>
            </p:nvSpPr>
            <p:spPr>
              <a:xfrm>
                <a:off x="1023302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79" name="角丸四角形 178"/>
              <p:cNvSpPr/>
              <p:nvPr/>
            </p:nvSpPr>
            <p:spPr>
              <a:xfrm>
                <a:off x="1048691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80" name="角丸四角形 179"/>
              <p:cNvSpPr/>
              <p:nvPr/>
            </p:nvSpPr>
            <p:spPr>
              <a:xfrm>
                <a:off x="1048691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81" name="角丸四角形 180"/>
              <p:cNvSpPr/>
              <p:nvPr/>
            </p:nvSpPr>
            <p:spPr>
              <a:xfrm>
                <a:off x="1048691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82" name="角丸四角形 181"/>
              <p:cNvSpPr/>
              <p:nvPr/>
            </p:nvSpPr>
            <p:spPr>
              <a:xfrm>
                <a:off x="10739985"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83" name="角丸四角形 182"/>
              <p:cNvSpPr/>
              <p:nvPr/>
            </p:nvSpPr>
            <p:spPr>
              <a:xfrm>
                <a:off x="10739985"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84" name="角丸四角形 183"/>
              <p:cNvSpPr/>
              <p:nvPr/>
            </p:nvSpPr>
            <p:spPr>
              <a:xfrm>
                <a:off x="10739985"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grpSp>
        <p:grpSp>
          <p:nvGrpSpPr>
            <p:cNvPr id="160" name="グループ化 159"/>
            <p:cNvGrpSpPr/>
            <p:nvPr/>
          </p:nvGrpSpPr>
          <p:grpSpPr>
            <a:xfrm>
              <a:off x="4679519" y="4803699"/>
              <a:ext cx="992698" cy="466523"/>
              <a:chOff x="9986003" y="2158357"/>
              <a:chExt cx="992698" cy="466523"/>
            </a:xfrm>
          </p:grpSpPr>
          <p:sp>
            <p:nvSpPr>
              <p:cNvPr id="161" name="角丸四角形 160"/>
              <p:cNvSpPr/>
              <p:nvPr/>
            </p:nvSpPr>
            <p:spPr>
              <a:xfrm>
                <a:off x="9986003"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62" name="角丸四角形 161"/>
              <p:cNvSpPr/>
              <p:nvPr/>
            </p:nvSpPr>
            <p:spPr>
              <a:xfrm>
                <a:off x="9986003"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63" name="角丸四角形 162"/>
              <p:cNvSpPr/>
              <p:nvPr/>
            </p:nvSpPr>
            <p:spPr>
              <a:xfrm>
                <a:off x="9986003"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64" name="角丸四角形 163"/>
              <p:cNvSpPr/>
              <p:nvPr/>
            </p:nvSpPr>
            <p:spPr>
              <a:xfrm>
                <a:off x="1023302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65" name="角丸四角形 164"/>
              <p:cNvSpPr/>
              <p:nvPr/>
            </p:nvSpPr>
            <p:spPr>
              <a:xfrm>
                <a:off x="1023302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66" name="角丸四角形 165"/>
              <p:cNvSpPr/>
              <p:nvPr/>
            </p:nvSpPr>
            <p:spPr>
              <a:xfrm>
                <a:off x="1023302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67" name="角丸四角形 166"/>
              <p:cNvSpPr/>
              <p:nvPr/>
            </p:nvSpPr>
            <p:spPr>
              <a:xfrm>
                <a:off x="1048691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68" name="角丸四角形 167"/>
              <p:cNvSpPr/>
              <p:nvPr/>
            </p:nvSpPr>
            <p:spPr>
              <a:xfrm>
                <a:off x="1048691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69" name="角丸四角形 168"/>
              <p:cNvSpPr/>
              <p:nvPr/>
            </p:nvSpPr>
            <p:spPr>
              <a:xfrm>
                <a:off x="1048691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70" name="角丸四角形 169"/>
              <p:cNvSpPr/>
              <p:nvPr/>
            </p:nvSpPr>
            <p:spPr>
              <a:xfrm>
                <a:off x="10739985"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71" name="角丸四角形 170"/>
              <p:cNvSpPr/>
              <p:nvPr/>
            </p:nvSpPr>
            <p:spPr>
              <a:xfrm>
                <a:off x="10739985"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72" name="角丸四角形 171"/>
              <p:cNvSpPr/>
              <p:nvPr/>
            </p:nvSpPr>
            <p:spPr>
              <a:xfrm>
                <a:off x="10739985"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grpSp>
        <p:sp>
          <p:nvSpPr>
            <p:cNvPr id="185" name="平行四辺形 184"/>
            <p:cNvSpPr/>
            <p:nvPr/>
          </p:nvSpPr>
          <p:spPr>
            <a:xfrm>
              <a:off x="5633430" y="4525893"/>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100" dirty="0" smtClean="0"/>
            </a:p>
          </p:txBody>
        </p:sp>
        <p:sp>
          <p:nvSpPr>
            <p:cNvPr id="186" name="平行四辺形 185"/>
            <p:cNvSpPr/>
            <p:nvPr/>
          </p:nvSpPr>
          <p:spPr>
            <a:xfrm>
              <a:off x="5647862" y="4351022"/>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100" dirty="0" smtClean="0"/>
            </a:p>
          </p:txBody>
        </p:sp>
        <p:sp>
          <p:nvSpPr>
            <p:cNvPr id="187" name="平行四辺形 186"/>
            <p:cNvSpPr/>
            <p:nvPr/>
          </p:nvSpPr>
          <p:spPr>
            <a:xfrm>
              <a:off x="5640648" y="4224551"/>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00" dirty="0" smtClean="0"/>
                <a:t>(rule ==‘</a:t>
              </a:r>
              <a:r>
                <a:rPr lang="en-US" altLang="ja-JP" sz="300" dirty="0"/>
                <a:t>a !</a:t>
              </a:r>
              <a:r>
                <a:rPr lang="ja-JP" altLang="en-US" sz="300" dirty="0"/>
                <a:t>⇒ </a:t>
              </a:r>
              <a:r>
                <a:rPr lang="en-US" altLang="ja-JP" sz="300" dirty="0" smtClean="0"/>
                <a:t>b’</a:t>
              </a:r>
            </a:p>
            <a:p>
              <a:pPr algn="ctr"/>
              <a:r>
                <a:rPr lang="en-US" altLang="ja-JP" sz="300" dirty="0" err="1" smtClean="0"/>
                <a:t>int</a:t>
              </a:r>
              <a:r>
                <a:rPr lang="en-US" altLang="ja-JP" sz="300" dirty="0" smtClean="0"/>
                <a:t> Nlogic1 = 2</a:t>
              </a:r>
            </a:p>
            <a:p>
              <a:pPr algn="ctr"/>
              <a:r>
                <a:rPr lang="en-US" altLang="ja-JP" sz="300" dirty="0" err="1" smtClean="0"/>
                <a:t>Int</a:t>
              </a:r>
              <a:r>
                <a:rPr lang="en-US" altLang="ja-JP" sz="300" dirty="0" smtClean="0"/>
                <a:t> Nlogic2 = 4</a:t>
              </a:r>
            </a:p>
            <a:p>
              <a:pPr algn="ctr"/>
              <a:r>
                <a:rPr lang="en-US" altLang="ja-JP" sz="300" dirty="0"/>
                <a:t>c</a:t>
              </a:r>
              <a:r>
                <a:rPr lang="en-US" altLang="ja-JP" sz="300" dirty="0" smtClean="0"/>
                <a:t>har Chacknum1 = ‘Y’</a:t>
              </a:r>
            </a:p>
            <a:p>
              <a:pPr algn="ctr"/>
              <a:r>
                <a:rPr lang="en-US" altLang="ja-JP" sz="300" dirty="0"/>
                <a:t>char </a:t>
              </a:r>
              <a:r>
                <a:rPr lang="en-US" altLang="ja-JP" sz="300" dirty="0" smtClean="0"/>
                <a:t>Chacknum2 </a:t>
              </a:r>
              <a:r>
                <a:rPr lang="en-US" altLang="ja-JP" sz="300" dirty="0"/>
                <a:t>= </a:t>
              </a:r>
              <a:r>
                <a:rPr lang="en-US" altLang="ja-JP" sz="300" dirty="0" smtClean="0"/>
                <a:t>‘</a:t>
              </a:r>
              <a:r>
                <a:rPr lang="en-US" altLang="ja-JP" sz="300" dirty="0"/>
                <a:t>C</a:t>
              </a:r>
              <a:r>
                <a:rPr lang="en-US" altLang="ja-JP" sz="300" dirty="0" smtClean="0"/>
                <a:t>’ </a:t>
              </a:r>
              <a:endParaRPr lang="en-US" altLang="ja-JP" sz="300" dirty="0"/>
            </a:p>
            <a:p>
              <a:pPr algn="ctr"/>
              <a:r>
                <a:rPr lang="en-US" altLang="ja-JP" sz="300" dirty="0" smtClean="0"/>
                <a:t>For(I = 0 ; </a:t>
              </a:r>
              <a:r>
                <a:rPr lang="en-US" altLang="ja-JP" sz="300" dirty="0" err="1" smtClean="0"/>
                <a:t>i</a:t>
              </a:r>
              <a:r>
                <a:rPr lang="en-US" altLang="ja-JP" sz="300" dirty="0" smtClean="0"/>
                <a:t>++ ,</a:t>
              </a:r>
              <a:r>
                <a:rPr lang="en-US" altLang="ja-JP" sz="300" dirty="0" err="1" smtClean="0"/>
                <a:t>mat.lengh</a:t>
              </a:r>
              <a:endParaRPr lang="en-US" altLang="ja-JP" sz="300" dirty="0" smtClean="0"/>
            </a:p>
            <a:p>
              <a:pPr algn="ctr"/>
              <a:r>
                <a:rPr lang="en-US" altLang="ja-JP" sz="300" dirty="0" smtClean="0"/>
                <a:t>For(j= 0 </a:t>
              </a:r>
              <a:r>
                <a:rPr lang="en-US" altLang="ja-JP" sz="300" dirty="0" err="1" smtClean="0"/>
                <a:t>j++</a:t>
              </a:r>
              <a:r>
                <a:rPr lang="en-US" altLang="ja-JP" sz="300" dirty="0" smtClean="0"/>
                <a:t> , </a:t>
              </a:r>
              <a:r>
                <a:rPr lang="en-US" altLang="ja-JP" sz="300" dirty="0" err="1" smtClean="0"/>
                <a:t>mat.lengh</a:t>
              </a:r>
              <a:endParaRPr lang="en-US" altLang="ja-JP" sz="300" dirty="0" smtClean="0"/>
            </a:p>
            <a:p>
              <a:pPr algn="ctr"/>
              <a:r>
                <a:rPr lang="en-US" altLang="ja-JP" sz="300" dirty="0" smtClean="0"/>
                <a:t>Mat[</a:t>
              </a:r>
              <a:r>
                <a:rPr lang="en-US" altLang="ja-JP" sz="300" dirty="0" err="1" smtClean="0"/>
                <a:t>MainPDtype</a:t>
              </a:r>
              <a:r>
                <a:rPr lang="en-US" altLang="ja-JP" sz="300" dirty="0" smtClean="0"/>
                <a:t>]</a:t>
              </a:r>
            </a:p>
            <a:p>
              <a:pPr algn="ctr"/>
              <a:r>
                <a:rPr lang="en-US" altLang="ja-JP" sz="300" dirty="0" smtClean="0"/>
                <a:t>If (Mat[Nlogic1,j]) ==‘Chacknum1’ and Mat[Nlogic2,j</a:t>
              </a:r>
              <a:r>
                <a:rPr lang="en-US" altLang="ja-JP" sz="300" dirty="0"/>
                <a:t>]) ==‘</a:t>
              </a:r>
              <a:r>
                <a:rPr lang="en-US" altLang="ja-JP" sz="300" dirty="0" smtClean="0"/>
                <a:t>Chacknum2’ ] </a:t>
              </a:r>
            </a:p>
            <a:p>
              <a:pPr algn="ctr"/>
              <a:r>
                <a:rPr lang="en-US" altLang="ja-JP" sz="300" dirty="0" err="1" smtClean="0"/>
                <a:t>Printf</a:t>
              </a:r>
              <a:r>
                <a:rPr lang="en-US" altLang="ja-JP" sz="300" dirty="0" smtClean="0"/>
                <a:t>(error‘’)))</a:t>
              </a:r>
            </a:p>
          </p:txBody>
        </p:sp>
        <p:sp>
          <p:nvSpPr>
            <p:cNvPr id="188" name="円弧 187"/>
            <p:cNvSpPr/>
            <p:nvPr/>
          </p:nvSpPr>
          <p:spPr>
            <a:xfrm>
              <a:off x="4804538" y="4587722"/>
              <a:ext cx="1257926" cy="474549"/>
            </a:xfrm>
            <a:prstGeom prst="arc">
              <a:avLst>
                <a:gd name="adj1" fmla="val 10747432"/>
                <a:gd name="adj2" fmla="val 0"/>
              </a:avLst>
            </a:prstGeom>
            <a:ln>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900"/>
            </a:p>
          </p:txBody>
        </p:sp>
        <p:sp>
          <p:nvSpPr>
            <p:cNvPr id="189" name="円弧 188"/>
            <p:cNvSpPr/>
            <p:nvPr/>
          </p:nvSpPr>
          <p:spPr>
            <a:xfrm>
              <a:off x="5005517" y="4596301"/>
              <a:ext cx="1048754" cy="474549"/>
            </a:xfrm>
            <a:prstGeom prst="arc">
              <a:avLst>
                <a:gd name="adj1" fmla="val 10747432"/>
                <a:gd name="adj2" fmla="val 16843256"/>
              </a:avLst>
            </a:prstGeom>
            <a:ln>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900"/>
            </a:p>
          </p:txBody>
        </p:sp>
        <p:sp>
          <p:nvSpPr>
            <p:cNvPr id="190" name="円弧 189"/>
            <p:cNvSpPr/>
            <p:nvPr/>
          </p:nvSpPr>
          <p:spPr>
            <a:xfrm>
              <a:off x="5244232" y="4587190"/>
              <a:ext cx="825055" cy="484619"/>
            </a:xfrm>
            <a:prstGeom prst="arc">
              <a:avLst>
                <a:gd name="adj1" fmla="val 10747432"/>
                <a:gd name="adj2" fmla="val 15242722"/>
              </a:avLst>
            </a:prstGeom>
            <a:ln>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900"/>
            </a:p>
          </p:txBody>
        </p:sp>
      </p:grpSp>
      <p:sp>
        <p:nvSpPr>
          <p:cNvPr id="197" name="テキスト ボックス 196"/>
          <p:cNvSpPr txBox="1"/>
          <p:nvPr/>
        </p:nvSpPr>
        <p:spPr>
          <a:xfrm>
            <a:off x="347472" y="1054044"/>
            <a:ext cx="4346448" cy="646331"/>
          </a:xfrm>
          <a:prstGeom prst="rect">
            <a:avLst/>
          </a:prstGeom>
          <a:noFill/>
        </p:spPr>
        <p:txBody>
          <a:bodyPr wrap="square" rtlCol="0">
            <a:spAutoFit/>
          </a:bodyPr>
          <a:lstStyle/>
          <a:p>
            <a:r>
              <a:rPr kumimoji="1" lang="ja-JP" altLang="en-US" dirty="0" smtClean="0"/>
              <a:t>ロジック０</a:t>
            </a:r>
            <a:endParaRPr kumimoji="1" lang="en-US" altLang="ja-JP" dirty="0" smtClean="0"/>
          </a:p>
          <a:p>
            <a:r>
              <a:rPr lang="ja-JP" altLang="en-US" dirty="0"/>
              <a:t>　</a:t>
            </a:r>
            <a:r>
              <a:rPr lang="ja-JP" altLang="en-US" dirty="0" smtClean="0"/>
              <a:t>　</a:t>
            </a:r>
            <a:r>
              <a:rPr lang="en-US" altLang="ja-JP" dirty="0" smtClean="0"/>
              <a:t>DB</a:t>
            </a:r>
            <a:r>
              <a:rPr lang="ja-JP" altLang="en-US" dirty="0" smtClean="0"/>
              <a:t>の取得、整形、データメモリ保存</a:t>
            </a:r>
            <a:endParaRPr kumimoji="1" lang="ja-JP" altLang="en-US" dirty="0"/>
          </a:p>
        </p:txBody>
      </p:sp>
      <p:sp>
        <p:nvSpPr>
          <p:cNvPr id="198" name="テキスト ボックス 197"/>
          <p:cNvSpPr txBox="1"/>
          <p:nvPr/>
        </p:nvSpPr>
        <p:spPr>
          <a:xfrm>
            <a:off x="451103" y="2589268"/>
            <a:ext cx="4897149" cy="1846659"/>
          </a:xfrm>
          <a:prstGeom prst="rect">
            <a:avLst/>
          </a:prstGeom>
          <a:noFill/>
        </p:spPr>
        <p:txBody>
          <a:bodyPr wrap="square" rtlCol="0">
            <a:spAutoFit/>
          </a:bodyPr>
          <a:lstStyle/>
          <a:p>
            <a:r>
              <a:rPr kumimoji="1" lang="ja-JP" altLang="en-US" dirty="0" smtClean="0"/>
              <a:t>ロジック１</a:t>
            </a:r>
            <a:endParaRPr kumimoji="1" lang="en-US" altLang="ja-JP" dirty="0" smtClean="0"/>
          </a:p>
          <a:p>
            <a:r>
              <a:rPr lang="ja-JP" altLang="en-US" dirty="0"/>
              <a:t>　</a:t>
            </a:r>
            <a:r>
              <a:rPr lang="ja-JP" altLang="en-US" dirty="0" smtClean="0"/>
              <a:t>　ルール演算子を引数として、</a:t>
            </a:r>
            <a:r>
              <a:rPr lang="en-US" altLang="ja-JP" dirty="0" smtClean="0"/>
              <a:t>java</a:t>
            </a:r>
            <a:r>
              <a:rPr lang="ja-JP" altLang="en-US" dirty="0" smtClean="0"/>
              <a:t>ロジックへ渡す。</a:t>
            </a:r>
            <a:endParaRPr lang="en-US" altLang="ja-JP" dirty="0" smtClean="0"/>
          </a:p>
          <a:p>
            <a:r>
              <a:rPr kumimoji="1" lang="ja-JP" altLang="en-US" dirty="0" smtClean="0"/>
              <a:t>どの</a:t>
            </a:r>
            <a:r>
              <a:rPr lang="en-US" altLang="ja-JP" dirty="0" smtClean="0"/>
              <a:t>java</a:t>
            </a:r>
            <a:r>
              <a:rPr lang="ja-JP" altLang="en-US" dirty="0" smtClean="0"/>
              <a:t>ロジックへ与えるかは</a:t>
            </a:r>
            <a:r>
              <a:rPr lang="ja-JP" altLang="en-US" dirty="0"/>
              <a:t>コントローラ内</a:t>
            </a:r>
            <a:r>
              <a:rPr lang="ja-JP" altLang="en-US" dirty="0" smtClean="0"/>
              <a:t>で判別。</a:t>
            </a:r>
            <a:r>
              <a:rPr lang="ja-JP" altLang="en-US" b="1" dirty="0" smtClean="0"/>
              <a:t>　</a:t>
            </a:r>
            <a:r>
              <a:rPr lang="en-US" altLang="ja-JP" sz="1200" b="1" dirty="0" smtClean="0"/>
              <a:t>※</a:t>
            </a:r>
            <a:r>
              <a:rPr lang="ja-JP" altLang="en-US" sz="1200" b="1" dirty="0" smtClean="0"/>
              <a:t>注意　判別可能かが完全ではない　</a:t>
            </a:r>
            <a:endParaRPr lang="en-US" altLang="ja-JP" sz="1200" b="1" dirty="0" smtClean="0"/>
          </a:p>
          <a:p>
            <a:endParaRPr kumimoji="1" lang="en-US" altLang="ja-JP" sz="1200" b="1" dirty="0"/>
          </a:p>
          <a:p>
            <a:r>
              <a:rPr lang="en-US" altLang="ja-JP" dirty="0" smtClean="0"/>
              <a:t>Java</a:t>
            </a:r>
            <a:r>
              <a:rPr lang="ja-JP" altLang="en-US" dirty="0" smtClean="0"/>
              <a:t>ロジックは各クラスを作成</a:t>
            </a:r>
            <a:endParaRPr lang="en-US" altLang="ja-JP" dirty="0" smtClean="0"/>
          </a:p>
          <a:p>
            <a:r>
              <a:rPr lang="ja-JP" altLang="en-US" dirty="0" smtClean="0"/>
              <a:t>演算子についても各クラスを作成。</a:t>
            </a:r>
            <a:endParaRPr kumimoji="1" lang="ja-JP" altLang="en-US" dirty="0"/>
          </a:p>
        </p:txBody>
      </p:sp>
    </p:spTree>
    <p:extLst>
      <p:ext uri="{BB962C8B-B14F-4D97-AF65-F5344CB8AC3E}">
        <p14:creationId xmlns:p14="http://schemas.microsoft.com/office/powerpoint/2010/main" val="896855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4294967295"/>
          </p:nvPr>
        </p:nvSpPr>
        <p:spPr>
          <a:xfrm>
            <a:off x="10161588" y="6127750"/>
            <a:ext cx="2030412" cy="263525"/>
          </a:xfrm>
          <a:prstGeom prst="rect">
            <a:avLst/>
          </a:prstGeom>
        </p:spPr>
        <p:txBody>
          <a:bodyPr wrap="square" lIns="0" tIns="0" rIns="828000" bIns="108000" anchor="b" anchorCtr="0">
            <a:spAutoFit/>
          </a:bodyPr>
          <a:lstStyle/>
          <a:p>
            <a:pPr marL="0" indent="0" algn="r" defTabSz="1800">
              <a:lnSpc>
                <a:spcPct val="125000"/>
              </a:lnSpc>
              <a:spcBef>
                <a:spcPts val="0"/>
              </a:spcBef>
              <a:buFont typeface="Arial" charset="0"/>
              <a:tabLst>
                <a:tab pos="180000" algn="l"/>
              </a:tabLst>
            </a:pPr>
            <a:r>
              <a:rPr lang="ja-JP" altLang="en-US" sz="800" dirty="0"/>
              <a:t>補足事項：参考、出典など</a:t>
            </a:r>
          </a:p>
        </p:txBody>
      </p:sp>
      <p:sp>
        <p:nvSpPr>
          <p:cNvPr id="2" name="スライド番号プレースホルダー 1"/>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1</a:t>
            </a:fld>
            <a:endParaRPr lang="en-US" altLang="ja-JP" dirty="0"/>
          </a:p>
        </p:txBody>
      </p:sp>
      <p:sp>
        <p:nvSpPr>
          <p:cNvPr id="9" name="テキスト プレースホルダー 2"/>
          <p:cNvSpPr txBox="1">
            <a:spLocks/>
          </p:cNvSpPr>
          <p:nvPr/>
        </p:nvSpPr>
        <p:spPr bwMode="gray">
          <a:xfrm>
            <a:off x="3616740" y="2779008"/>
            <a:ext cx="4356962" cy="630942"/>
          </a:xfrm>
          <a:prstGeom prst="rect">
            <a:avLst/>
          </a:prstGeom>
        </p:spPr>
        <p:txBody>
          <a:bodyPr wrap="none" lIns="0" rIns="0">
            <a:spAutoFit/>
          </a:bodyPr>
          <a:lstStyle>
            <a:lvl1pPr marL="0" indent="0" algn="just" defTabSz="1800" rtl="0" eaLnBrk="1" latinLnBrk="0" hangingPunct="1">
              <a:lnSpc>
                <a:spcPct val="125000"/>
              </a:lnSpc>
              <a:spcBef>
                <a:spcPts val="0"/>
              </a:spcBef>
              <a:spcAft>
                <a:spcPts val="0"/>
              </a:spcAft>
              <a:buFont typeface="Arial" charset="0"/>
              <a:buNone/>
              <a:tabLst>
                <a:tab pos="180000" algn="l"/>
              </a:tabLst>
              <a:defRPr kumimoji="1" lang="ja-JP" altLang="en-US" sz="2800" kern="1200">
                <a:solidFill>
                  <a:schemeClr val="tx1"/>
                </a:solidFill>
                <a:latin typeface="+mn-lt"/>
                <a:ea typeface="+mn-ea"/>
                <a:cs typeface="+mn-cs"/>
              </a:defRPr>
            </a:lvl1pPr>
            <a:lvl2pPr marL="0" indent="0" algn="l" defTabSz="1800" rtl="0" eaLnBrk="1" latinLnBrk="0" hangingPunct="1">
              <a:lnSpc>
                <a:spcPct val="125000"/>
              </a:lnSpc>
              <a:spcBef>
                <a:spcPts val="0"/>
              </a:spcBef>
              <a:spcAft>
                <a:spcPts val="600"/>
              </a:spcAft>
              <a:buFont typeface="Arial" panose="020B0604020202020204" pitchFamily="34" charset="0"/>
              <a:buNone/>
              <a:tabLst>
                <a:tab pos="180000" algn="l"/>
              </a:tabLst>
              <a:defRPr kumimoji="1" lang="ja-JP" altLang="en-US" sz="2000" kern="1200">
                <a:solidFill>
                  <a:schemeClr val="tx1"/>
                </a:solidFill>
                <a:latin typeface="+mn-lt"/>
                <a:ea typeface="+mn-ea"/>
                <a:cs typeface="+mn-cs"/>
              </a:defRPr>
            </a:lvl2pPr>
            <a:lvl3pPr marL="0" indent="0" algn="l" defTabSz="1800" rtl="0" eaLnBrk="1" latinLnBrk="0" hangingPunct="1">
              <a:lnSpc>
                <a:spcPct val="125000"/>
              </a:lnSpc>
              <a:spcBef>
                <a:spcPts val="0"/>
              </a:spcBef>
              <a:buFont typeface="Arial" panose="020B0604020202020204" pitchFamily="34" charset="0"/>
              <a:buNone/>
              <a:tabLst>
                <a:tab pos="180000" algn="l"/>
              </a:tabLst>
              <a:defRPr kumimoji="1" lang="ja-JP" altLang="en-US" sz="1800" kern="1200">
                <a:solidFill>
                  <a:schemeClr val="tx1"/>
                </a:solidFill>
                <a:latin typeface="+mn-lt"/>
                <a:ea typeface="+mn-ea"/>
                <a:cs typeface="+mn-cs"/>
              </a:defRPr>
            </a:lvl3pPr>
            <a:lvl4pPr marL="0" indent="0" algn="l" defTabSz="1800" rtl="0" eaLnBrk="1" latinLnBrk="0" hangingPunct="1">
              <a:lnSpc>
                <a:spcPct val="125000"/>
              </a:lnSpc>
              <a:spcBef>
                <a:spcPts val="0"/>
              </a:spcBef>
              <a:buFont typeface="Arial" panose="020B0604020202020204" pitchFamily="34" charset="0"/>
              <a:buNone/>
              <a:tabLst>
                <a:tab pos="180000" algn="l"/>
              </a:tabLst>
              <a:defRPr kumimoji="1" lang="ja-JP" altLang="en-US" sz="1800" kern="1200">
                <a:solidFill>
                  <a:schemeClr val="tx1"/>
                </a:solidFill>
                <a:latin typeface="+mn-lt"/>
                <a:ea typeface="+mn-ea"/>
                <a:cs typeface="+mn-cs"/>
              </a:defRPr>
            </a:lvl4pPr>
            <a:lvl5pPr marL="0" indent="0" algn="l" defTabSz="1800" rtl="0" eaLnBrk="1" latinLnBrk="0" hangingPunct="1">
              <a:lnSpc>
                <a:spcPct val="125000"/>
              </a:lnSpc>
              <a:spcBef>
                <a:spcPts val="0"/>
              </a:spcBef>
              <a:buFont typeface="Arial" panose="020B0604020202020204" pitchFamily="34" charset="0"/>
              <a:buNone/>
              <a:tabLst>
                <a:tab pos="180000" algn="l"/>
              </a:tabLst>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チェックルールの管理機能構築</a:t>
            </a:r>
            <a:endParaRPr lang="en-US" altLang="ja-JP"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13181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クラス図</a:t>
            </a:r>
            <a:endParaRPr kumimoji="1" lang="ja-JP" altLang="en-US"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19</a:t>
            </a:fld>
            <a:endParaRPr lang="en-US" altLang="ja-JP" dirty="0"/>
          </a:p>
        </p:txBody>
      </p:sp>
      <p:grpSp>
        <p:nvGrpSpPr>
          <p:cNvPr id="8" name="グループ化 7"/>
          <p:cNvGrpSpPr/>
          <p:nvPr/>
        </p:nvGrpSpPr>
        <p:grpSpPr>
          <a:xfrm>
            <a:off x="7437120" y="4267200"/>
            <a:ext cx="1015270" cy="1165860"/>
            <a:chOff x="929640" y="1905000"/>
            <a:chExt cx="1592580" cy="1828800"/>
          </a:xfrm>
        </p:grpSpPr>
        <p:sp>
          <p:nvSpPr>
            <p:cNvPr id="6" name="角丸四角形 5"/>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7" name="正方形/長方形 6"/>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err="1" smtClean="0"/>
                <a:t>MainPDclass</a:t>
              </a:r>
              <a:endParaRPr kumimoji="1" lang="ja-JP" altLang="en-US" sz="1100" dirty="0" smtClean="0"/>
            </a:p>
          </p:txBody>
        </p:sp>
      </p:grpSp>
      <p:grpSp>
        <p:nvGrpSpPr>
          <p:cNvPr id="12" name="グループ化 11"/>
          <p:cNvGrpSpPr/>
          <p:nvPr/>
        </p:nvGrpSpPr>
        <p:grpSpPr>
          <a:xfrm>
            <a:off x="4353116" y="1106607"/>
            <a:ext cx="1015270" cy="1165860"/>
            <a:chOff x="929640" y="1905000"/>
            <a:chExt cx="1592580" cy="1828800"/>
          </a:xfrm>
        </p:grpSpPr>
        <p:sp>
          <p:nvSpPr>
            <p:cNvPr id="13" name="角丸四角形 12"/>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14" name="正方形/長方形 13"/>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smtClean="0"/>
                <a:t>checkFunc</a:t>
              </a:r>
              <a:endParaRPr kumimoji="1" lang="ja-JP" altLang="en-US" sz="1100" dirty="0" smtClean="0"/>
            </a:p>
          </p:txBody>
        </p:sp>
      </p:grpSp>
      <p:grpSp>
        <p:nvGrpSpPr>
          <p:cNvPr id="16" name="グループ化 15"/>
          <p:cNvGrpSpPr/>
          <p:nvPr/>
        </p:nvGrpSpPr>
        <p:grpSpPr>
          <a:xfrm>
            <a:off x="8892540" y="4419600"/>
            <a:ext cx="1015270" cy="1165860"/>
            <a:chOff x="929640" y="1905000"/>
            <a:chExt cx="1592580" cy="1828800"/>
          </a:xfrm>
        </p:grpSpPr>
        <p:sp>
          <p:nvSpPr>
            <p:cNvPr id="17" name="角丸四角形 16"/>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18" name="正方形/長方形 17"/>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err="1" smtClean="0"/>
                <a:t>PDclass</a:t>
              </a:r>
              <a:endParaRPr kumimoji="1" lang="ja-JP" altLang="en-US" sz="1100" dirty="0" smtClean="0"/>
            </a:p>
          </p:txBody>
        </p:sp>
      </p:grpSp>
      <p:grpSp>
        <p:nvGrpSpPr>
          <p:cNvPr id="19" name="グループ化 18"/>
          <p:cNvGrpSpPr/>
          <p:nvPr/>
        </p:nvGrpSpPr>
        <p:grpSpPr>
          <a:xfrm>
            <a:off x="10514743" y="4627864"/>
            <a:ext cx="1015270" cy="1165860"/>
            <a:chOff x="929640" y="1905000"/>
            <a:chExt cx="1592580" cy="1828800"/>
          </a:xfrm>
        </p:grpSpPr>
        <p:sp>
          <p:nvSpPr>
            <p:cNvPr id="20" name="角丸四角形 19"/>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21" name="正方形/長方形 20"/>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smtClean="0"/>
                <a:t>SPEC</a:t>
              </a:r>
              <a:endParaRPr kumimoji="1" lang="ja-JP" altLang="en-US" sz="1100" dirty="0" smtClean="0"/>
            </a:p>
          </p:txBody>
        </p:sp>
      </p:grpSp>
      <p:grpSp>
        <p:nvGrpSpPr>
          <p:cNvPr id="22" name="グループ化 21"/>
          <p:cNvGrpSpPr/>
          <p:nvPr/>
        </p:nvGrpSpPr>
        <p:grpSpPr>
          <a:xfrm>
            <a:off x="960589" y="1134983"/>
            <a:ext cx="1032128" cy="1164732"/>
            <a:chOff x="929640" y="1905000"/>
            <a:chExt cx="1592580" cy="1828800"/>
          </a:xfrm>
        </p:grpSpPr>
        <p:sp>
          <p:nvSpPr>
            <p:cNvPr id="23" name="角丸四角形 22"/>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24" name="正方形/長方形 23"/>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smtClean="0"/>
                <a:t>ruleFunc</a:t>
              </a:r>
              <a:endParaRPr kumimoji="1" lang="ja-JP" altLang="en-US" sz="1100" dirty="0" smtClean="0"/>
            </a:p>
          </p:txBody>
        </p:sp>
      </p:grpSp>
      <p:grpSp>
        <p:nvGrpSpPr>
          <p:cNvPr id="25" name="グループ化 24"/>
          <p:cNvGrpSpPr/>
          <p:nvPr/>
        </p:nvGrpSpPr>
        <p:grpSpPr>
          <a:xfrm>
            <a:off x="4061079" y="2488828"/>
            <a:ext cx="1015270" cy="1165860"/>
            <a:chOff x="929640" y="1905000"/>
            <a:chExt cx="1592580" cy="1828800"/>
          </a:xfrm>
        </p:grpSpPr>
        <p:sp>
          <p:nvSpPr>
            <p:cNvPr id="26" name="角丸四角形 25"/>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27" name="正方形/長方形 26"/>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smtClean="0"/>
                <a:t>PositionFunc</a:t>
              </a:r>
              <a:endParaRPr kumimoji="1" lang="ja-JP" altLang="en-US" sz="1100" dirty="0" smtClean="0"/>
            </a:p>
          </p:txBody>
        </p:sp>
      </p:grpSp>
      <p:grpSp>
        <p:nvGrpSpPr>
          <p:cNvPr id="28" name="グループ化 27"/>
          <p:cNvGrpSpPr/>
          <p:nvPr/>
        </p:nvGrpSpPr>
        <p:grpSpPr>
          <a:xfrm>
            <a:off x="5292558" y="2496330"/>
            <a:ext cx="1015270" cy="1165860"/>
            <a:chOff x="929640" y="1905000"/>
            <a:chExt cx="1592580" cy="1828800"/>
          </a:xfrm>
        </p:grpSpPr>
        <p:sp>
          <p:nvSpPr>
            <p:cNvPr id="29" name="角丸四角形 28"/>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30" name="正方形/長方形 29"/>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smtClean="0"/>
                <a:t>locationFunc</a:t>
              </a:r>
              <a:endParaRPr kumimoji="1" lang="ja-JP" altLang="en-US" sz="1100" dirty="0" smtClean="0"/>
            </a:p>
          </p:txBody>
        </p:sp>
      </p:grpSp>
      <p:grpSp>
        <p:nvGrpSpPr>
          <p:cNvPr id="31" name="グループ化 30"/>
          <p:cNvGrpSpPr/>
          <p:nvPr/>
        </p:nvGrpSpPr>
        <p:grpSpPr>
          <a:xfrm>
            <a:off x="6544723" y="1134983"/>
            <a:ext cx="1015270" cy="1165860"/>
            <a:chOff x="929640" y="1905000"/>
            <a:chExt cx="1592580" cy="1828800"/>
          </a:xfrm>
        </p:grpSpPr>
        <p:sp>
          <p:nvSpPr>
            <p:cNvPr id="32" name="角丸四角形 31"/>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33" name="正方形/長方形 32"/>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smtClean="0"/>
                <a:t>relationFunc</a:t>
              </a:r>
              <a:endParaRPr kumimoji="1" lang="ja-JP" altLang="en-US" sz="1100" dirty="0" smtClean="0"/>
            </a:p>
          </p:txBody>
        </p:sp>
      </p:grpSp>
      <p:grpSp>
        <p:nvGrpSpPr>
          <p:cNvPr id="34" name="グループ化 33"/>
          <p:cNvGrpSpPr/>
          <p:nvPr/>
        </p:nvGrpSpPr>
        <p:grpSpPr>
          <a:xfrm>
            <a:off x="8892540" y="1134983"/>
            <a:ext cx="1015270" cy="1165860"/>
            <a:chOff x="929640" y="1905000"/>
            <a:chExt cx="1592580" cy="1828800"/>
          </a:xfrm>
        </p:grpSpPr>
        <p:sp>
          <p:nvSpPr>
            <p:cNvPr id="35" name="角丸四角形 34"/>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36" name="正方形/長方形 35"/>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smtClean="0"/>
                <a:t>ElementFunc</a:t>
              </a:r>
              <a:endParaRPr kumimoji="1" lang="ja-JP" altLang="en-US" sz="1100" dirty="0" smtClean="0"/>
            </a:p>
          </p:txBody>
        </p:sp>
      </p:grpSp>
      <p:grpSp>
        <p:nvGrpSpPr>
          <p:cNvPr id="37" name="グループ化 36"/>
          <p:cNvGrpSpPr/>
          <p:nvPr/>
        </p:nvGrpSpPr>
        <p:grpSpPr>
          <a:xfrm>
            <a:off x="444525" y="2433582"/>
            <a:ext cx="1032128" cy="1164732"/>
            <a:chOff x="929640" y="1905000"/>
            <a:chExt cx="1592580" cy="1828800"/>
          </a:xfrm>
        </p:grpSpPr>
        <p:sp>
          <p:nvSpPr>
            <p:cNvPr id="38" name="角丸四角形 37"/>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39" name="正方形/長方形 38"/>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dirty="0" smtClean="0"/>
                <a:t>＝＞演算子</a:t>
              </a:r>
            </a:p>
          </p:txBody>
        </p:sp>
      </p:grpSp>
      <p:grpSp>
        <p:nvGrpSpPr>
          <p:cNvPr id="40" name="グループ化 39"/>
          <p:cNvGrpSpPr/>
          <p:nvPr/>
        </p:nvGrpSpPr>
        <p:grpSpPr>
          <a:xfrm>
            <a:off x="1676004" y="2433582"/>
            <a:ext cx="1032128" cy="1164732"/>
            <a:chOff x="929640" y="1905000"/>
            <a:chExt cx="1592580" cy="1828800"/>
          </a:xfrm>
        </p:grpSpPr>
        <p:sp>
          <p:nvSpPr>
            <p:cNvPr id="41" name="角丸四角形 40"/>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42" name="正方形/長方形 41"/>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smtClean="0"/>
                <a:t>!=&gt;</a:t>
              </a:r>
              <a:r>
                <a:rPr lang="ja-JP" altLang="en-US" sz="1100" dirty="0" smtClean="0"/>
                <a:t>演算子</a:t>
              </a:r>
              <a:endParaRPr kumimoji="1" lang="ja-JP" altLang="en-US" sz="1100" dirty="0" smtClean="0"/>
            </a:p>
          </p:txBody>
        </p:sp>
      </p:grpSp>
    </p:spTree>
    <p:extLst>
      <p:ext uri="{BB962C8B-B14F-4D97-AF65-F5344CB8AC3E}">
        <p14:creationId xmlns:p14="http://schemas.microsoft.com/office/powerpoint/2010/main" val="593354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0"/>
            <a:ext cx="12191999" cy="692149"/>
          </a:xfrm>
        </p:spPr>
        <p:txBody>
          <a:bodyPr/>
          <a:lstStyle/>
          <a:p>
            <a:r>
              <a:rPr lang="ja-JP" altLang="en-US" dirty="0" smtClean="0"/>
              <a:t>画面設計</a:t>
            </a:r>
            <a:endParaRPr kumimoji="1" lang="ja-JP" altLang="en-US"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20</a:t>
            </a:fld>
            <a:endParaRPr lang="en-US" altLang="ja-JP" dirty="0"/>
          </a:p>
        </p:txBody>
      </p:sp>
      <p:sp>
        <p:nvSpPr>
          <p:cNvPr id="6" name="テキスト ボックス 5"/>
          <p:cNvSpPr txBox="1"/>
          <p:nvPr/>
        </p:nvSpPr>
        <p:spPr>
          <a:xfrm>
            <a:off x="361813" y="986763"/>
            <a:ext cx="7334935" cy="369332"/>
          </a:xfrm>
          <a:prstGeom prst="rect">
            <a:avLst/>
          </a:prstGeom>
          <a:noFill/>
        </p:spPr>
        <p:txBody>
          <a:bodyPr wrap="square" rtlCol="0">
            <a:spAutoFit/>
          </a:bodyPr>
          <a:lstStyle/>
          <a:p>
            <a:r>
              <a:rPr lang="ja-JP" altLang="en-US" dirty="0" smtClean="0"/>
              <a:t>教育環境へプロトタイプの実装を行う</a:t>
            </a:r>
            <a:endParaRPr kumimoji="1" lang="ja-JP" altLang="en-US" dirty="0"/>
          </a:p>
        </p:txBody>
      </p:sp>
      <p:sp>
        <p:nvSpPr>
          <p:cNvPr id="7" name="テキスト ボックス 6"/>
          <p:cNvSpPr txBox="1"/>
          <p:nvPr/>
        </p:nvSpPr>
        <p:spPr>
          <a:xfrm>
            <a:off x="0" y="4454687"/>
            <a:ext cx="7334935" cy="1200329"/>
          </a:xfrm>
          <a:prstGeom prst="rect">
            <a:avLst/>
          </a:prstGeom>
          <a:noFill/>
        </p:spPr>
        <p:txBody>
          <a:bodyPr wrap="square" rtlCol="0">
            <a:spAutoFit/>
          </a:bodyPr>
          <a:lstStyle/>
          <a:p>
            <a:r>
              <a:rPr lang="ja-JP" altLang="en-US" dirty="0" smtClean="0"/>
              <a:t>教育環境へプロトタイプの実装を行う</a:t>
            </a:r>
            <a:endParaRPr lang="en-US" altLang="ja-JP" dirty="0" smtClean="0"/>
          </a:p>
          <a:p>
            <a:r>
              <a:rPr lang="en-US" altLang="ja-JP" dirty="0" smtClean="0"/>
              <a:t>WEB (rule</a:t>
            </a:r>
            <a:r>
              <a:rPr lang="ja-JP" altLang="en-US" dirty="0" smtClean="0"/>
              <a:t>表示</a:t>
            </a:r>
            <a:r>
              <a:rPr lang="en-US" altLang="ja-JP" dirty="0" smtClean="0"/>
              <a:t>)</a:t>
            </a:r>
          </a:p>
          <a:p>
            <a:endParaRPr lang="en-US" altLang="ja-JP" dirty="0"/>
          </a:p>
          <a:p>
            <a:endParaRPr lang="en-US" altLang="ja-JP" dirty="0" smtClean="0"/>
          </a:p>
        </p:txBody>
      </p:sp>
    </p:spTree>
    <p:extLst>
      <p:ext uri="{BB962C8B-B14F-4D97-AF65-F5344CB8AC3E}">
        <p14:creationId xmlns:p14="http://schemas.microsoft.com/office/powerpoint/2010/main" val="102313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0"/>
            <a:ext cx="12191999" cy="692149"/>
          </a:xfrm>
        </p:spPr>
        <p:txBody>
          <a:bodyPr/>
          <a:lstStyle/>
          <a:p>
            <a:r>
              <a:rPr lang="ja-JP" altLang="en-US" dirty="0" smtClean="0"/>
              <a:t>ＤＢ設計</a:t>
            </a:r>
            <a:endParaRPr kumimoji="1" lang="ja-JP" altLang="en-US"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21</a:t>
            </a:fld>
            <a:endParaRPr lang="en-US" altLang="ja-JP" dirty="0"/>
          </a:p>
        </p:txBody>
      </p:sp>
      <p:sp>
        <p:nvSpPr>
          <p:cNvPr id="6" name="テキスト ボックス 5"/>
          <p:cNvSpPr txBox="1"/>
          <p:nvPr/>
        </p:nvSpPr>
        <p:spPr>
          <a:xfrm>
            <a:off x="361813" y="986763"/>
            <a:ext cx="7334935" cy="369332"/>
          </a:xfrm>
          <a:prstGeom prst="rect">
            <a:avLst/>
          </a:prstGeom>
          <a:noFill/>
        </p:spPr>
        <p:txBody>
          <a:bodyPr wrap="square" rtlCol="0">
            <a:spAutoFit/>
          </a:bodyPr>
          <a:lstStyle/>
          <a:p>
            <a:r>
              <a:rPr lang="ja-JP" altLang="en-US" dirty="0" smtClean="0"/>
              <a:t>教育環境へプロトタイプの実装を行う</a:t>
            </a:r>
            <a:endParaRPr kumimoji="1" lang="ja-JP" altLang="en-US" dirty="0"/>
          </a:p>
        </p:txBody>
      </p:sp>
      <p:sp>
        <p:nvSpPr>
          <p:cNvPr id="7" name="テキスト ボックス 6"/>
          <p:cNvSpPr txBox="1"/>
          <p:nvPr/>
        </p:nvSpPr>
        <p:spPr>
          <a:xfrm>
            <a:off x="361813" y="1525405"/>
            <a:ext cx="11933250" cy="1477328"/>
          </a:xfrm>
          <a:prstGeom prst="rect">
            <a:avLst/>
          </a:prstGeom>
          <a:noFill/>
        </p:spPr>
        <p:txBody>
          <a:bodyPr wrap="square" rtlCol="0">
            <a:spAutoFit/>
          </a:bodyPr>
          <a:lstStyle/>
          <a:p>
            <a:r>
              <a:rPr lang="ja-JP" altLang="en-US" dirty="0" smtClean="0"/>
              <a:t>教育環境へプロトタイプの実装を行う</a:t>
            </a:r>
            <a:endParaRPr lang="en-US" altLang="ja-JP" dirty="0" smtClean="0"/>
          </a:p>
          <a:p>
            <a:r>
              <a:rPr lang="en-US" altLang="ja-JP" dirty="0" smtClean="0"/>
              <a:t>DB</a:t>
            </a:r>
            <a:r>
              <a:rPr lang="ja-JP" altLang="en-US" dirty="0" smtClean="0"/>
              <a:t>テーブル構成</a:t>
            </a:r>
            <a:endParaRPr lang="en-US" altLang="ja-JP" dirty="0" smtClean="0"/>
          </a:p>
          <a:p>
            <a:r>
              <a:rPr lang="en-US" altLang="ja-JP" dirty="0"/>
              <a:t> </a:t>
            </a:r>
            <a:r>
              <a:rPr lang="en-US" altLang="ja-JP" dirty="0" smtClean="0"/>
              <a:t>      </a:t>
            </a:r>
            <a:r>
              <a:rPr lang="en-US" altLang="ja-JP" dirty="0" err="1" smtClean="0"/>
              <a:t>ruletable</a:t>
            </a:r>
            <a:r>
              <a:rPr lang="en-US" altLang="ja-JP" dirty="0" smtClean="0"/>
              <a:t>(</a:t>
            </a:r>
            <a:r>
              <a:rPr lang="ja-JP" altLang="en-US" dirty="0" smtClean="0"/>
              <a:t>アクティビティ状態</a:t>
            </a:r>
            <a:r>
              <a:rPr lang="en-US" altLang="ja-JP" dirty="0" smtClean="0"/>
              <a:t>)</a:t>
            </a:r>
          </a:p>
          <a:p>
            <a:r>
              <a:rPr lang="ja-JP" altLang="en-US" dirty="0"/>
              <a:t>　</a:t>
            </a:r>
            <a:r>
              <a:rPr lang="ja-JP" altLang="en-US" dirty="0" smtClean="0"/>
              <a:t>　　</a:t>
            </a:r>
            <a:r>
              <a:rPr lang="en-US" altLang="ja-JP" dirty="0" smtClean="0"/>
              <a:t>class</a:t>
            </a:r>
            <a:r>
              <a:rPr lang="ja-JP" altLang="en-US" dirty="0" smtClean="0"/>
              <a:t>毎に</a:t>
            </a:r>
            <a:r>
              <a:rPr lang="en-US" altLang="ja-JP" dirty="0" err="1" smtClean="0"/>
              <a:t>ruletable</a:t>
            </a:r>
            <a:r>
              <a:rPr lang="en-US" altLang="ja-JP" dirty="0" smtClean="0"/>
              <a:t>(</a:t>
            </a:r>
            <a:r>
              <a:rPr lang="ja-JP" altLang="en-US" dirty="0" smtClean="0"/>
              <a:t>クラスごとの</a:t>
            </a:r>
            <a:r>
              <a:rPr lang="en-US" altLang="ja-JP" dirty="0" smtClean="0"/>
              <a:t>)</a:t>
            </a:r>
          </a:p>
          <a:p>
            <a:r>
              <a:rPr lang="ja-JP" altLang="en-US" dirty="0"/>
              <a:t>　</a:t>
            </a:r>
            <a:r>
              <a:rPr lang="ja-JP" altLang="en-US" dirty="0" smtClean="0"/>
              <a:t>　　</a:t>
            </a:r>
            <a:r>
              <a:rPr lang="en-US" altLang="ja-JP" dirty="0" smtClean="0"/>
              <a:t>importable(</a:t>
            </a:r>
            <a:r>
              <a:rPr lang="ja-JP" altLang="en-US" dirty="0" smtClean="0"/>
              <a:t>インポート状態を載せた</a:t>
            </a:r>
            <a:r>
              <a:rPr lang="en-US" altLang="ja-JP" dirty="0" smtClean="0"/>
              <a:t>table)</a:t>
            </a:r>
          </a:p>
        </p:txBody>
      </p:sp>
    </p:spTree>
    <p:extLst>
      <p:ext uri="{BB962C8B-B14F-4D97-AF65-F5344CB8AC3E}">
        <p14:creationId xmlns:p14="http://schemas.microsoft.com/office/powerpoint/2010/main" val="2375786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効果見積もり</a:t>
            </a:r>
            <a:endParaRPr kumimoji="1" lang="ja-JP" altLang="en-US" dirty="0"/>
          </a:p>
        </p:txBody>
      </p:sp>
      <p:sp>
        <p:nvSpPr>
          <p:cNvPr id="3" name="テキスト プレースホルダー 2"/>
          <p:cNvSpPr>
            <a:spLocks noGrp="1"/>
          </p:cNvSpPr>
          <p:nvPr>
            <p:ph type="body" sz="quarter" idx="16"/>
          </p:nvPr>
        </p:nvSpPr>
        <p:spPr/>
        <p:txBody>
          <a:bodyPr/>
          <a:lstStyle/>
          <a:p>
            <a:endParaRPr kumimoji="1" lang="ja-JP" altLang="en-US"/>
          </a:p>
        </p:txBody>
      </p:sp>
      <p:sp>
        <p:nvSpPr>
          <p:cNvPr id="4" name="テキスト プレースホルダー 3"/>
          <p:cNvSpPr>
            <a:spLocks noGrp="1"/>
          </p:cNvSpPr>
          <p:nvPr>
            <p:ph type="body" sz="quarter" idx="14"/>
          </p:nvPr>
        </p:nvSpPr>
        <p:spPr/>
        <p:txBody>
          <a:bodyPr/>
          <a:lstStyle/>
          <a:p>
            <a:endParaRPr kumimoji="1" lang="ja-JP" altLang="en-US"/>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22</a:t>
            </a:fld>
            <a:endParaRPr lang="en-US" altLang="ja-JP" dirty="0"/>
          </a:p>
        </p:txBody>
      </p:sp>
    </p:spTree>
    <p:extLst>
      <p:ext uri="{BB962C8B-B14F-4D97-AF65-F5344CB8AC3E}">
        <p14:creationId xmlns:p14="http://schemas.microsoft.com/office/powerpoint/2010/main" val="1551546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Ape</a:t>
            </a:r>
            <a:endParaRPr kumimoji="1" lang="ja-JP" altLang="en-US" dirty="0"/>
          </a:p>
        </p:txBody>
      </p:sp>
      <p:sp>
        <p:nvSpPr>
          <p:cNvPr id="3" name="テキスト プレースホルダー 2"/>
          <p:cNvSpPr>
            <a:spLocks noGrp="1"/>
          </p:cNvSpPr>
          <p:nvPr>
            <p:ph type="body" sz="quarter" idx="16"/>
          </p:nvPr>
        </p:nvSpPr>
        <p:spPr/>
        <p:txBody>
          <a:bodyPr/>
          <a:lstStyle/>
          <a:p>
            <a:endParaRPr kumimoji="1" lang="ja-JP" altLang="en-US"/>
          </a:p>
        </p:txBody>
      </p:sp>
      <p:sp>
        <p:nvSpPr>
          <p:cNvPr id="4" name="テキスト プレースホルダー 3"/>
          <p:cNvSpPr>
            <a:spLocks noGrp="1"/>
          </p:cNvSpPr>
          <p:nvPr>
            <p:ph type="body" sz="quarter" idx="14"/>
          </p:nvPr>
        </p:nvSpPr>
        <p:spPr/>
        <p:txBody>
          <a:bodyPr/>
          <a:lstStyle/>
          <a:p>
            <a:endParaRPr kumimoji="1" lang="ja-JP" altLang="en-US"/>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23</a:t>
            </a:fld>
            <a:endParaRPr lang="en-US" altLang="ja-JP" dirty="0"/>
          </a:p>
        </p:txBody>
      </p:sp>
    </p:spTree>
    <p:extLst>
      <p:ext uri="{BB962C8B-B14F-4D97-AF65-F5344CB8AC3E}">
        <p14:creationId xmlns:p14="http://schemas.microsoft.com/office/powerpoint/2010/main" val="16913297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角丸四角形 94"/>
          <p:cNvSpPr/>
          <p:nvPr/>
        </p:nvSpPr>
        <p:spPr>
          <a:xfrm>
            <a:off x="6136877" y="1416164"/>
            <a:ext cx="2933700" cy="3043121"/>
          </a:xfrm>
          <a:prstGeom prst="roundRect">
            <a:avLst/>
          </a:prstGeom>
          <a:solidFill>
            <a:srgbClr val="FFC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2" name="タイトル 1"/>
          <p:cNvSpPr>
            <a:spLocks noGrp="1"/>
          </p:cNvSpPr>
          <p:nvPr>
            <p:ph type="title"/>
          </p:nvPr>
        </p:nvSpPr>
        <p:spPr>
          <a:xfrm>
            <a:off x="1" y="43870"/>
            <a:ext cx="12191999" cy="692149"/>
          </a:xfrm>
        </p:spPr>
        <p:txBody>
          <a:bodyPr/>
          <a:lstStyle/>
          <a:p>
            <a:r>
              <a:rPr lang="ja-JP" altLang="en-US" dirty="0"/>
              <a:t>処理</a:t>
            </a:r>
            <a:r>
              <a:rPr lang="ja-JP" altLang="en-US" dirty="0" smtClean="0"/>
              <a:t>形態</a:t>
            </a:r>
            <a:endParaRPr kumimoji="1" lang="ja-JP" altLang="en-US" dirty="0"/>
          </a:p>
        </p:txBody>
      </p:sp>
      <p:sp>
        <p:nvSpPr>
          <p:cNvPr id="5" name="スライド番号プレースホルダー 4"/>
          <p:cNvSpPr>
            <a:spLocks noGrp="1"/>
          </p:cNvSpPr>
          <p:nvPr>
            <p:ph type="sldNum" sz="quarter" idx="17"/>
          </p:nvPr>
        </p:nvSpPr>
        <p:spPr>
          <a:xfrm>
            <a:off x="11377612" y="6492875"/>
            <a:ext cx="416981" cy="365125"/>
          </a:xfrm>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24</a:t>
            </a:fld>
            <a:endParaRPr lang="en-US" altLang="ja-JP" dirty="0"/>
          </a:p>
        </p:txBody>
      </p:sp>
      <p:sp>
        <p:nvSpPr>
          <p:cNvPr id="7" name="テキスト ボックス 6"/>
          <p:cNvSpPr txBox="1"/>
          <p:nvPr/>
        </p:nvSpPr>
        <p:spPr>
          <a:xfrm>
            <a:off x="668829" y="1152893"/>
            <a:ext cx="2048256" cy="646331"/>
          </a:xfrm>
          <a:prstGeom prst="rect">
            <a:avLst/>
          </a:prstGeom>
          <a:noFill/>
        </p:spPr>
        <p:txBody>
          <a:bodyPr wrap="square" rtlCol="0">
            <a:spAutoFit/>
          </a:bodyPr>
          <a:lstStyle/>
          <a:p>
            <a:r>
              <a:rPr lang="ja-JP" altLang="en-US" dirty="0" smtClean="0"/>
              <a:t>ユーザがアプリ画面上でルール修正</a:t>
            </a:r>
            <a:endParaRPr kumimoji="1" lang="ja-JP" altLang="en-US" dirty="0"/>
          </a:p>
        </p:txBody>
      </p:sp>
      <p:grpSp>
        <p:nvGrpSpPr>
          <p:cNvPr id="44" name="グループ化 43"/>
          <p:cNvGrpSpPr/>
          <p:nvPr/>
        </p:nvGrpSpPr>
        <p:grpSpPr>
          <a:xfrm>
            <a:off x="605513" y="1841869"/>
            <a:ext cx="2883810" cy="1465198"/>
            <a:chOff x="254059" y="2962828"/>
            <a:chExt cx="2883810" cy="1465198"/>
          </a:xfrm>
        </p:grpSpPr>
        <p:pic>
          <p:nvPicPr>
            <p:cNvPr id="43" name="図 42"/>
            <p:cNvPicPr>
              <a:picLocks noChangeAspect="1"/>
            </p:cNvPicPr>
            <p:nvPr/>
          </p:nvPicPr>
          <p:blipFill>
            <a:blip r:embed="rId2"/>
            <a:stretch>
              <a:fillRect/>
            </a:stretch>
          </p:blipFill>
          <p:spPr>
            <a:xfrm>
              <a:off x="254059" y="2962828"/>
              <a:ext cx="2883810" cy="1465198"/>
            </a:xfrm>
            <a:prstGeom prst="rect">
              <a:avLst/>
            </a:prstGeom>
            <a:ln>
              <a:solidFill>
                <a:schemeClr val="tx1"/>
              </a:solidFill>
            </a:ln>
          </p:spPr>
        </p:pic>
        <p:pic>
          <p:nvPicPr>
            <p:cNvPr id="41" name="図 40"/>
            <p:cNvPicPr>
              <a:picLocks noChangeAspect="1"/>
            </p:cNvPicPr>
            <p:nvPr/>
          </p:nvPicPr>
          <p:blipFill>
            <a:blip r:embed="rId3"/>
            <a:stretch>
              <a:fillRect/>
            </a:stretch>
          </p:blipFill>
          <p:spPr>
            <a:xfrm>
              <a:off x="494720" y="3375939"/>
              <a:ext cx="2385237" cy="893231"/>
            </a:xfrm>
            <a:prstGeom prst="rect">
              <a:avLst/>
            </a:prstGeom>
            <a:ln>
              <a:solidFill>
                <a:schemeClr val="tx1"/>
              </a:solidFill>
            </a:ln>
          </p:spPr>
        </p:pic>
      </p:grpSp>
      <p:sp>
        <p:nvSpPr>
          <p:cNvPr id="46" name="角丸四角形 45"/>
          <p:cNvSpPr/>
          <p:nvPr/>
        </p:nvSpPr>
        <p:spPr>
          <a:xfrm>
            <a:off x="1956815" y="3088331"/>
            <a:ext cx="548640" cy="152654"/>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t>登録</a:t>
            </a:r>
          </a:p>
        </p:txBody>
      </p:sp>
      <p:sp>
        <p:nvSpPr>
          <p:cNvPr id="47" name="角丸四角形 46"/>
          <p:cNvSpPr/>
          <p:nvPr/>
        </p:nvSpPr>
        <p:spPr>
          <a:xfrm>
            <a:off x="2529592" y="3085419"/>
            <a:ext cx="548640" cy="152654"/>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t>削除</a:t>
            </a:r>
            <a:endParaRPr kumimoji="1" lang="ja-JP" altLang="en-US" sz="1000" dirty="0" smtClean="0"/>
          </a:p>
        </p:txBody>
      </p:sp>
      <p:grpSp>
        <p:nvGrpSpPr>
          <p:cNvPr id="73" name="グループ化 72"/>
          <p:cNvGrpSpPr/>
          <p:nvPr/>
        </p:nvGrpSpPr>
        <p:grpSpPr>
          <a:xfrm>
            <a:off x="6694565" y="2947737"/>
            <a:ext cx="1883383" cy="1226891"/>
            <a:chOff x="6096000" y="4071394"/>
            <a:chExt cx="5698593" cy="1741037"/>
          </a:xfrm>
        </p:grpSpPr>
        <p:sp>
          <p:nvSpPr>
            <p:cNvPr id="28" name="角丸四角形 27"/>
            <p:cNvSpPr/>
            <p:nvPr/>
          </p:nvSpPr>
          <p:spPr>
            <a:xfrm>
              <a:off x="6096000" y="4103027"/>
              <a:ext cx="5698593" cy="1709404"/>
            </a:xfrm>
            <a:prstGeom prst="round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32" name="テキスト ボックス 31"/>
            <p:cNvSpPr txBox="1"/>
            <p:nvPr/>
          </p:nvSpPr>
          <p:spPr>
            <a:xfrm>
              <a:off x="7368534" y="4071394"/>
              <a:ext cx="2693709" cy="524106"/>
            </a:xfrm>
            <a:prstGeom prst="rect">
              <a:avLst/>
            </a:prstGeom>
            <a:noFill/>
          </p:spPr>
          <p:txBody>
            <a:bodyPr wrap="square" rtlCol="0">
              <a:spAutoFit/>
            </a:bodyPr>
            <a:lstStyle/>
            <a:p>
              <a:r>
                <a:rPr kumimoji="1" lang="ja-JP" altLang="en-US" dirty="0" smtClean="0"/>
                <a:t>ロジック</a:t>
              </a:r>
              <a:endParaRPr kumimoji="1" lang="en-US" altLang="ja-JP" dirty="0" smtClean="0"/>
            </a:p>
          </p:txBody>
        </p:sp>
        <p:sp>
          <p:nvSpPr>
            <p:cNvPr id="67" name="円/楕円 66"/>
            <p:cNvSpPr/>
            <p:nvPr/>
          </p:nvSpPr>
          <p:spPr>
            <a:xfrm>
              <a:off x="6759483" y="4643891"/>
              <a:ext cx="3911815" cy="92145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 dirty="0">
                  <a:solidFill>
                    <a:schemeClr val="tx1"/>
                  </a:solidFill>
                </a:rPr>
                <a:t>2</a:t>
              </a:r>
              <a:r>
                <a:rPr lang="en-US" altLang="ja-JP" sz="1000" dirty="0">
                  <a:solidFill>
                    <a:schemeClr val="tx1"/>
                  </a:solidFill>
                </a:rPr>
                <a:t>N</a:t>
              </a:r>
              <a:r>
                <a:rPr lang="en-US" altLang="ja-JP" sz="700" dirty="0">
                  <a:solidFill>
                    <a:schemeClr val="tx1"/>
                  </a:solidFill>
                </a:rPr>
                <a:t>4</a:t>
              </a:r>
              <a:r>
                <a:rPr lang="en-US" altLang="ja-JP" sz="1000" dirty="0">
                  <a:solidFill>
                    <a:schemeClr val="tx1"/>
                  </a:solidFill>
                </a:rPr>
                <a:t>  a!</a:t>
              </a:r>
              <a:r>
                <a:rPr lang="ja-JP" altLang="en-US" sz="1000" dirty="0">
                  <a:solidFill>
                    <a:schemeClr val="tx1"/>
                  </a:solidFill>
                </a:rPr>
                <a:t>⇒</a:t>
              </a:r>
              <a:r>
                <a:rPr lang="en-US" altLang="ja-JP" sz="1000" dirty="0">
                  <a:solidFill>
                    <a:schemeClr val="tx1"/>
                  </a:solidFill>
                </a:rPr>
                <a:t>b a:Y    a=Y    </a:t>
              </a:r>
              <a:r>
                <a:rPr lang="en-US" altLang="ja-JP" sz="1000" dirty="0" smtClean="0">
                  <a:solidFill>
                    <a:schemeClr val="tx1"/>
                  </a:solidFill>
                </a:rPr>
                <a:t>b=</a:t>
              </a:r>
              <a:r>
                <a:rPr lang="en-US" altLang="ja-JP" sz="1000" dirty="0" err="1" smtClean="0">
                  <a:solidFill>
                    <a:schemeClr val="tx1"/>
                  </a:solidFill>
                </a:rPr>
                <a:t>Cv</a:t>
              </a:r>
              <a:endParaRPr kumimoji="1" lang="ja-JP" altLang="en-US" sz="1000" dirty="0">
                <a:solidFill>
                  <a:schemeClr val="tx1"/>
                </a:solidFill>
              </a:endParaRPr>
            </a:p>
          </p:txBody>
        </p:sp>
      </p:grpSp>
      <p:sp>
        <p:nvSpPr>
          <p:cNvPr id="69" name="角丸四角形 68"/>
          <p:cNvSpPr/>
          <p:nvPr/>
        </p:nvSpPr>
        <p:spPr>
          <a:xfrm>
            <a:off x="238687" y="1152893"/>
            <a:ext cx="3624652" cy="48345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70" name="テキスト ボックス 69"/>
          <p:cNvSpPr txBox="1"/>
          <p:nvPr/>
        </p:nvSpPr>
        <p:spPr>
          <a:xfrm>
            <a:off x="1441067" y="809371"/>
            <a:ext cx="2048256" cy="369332"/>
          </a:xfrm>
          <a:prstGeom prst="rect">
            <a:avLst/>
          </a:prstGeom>
          <a:noFill/>
        </p:spPr>
        <p:txBody>
          <a:bodyPr wrap="square" rtlCol="0">
            <a:spAutoFit/>
          </a:bodyPr>
          <a:lstStyle/>
          <a:p>
            <a:r>
              <a:rPr lang="ja-JP" altLang="en-US" dirty="0" smtClean="0"/>
              <a:t>クライアント</a:t>
            </a:r>
            <a:endParaRPr kumimoji="1" lang="ja-JP" altLang="en-US" dirty="0"/>
          </a:p>
        </p:txBody>
      </p:sp>
      <p:pic>
        <p:nvPicPr>
          <p:cNvPr id="72" name="図 71"/>
          <p:cNvPicPr>
            <a:picLocks noChangeAspect="1"/>
          </p:cNvPicPr>
          <p:nvPr/>
        </p:nvPicPr>
        <p:blipFill>
          <a:blip r:embed="rId4"/>
          <a:stretch>
            <a:fillRect/>
          </a:stretch>
        </p:blipFill>
        <p:spPr>
          <a:xfrm>
            <a:off x="9307863" y="3034674"/>
            <a:ext cx="2723342" cy="1246370"/>
          </a:xfrm>
          <a:prstGeom prst="rect">
            <a:avLst/>
          </a:prstGeom>
        </p:spPr>
      </p:pic>
      <p:cxnSp>
        <p:nvCxnSpPr>
          <p:cNvPr id="75" name="直線矢印コネクタ 74"/>
          <p:cNvCxnSpPr/>
          <p:nvPr/>
        </p:nvCxnSpPr>
        <p:spPr>
          <a:xfrm flipV="1">
            <a:off x="3729984" y="2570533"/>
            <a:ext cx="2198376" cy="3937"/>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77" name="テキスト ボックス 76"/>
          <p:cNvSpPr txBox="1"/>
          <p:nvPr/>
        </p:nvSpPr>
        <p:spPr>
          <a:xfrm>
            <a:off x="4013130" y="2178910"/>
            <a:ext cx="2048256" cy="369332"/>
          </a:xfrm>
          <a:prstGeom prst="rect">
            <a:avLst/>
          </a:prstGeom>
          <a:noFill/>
        </p:spPr>
        <p:txBody>
          <a:bodyPr wrap="square" rtlCol="0">
            <a:spAutoFit/>
          </a:bodyPr>
          <a:lstStyle/>
          <a:p>
            <a:r>
              <a:rPr kumimoji="1" lang="ja-JP" altLang="en-US" dirty="0" smtClean="0"/>
              <a:t>リクエスト</a:t>
            </a:r>
            <a:endParaRPr kumimoji="1" lang="ja-JP" altLang="en-US" dirty="0"/>
          </a:p>
        </p:txBody>
      </p:sp>
      <p:sp>
        <p:nvSpPr>
          <p:cNvPr id="78" name="角丸四角形 77"/>
          <p:cNvSpPr/>
          <p:nvPr/>
        </p:nvSpPr>
        <p:spPr>
          <a:xfrm>
            <a:off x="5669186" y="1246079"/>
            <a:ext cx="6454233" cy="48345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79" name="テキスト ボックス 78"/>
          <p:cNvSpPr txBox="1"/>
          <p:nvPr/>
        </p:nvSpPr>
        <p:spPr>
          <a:xfrm>
            <a:off x="8847651" y="876747"/>
            <a:ext cx="2048256" cy="369332"/>
          </a:xfrm>
          <a:prstGeom prst="rect">
            <a:avLst/>
          </a:prstGeom>
          <a:noFill/>
        </p:spPr>
        <p:txBody>
          <a:bodyPr wrap="square" rtlCol="0">
            <a:spAutoFit/>
          </a:bodyPr>
          <a:lstStyle/>
          <a:p>
            <a:r>
              <a:rPr lang="ja-JP" altLang="en-US" dirty="0" smtClean="0"/>
              <a:t>サーバ</a:t>
            </a:r>
            <a:endParaRPr kumimoji="1" lang="ja-JP" altLang="en-US" dirty="0"/>
          </a:p>
        </p:txBody>
      </p:sp>
      <p:cxnSp>
        <p:nvCxnSpPr>
          <p:cNvPr id="83" name="直線矢印コネクタ 82"/>
          <p:cNvCxnSpPr/>
          <p:nvPr/>
        </p:nvCxnSpPr>
        <p:spPr>
          <a:xfrm flipH="1">
            <a:off x="3665995" y="4473626"/>
            <a:ext cx="2262365" cy="1434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grpSp>
        <p:nvGrpSpPr>
          <p:cNvPr id="85" name="グループ化 84"/>
          <p:cNvGrpSpPr/>
          <p:nvPr/>
        </p:nvGrpSpPr>
        <p:grpSpPr>
          <a:xfrm>
            <a:off x="628731" y="3657859"/>
            <a:ext cx="2883810" cy="1465198"/>
            <a:chOff x="254059" y="2962828"/>
            <a:chExt cx="2883810" cy="1465198"/>
          </a:xfrm>
        </p:grpSpPr>
        <p:pic>
          <p:nvPicPr>
            <p:cNvPr id="86" name="図 85"/>
            <p:cNvPicPr>
              <a:picLocks noChangeAspect="1"/>
            </p:cNvPicPr>
            <p:nvPr/>
          </p:nvPicPr>
          <p:blipFill>
            <a:blip r:embed="rId2"/>
            <a:stretch>
              <a:fillRect/>
            </a:stretch>
          </p:blipFill>
          <p:spPr>
            <a:xfrm>
              <a:off x="254059" y="2962828"/>
              <a:ext cx="2883810" cy="1465198"/>
            </a:xfrm>
            <a:prstGeom prst="rect">
              <a:avLst/>
            </a:prstGeom>
            <a:ln>
              <a:solidFill>
                <a:schemeClr val="tx1"/>
              </a:solidFill>
            </a:ln>
          </p:spPr>
        </p:pic>
        <p:pic>
          <p:nvPicPr>
            <p:cNvPr id="87" name="図 86"/>
            <p:cNvPicPr>
              <a:picLocks noChangeAspect="1"/>
            </p:cNvPicPr>
            <p:nvPr/>
          </p:nvPicPr>
          <p:blipFill>
            <a:blip r:embed="rId3"/>
            <a:stretch>
              <a:fillRect/>
            </a:stretch>
          </p:blipFill>
          <p:spPr>
            <a:xfrm>
              <a:off x="494720" y="3375939"/>
              <a:ext cx="2385237" cy="893231"/>
            </a:xfrm>
            <a:prstGeom prst="rect">
              <a:avLst/>
            </a:prstGeom>
            <a:ln>
              <a:solidFill>
                <a:schemeClr val="tx1"/>
              </a:solidFill>
            </a:ln>
          </p:spPr>
        </p:pic>
      </p:grpSp>
      <p:sp>
        <p:nvSpPr>
          <p:cNvPr id="88" name="角丸四角形 87"/>
          <p:cNvSpPr/>
          <p:nvPr/>
        </p:nvSpPr>
        <p:spPr>
          <a:xfrm>
            <a:off x="1980033" y="4904321"/>
            <a:ext cx="548640" cy="152654"/>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t>登録</a:t>
            </a:r>
          </a:p>
        </p:txBody>
      </p:sp>
      <p:sp>
        <p:nvSpPr>
          <p:cNvPr id="89" name="角丸四角形 88"/>
          <p:cNvSpPr/>
          <p:nvPr/>
        </p:nvSpPr>
        <p:spPr>
          <a:xfrm>
            <a:off x="2552810" y="4901409"/>
            <a:ext cx="548640" cy="152654"/>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t>削除</a:t>
            </a:r>
            <a:endParaRPr kumimoji="1" lang="ja-JP" altLang="en-US" sz="1000" dirty="0" smtClean="0"/>
          </a:p>
        </p:txBody>
      </p:sp>
      <p:sp>
        <p:nvSpPr>
          <p:cNvPr id="90" name="テキスト ボックス 89"/>
          <p:cNvSpPr txBox="1"/>
          <p:nvPr/>
        </p:nvSpPr>
        <p:spPr>
          <a:xfrm>
            <a:off x="4070229" y="4104294"/>
            <a:ext cx="2048256" cy="369332"/>
          </a:xfrm>
          <a:prstGeom prst="rect">
            <a:avLst/>
          </a:prstGeom>
          <a:noFill/>
        </p:spPr>
        <p:txBody>
          <a:bodyPr wrap="square" rtlCol="0">
            <a:spAutoFit/>
          </a:bodyPr>
          <a:lstStyle/>
          <a:p>
            <a:r>
              <a:rPr kumimoji="1" lang="ja-JP" altLang="en-US" dirty="0" smtClean="0"/>
              <a:t>レスポンス</a:t>
            </a:r>
            <a:endParaRPr kumimoji="1" lang="ja-JP" altLang="en-US" dirty="0"/>
          </a:p>
        </p:txBody>
      </p:sp>
      <p:sp>
        <p:nvSpPr>
          <p:cNvPr id="91" name="角丸四角形 90"/>
          <p:cNvSpPr/>
          <p:nvPr/>
        </p:nvSpPr>
        <p:spPr>
          <a:xfrm>
            <a:off x="6807437" y="1758919"/>
            <a:ext cx="1592580" cy="1140245"/>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コントローラ</a:t>
            </a:r>
          </a:p>
        </p:txBody>
      </p:sp>
      <p:sp>
        <p:nvSpPr>
          <p:cNvPr id="93" name="角丸四角形 92"/>
          <p:cNvSpPr/>
          <p:nvPr/>
        </p:nvSpPr>
        <p:spPr>
          <a:xfrm>
            <a:off x="6920206" y="4627071"/>
            <a:ext cx="1592580" cy="114024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ビュー</a:t>
            </a:r>
          </a:p>
        </p:txBody>
      </p:sp>
      <p:sp>
        <p:nvSpPr>
          <p:cNvPr id="96" name="テキスト ボックス 95"/>
          <p:cNvSpPr txBox="1"/>
          <p:nvPr/>
        </p:nvSpPr>
        <p:spPr>
          <a:xfrm>
            <a:off x="7255071" y="1345249"/>
            <a:ext cx="1592580" cy="369332"/>
          </a:xfrm>
          <a:prstGeom prst="rect">
            <a:avLst/>
          </a:prstGeom>
          <a:noFill/>
        </p:spPr>
        <p:txBody>
          <a:bodyPr wrap="square" rtlCol="0">
            <a:spAutoFit/>
          </a:bodyPr>
          <a:lstStyle/>
          <a:p>
            <a:r>
              <a:rPr kumimoji="1" lang="ja-JP" altLang="en-US" dirty="0" smtClean="0"/>
              <a:t>ＡＰ</a:t>
            </a:r>
            <a:endParaRPr kumimoji="1" lang="ja-JP" altLang="en-US" dirty="0"/>
          </a:p>
        </p:txBody>
      </p:sp>
    </p:spTree>
    <p:extLst>
      <p:ext uri="{BB962C8B-B14F-4D97-AF65-F5344CB8AC3E}">
        <p14:creationId xmlns:p14="http://schemas.microsoft.com/office/powerpoint/2010/main" val="18094519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43870"/>
            <a:ext cx="12191999" cy="692149"/>
          </a:xfrm>
        </p:spPr>
        <p:txBody>
          <a:bodyPr/>
          <a:lstStyle/>
          <a:p>
            <a:r>
              <a:rPr lang="ja-JP" altLang="en-US" dirty="0"/>
              <a:t>処理</a:t>
            </a:r>
            <a:r>
              <a:rPr lang="ja-JP" altLang="en-US" dirty="0" smtClean="0"/>
              <a:t>形態</a:t>
            </a:r>
            <a:endParaRPr kumimoji="1" lang="ja-JP" altLang="en-US" dirty="0"/>
          </a:p>
        </p:txBody>
      </p:sp>
      <p:sp>
        <p:nvSpPr>
          <p:cNvPr id="5" name="スライド番号プレースホルダー 4"/>
          <p:cNvSpPr>
            <a:spLocks noGrp="1"/>
          </p:cNvSpPr>
          <p:nvPr>
            <p:ph type="sldNum" sz="quarter" idx="17"/>
          </p:nvPr>
        </p:nvSpPr>
        <p:spPr>
          <a:xfrm>
            <a:off x="11377612" y="6492875"/>
            <a:ext cx="416981" cy="365125"/>
          </a:xfrm>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25</a:t>
            </a:fld>
            <a:endParaRPr lang="en-US" altLang="ja-JP" dirty="0"/>
          </a:p>
        </p:txBody>
      </p:sp>
      <p:sp>
        <p:nvSpPr>
          <p:cNvPr id="7" name="テキスト ボックス 6"/>
          <p:cNvSpPr txBox="1"/>
          <p:nvPr/>
        </p:nvSpPr>
        <p:spPr>
          <a:xfrm>
            <a:off x="668829" y="1152893"/>
            <a:ext cx="2048256" cy="646331"/>
          </a:xfrm>
          <a:prstGeom prst="rect">
            <a:avLst/>
          </a:prstGeom>
          <a:noFill/>
        </p:spPr>
        <p:txBody>
          <a:bodyPr wrap="square" rtlCol="0">
            <a:spAutoFit/>
          </a:bodyPr>
          <a:lstStyle/>
          <a:p>
            <a:r>
              <a:rPr lang="ja-JP" altLang="en-US" dirty="0" smtClean="0"/>
              <a:t>ユーザがアプリ画面上でルール修正</a:t>
            </a:r>
            <a:endParaRPr kumimoji="1" lang="ja-JP" altLang="en-US" dirty="0"/>
          </a:p>
        </p:txBody>
      </p:sp>
      <p:grpSp>
        <p:nvGrpSpPr>
          <p:cNvPr id="44" name="グループ化 43"/>
          <p:cNvGrpSpPr/>
          <p:nvPr/>
        </p:nvGrpSpPr>
        <p:grpSpPr>
          <a:xfrm>
            <a:off x="605513" y="1841869"/>
            <a:ext cx="2883810" cy="1465198"/>
            <a:chOff x="254059" y="2962828"/>
            <a:chExt cx="2883810" cy="1465198"/>
          </a:xfrm>
        </p:grpSpPr>
        <p:pic>
          <p:nvPicPr>
            <p:cNvPr id="43" name="図 42"/>
            <p:cNvPicPr>
              <a:picLocks noChangeAspect="1"/>
            </p:cNvPicPr>
            <p:nvPr/>
          </p:nvPicPr>
          <p:blipFill>
            <a:blip r:embed="rId2"/>
            <a:stretch>
              <a:fillRect/>
            </a:stretch>
          </p:blipFill>
          <p:spPr>
            <a:xfrm>
              <a:off x="254059" y="2962828"/>
              <a:ext cx="2883810" cy="1465198"/>
            </a:xfrm>
            <a:prstGeom prst="rect">
              <a:avLst/>
            </a:prstGeom>
            <a:ln>
              <a:solidFill>
                <a:schemeClr val="tx1"/>
              </a:solidFill>
            </a:ln>
          </p:spPr>
        </p:pic>
        <p:pic>
          <p:nvPicPr>
            <p:cNvPr id="41" name="図 40"/>
            <p:cNvPicPr>
              <a:picLocks noChangeAspect="1"/>
            </p:cNvPicPr>
            <p:nvPr/>
          </p:nvPicPr>
          <p:blipFill>
            <a:blip r:embed="rId3"/>
            <a:stretch>
              <a:fillRect/>
            </a:stretch>
          </p:blipFill>
          <p:spPr>
            <a:xfrm>
              <a:off x="494720" y="3375939"/>
              <a:ext cx="2385237" cy="893231"/>
            </a:xfrm>
            <a:prstGeom prst="rect">
              <a:avLst/>
            </a:prstGeom>
            <a:ln>
              <a:solidFill>
                <a:schemeClr val="tx1"/>
              </a:solidFill>
            </a:ln>
          </p:spPr>
        </p:pic>
      </p:grpSp>
      <p:sp>
        <p:nvSpPr>
          <p:cNvPr id="46" name="角丸四角形 45"/>
          <p:cNvSpPr/>
          <p:nvPr/>
        </p:nvSpPr>
        <p:spPr>
          <a:xfrm>
            <a:off x="1956815" y="3088331"/>
            <a:ext cx="548640" cy="152654"/>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t>登録</a:t>
            </a:r>
          </a:p>
        </p:txBody>
      </p:sp>
      <p:sp>
        <p:nvSpPr>
          <p:cNvPr id="47" name="角丸四角形 46"/>
          <p:cNvSpPr/>
          <p:nvPr/>
        </p:nvSpPr>
        <p:spPr>
          <a:xfrm>
            <a:off x="2529592" y="3085419"/>
            <a:ext cx="548640" cy="152654"/>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t>削除</a:t>
            </a:r>
            <a:endParaRPr kumimoji="1" lang="ja-JP" altLang="en-US" sz="1000" dirty="0" smtClean="0"/>
          </a:p>
        </p:txBody>
      </p:sp>
      <p:sp>
        <p:nvSpPr>
          <p:cNvPr id="69" name="角丸四角形 68"/>
          <p:cNvSpPr/>
          <p:nvPr/>
        </p:nvSpPr>
        <p:spPr>
          <a:xfrm>
            <a:off x="238687" y="1152893"/>
            <a:ext cx="3624652" cy="48345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70" name="テキスト ボックス 69"/>
          <p:cNvSpPr txBox="1"/>
          <p:nvPr/>
        </p:nvSpPr>
        <p:spPr>
          <a:xfrm>
            <a:off x="1441067" y="809371"/>
            <a:ext cx="2048256" cy="369332"/>
          </a:xfrm>
          <a:prstGeom prst="rect">
            <a:avLst/>
          </a:prstGeom>
          <a:noFill/>
        </p:spPr>
        <p:txBody>
          <a:bodyPr wrap="square" rtlCol="0">
            <a:spAutoFit/>
          </a:bodyPr>
          <a:lstStyle/>
          <a:p>
            <a:r>
              <a:rPr lang="ja-JP" altLang="en-US" dirty="0" smtClean="0"/>
              <a:t>クライアント</a:t>
            </a:r>
            <a:endParaRPr kumimoji="1" lang="ja-JP" altLang="en-US" dirty="0"/>
          </a:p>
        </p:txBody>
      </p:sp>
      <p:pic>
        <p:nvPicPr>
          <p:cNvPr id="72" name="図 71"/>
          <p:cNvPicPr>
            <a:picLocks noChangeAspect="1"/>
          </p:cNvPicPr>
          <p:nvPr/>
        </p:nvPicPr>
        <p:blipFill>
          <a:blip r:embed="rId4"/>
          <a:stretch>
            <a:fillRect/>
          </a:stretch>
        </p:blipFill>
        <p:spPr>
          <a:xfrm>
            <a:off x="9438303" y="2716030"/>
            <a:ext cx="2723342" cy="1246370"/>
          </a:xfrm>
          <a:prstGeom prst="rect">
            <a:avLst/>
          </a:prstGeom>
        </p:spPr>
      </p:pic>
      <p:cxnSp>
        <p:nvCxnSpPr>
          <p:cNvPr id="75" name="直線矢印コネクタ 74"/>
          <p:cNvCxnSpPr/>
          <p:nvPr/>
        </p:nvCxnSpPr>
        <p:spPr>
          <a:xfrm flipV="1">
            <a:off x="3729984" y="2570533"/>
            <a:ext cx="2198376" cy="3937"/>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77" name="テキスト ボックス 76"/>
          <p:cNvSpPr txBox="1"/>
          <p:nvPr/>
        </p:nvSpPr>
        <p:spPr>
          <a:xfrm>
            <a:off x="4013130" y="2178910"/>
            <a:ext cx="2048256" cy="369332"/>
          </a:xfrm>
          <a:prstGeom prst="rect">
            <a:avLst/>
          </a:prstGeom>
          <a:noFill/>
        </p:spPr>
        <p:txBody>
          <a:bodyPr wrap="square" rtlCol="0">
            <a:spAutoFit/>
          </a:bodyPr>
          <a:lstStyle/>
          <a:p>
            <a:r>
              <a:rPr kumimoji="1" lang="ja-JP" altLang="en-US" dirty="0" smtClean="0"/>
              <a:t>リクエスト</a:t>
            </a:r>
            <a:endParaRPr kumimoji="1" lang="ja-JP" altLang="en-US" dirty="0"/>
          </a:p>
        </p:txBody>
      </p:sp>
      <p:sp>
        <p:nvSpPr>
          <p:cNvPr id="78" name="角丸四角形 77"/>
          <p:cNvSpPr/>
          <p:nvPr/>
        </p:nvSpPr>
        <p:spPr>
          <a:xfrm>
            <a:off x="5669186" y="1246079"/>
            <a:ext cx="6454233" cy="48345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79" name="テキスト ボックス 78"/>
          <p:cNvSpPr txBox="1"/>
          <p:nvPr/>
        </p:nvSpPr>
        <p:spPr>
          <a:xfrm>
            <a:off x="8211294" y="917298"/>
            <a:ext cx="2048256" cy="369332"/>
          </a:xfrm>
          <a:prstGeom prst="rect">
            <a:avLst/>
          </a:prstGeom>
          <a:noFill/>
        </p:spPr>
        <p:txBody>
          <a:bodyPr wrap="square" rtlCol="0">
            <a:spAutoFit/>
          </a:bodyPr>
          <a:lstStyle/>
          <a:p>
            <a:r>
              <a:rPr lang="ja-JP" altLang="en-US" dirty="0" smtClean="0"/>
              <a:t>サーバ</a:t>
            </a:r>
            <a:endParaRPr kumimoji="1" lang="ja-JP" altLang="en-US" dirty="0"/>
          </a:p>
        </p:txBody>
      </p:sp>
      <p:cxnSp>
        <p:nvCxnSpPr>
          <p:cNvPr id="83" name="直線矢印コネクタ 82"/>
          <p:cNvCxnSpPr/>
          <p:nvPr/>
        </p:nvCxnSpPr>
        <p:spPr>
          <a:xfrm flipH="1">
            <a:off x="3665995" y="4473626"/>
            <a:ext cx="2262365" cy="1434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grpSp>
        <p:nvGrpSpPr>
          <p:cNvPr id="85" name="グループ化 84"/>
          <p:cNvGrpSpPr/>
          <p:nvPr/>
        </p:nvGrpSpPr>
        <p:grpSpPr>
          <a:xfrm>
            <a:off x="628731" y="3657859"/>
            <a:ext cx="2883810" cy="1465198"/>
            <a:chOff x="254059" y="2962828"/>
            <a:chExt cx="2883810" cy="1465198"/>
          </a:xfrm>
        </p:grpSpPr>
        <p:pic>
          <p:nvPicPr>
            <p:cNvPr id="86" name="図 85"/>
            <p:cNvPicPr>
              <a:picLocks noChangeAspect="1"/>
            </p:cNvPicPr>
            <p:nvPr/>
          </p:nvPicPr>
          <p:blipFill>
            <a:blip r:embed="rId2"/>
            <a:stretch>
              <a:fillRect/>
            </a:stretch>
          </p:blipFill>
          <p:spPr>
            <a:xfrm>
              <a:off x="254059" y="2962828"/>
              <a:ext cx="2883810" cy="1465198"/>
            </a:xfrm>
            <a:prstGeom prst="rect">
              <a:avLst/>
            </a:prstGeom>
            <a:ln>
              <a:solidFill>
                <a:schemeClr val="tx1"/>
              </a:solidFill>
            </a:ln>
          </p:spPr>
        </p:pic>
        <p:pic>
          <p:nvPicPr>
            <p:cNvPr id="87" name="図 86"/>
            <p:cNvPicPr>
              <a:picLocks noChangeAspect="1"/>
            </p:cNvPicPr>
            <p:nvPr/>
          </p:nvPicPr>
          <p:blipFill>
            <a:blip r:embed="rId3"/>
            <a:stretch>
              <a:fillRect/>
            </a:stretch>
          </p:blipFill>
          <p:spPr>
            <a:xfrm>
              <a:off x="494720" y="3375939"/>
              <a:ext cx="2385237" cy="893231"/>
            </a:xfrm>
            <a:prstGeom prst="rect">
              <a:avLst/>
            </a:prstGeom>
            <a:ln>
              <a:solidFill>
                <a:schemeClr val="tx1"/>
              </a:solidFill>
            </a:ln>
          </p:spPr>
        </p:pic>
      </p:grpSp>
      <p:sp>
        <p:nvSpPr>
          <p:cNvPr id="88" name="角丸四角形 87"/>
          <p:cNvSpPr/>
          <p:nvPr/>
        </p:nvSpPr>
        <p:spPr>
          <a:xfrm>
            <a:off x="1980033" y="4904321"/>
            <a:ext cx="548640" cy="152654"/>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t>登録</a:t>
            </a:r>
          </a:p>
        </p:txBody>
      </p:sp>
      <p:sp>
        <p:nvSpPr>
          <p:cNvPr id="89" name="角丸四角形 88"/>
          <p:cNvSpPr/>
          <p:nvPr/>
        </p:nvSpPr>
        <p:spPr>
          <a:xfrm>
            <a:off x="2552810" y="4901409"/>
            <a:ext cx="548640" cy="152654"/>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t>削除</a:t>
            </a:r>
            <a:endParaRPr kumimoji="1" lang="ja-JP" altLang="en-US" sz="1000" dirty="0" smtClean="0"/>
          </a:p>
        </p:txBody>
      </p:sp>
      <p:sp>
        <p:nvSpPr>
          <p:cNvPr id="90" name="テキスト ボックス 89"/>
          <p:cNvSpPr txBox="1"/>
          <p:nvPr/>
        </p:nvSpPr>
        <p:spPr>
          <a:xfrm>
            <a:off x="4070229" y="4104294"/>
            <a:ext cx="2048256" cy="369332"/>
          </a:xfrm>
          <a:prstGeom prst="rect">
            <a:avLst/>
          </a:prstGeom>
          <a:noFill/>
        </p:spPr>
        <p:txBody>
          <a:bodyPr wrap="square" rtlCol="0">
            <a:spAutoFit/>
          </a:bodyPr>
          <a:lstStyle/>
          <a:p>
            <a:r>
              <a:rPr kumimoji="1" lang="ja-JP" altLang="en-US" dirty="0" smtClean="0"/>
              <a:t>レスポンス</a:t>
            </a:r>
            <a:endParaRPr kumimoji="1" lang="ja-JP" altLang="en-US" dirty="0"/>
          </a:p>
        </p:txBody>
      </p:sp>
      <p:sp>
        <p:nvSpPr>
          <p:cNvPr id="93" name="角丸四角形 92"/>
          <p:cNvSpPr/>
          <p:nvPr/>
        </p:nvSpPr>
        <p:spPr>
          <a:xfrm>
            <a:off x="6541957" y="4287885"/>
            <a:ext cx="1592580" cy="114024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ビュー</a:t>
            </a:r>
            <a:r>
              <a:rPr kumimoji="1" lang="en-US" altLang="ja-JP" dirty="0" smtClean="0"/>
              <a:t>(Web)</a:t>
            </a:r>
            <a:endParaRPr kumimoji="1" lang="ja-JP" altLang="en-US" dirty="0" smtClean="0"/>
          </a:p>
        </p:txBody>
      </p:sp>
      <p:pic>
        <p:nvPicPr>
          <p:cNvPr id="3" name="図 2"/>
          <p:cNvPicPr>
            <a:picLocks noChangeAspect="1"/>
          </p:cNvPicPr>
          <p:nvPr/>
        </p:nvPicPr>
        <p:blipFill>
          <a:blip r:embed="rId5"/>
          <a:stretch>
            <a:fillRect/>
          </a:stretch>
        </p:blipFill>
        <p:spPr>
          <a:xfrm>
            <a:off x="6324709" y="1491929"/>
            <a:ext cx="1844149" cy="1977783"/>
          </a:xfrm>
          <a:prstGeom prst="rect">
            <a:avLst/>
          </a:prstGeom>
        </p:spPr>
      </p:pic>
      <p:cxnSp>
        <p:nvCxnSpPr>
          <p:cNvPr id="8" name="直線矢印コネクタ 7"/>
          <p:cNvCxnSpPr/>
          <p:nvPr/>
        </p:nvCxnSpPr>
        <p:spPr>
          <a:xfrm flipH="1">
            <a:off x="7239000" y="3492572"/>
            <a:ext cx="7784" cy="736528"/>
          </a:xfrm>
          <a:prstGeom prst="straightConnector1">
            <a:avLst/>
          </a:prstGeom>
          <a:ln>
            <a:headEnd type="stealth"/>
            <a:tailEnd type="stealth"/>
          </a:ln>
        </p:spPr>
        <p:style>
          <a:lnRef idx="1">
            <a:schemeClr val="accent2"/>
          </a:lnRef>
          <a:fillRef idx="0">
            <a:schemeClr val="accent2"/>
          </a:fillRef>
          <a:effectRef idx="0">
            <a:schemeClr val="accent2"/>
          </a:effectRef>
          <a:fontRef idx="minor">
            <a:schemeClr val="tx1"/>
          </a:fontRef>
        </p:style>
      </p:cxnSp>
      <p:cxnSp>
        <p:nvCxnSpPr>
          <p:cNvPr id="10" name="直線矢印コネクタ 9"/>
          <p:cNvCxnSpPr/>
          <p:nvPr/>
        </p:nvCxnSpPr>
        <p:spPr>
          <a:xfrm>
            <a:off x="8351520" y="2682240"/>
            <a:ext cx="693420" cy="5558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8458200" y="3962400"/>
            <a:ext cx="518160" cy="6477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6437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ext uri="{D42A27DB-BD31-4B8C-83A1-F6EECF244321}">
                <p14:modId xmlns:p14="http://schemas.microsoft.com/office/powerpoint/2010/main" val="2395577442"/>
              </p:ext>
            </p:extLst>
          </p:nvPr>
        </p:nvGraphicFramePr>
        <p:xfrm>
          <a:off x="46197" y="702787"/>
          <a:ext cx="12099607" cy="5627830"/>
        </p:xfrm>
        <a:graphic>
          <a:graphicData uri="http://schemas.openxmlformats.org/drawingml/2006/table">
            <a:tbl>
              <a:tblPr/>
              <a:tblGrid>
                <a:gridCol w="1677174">
                  <a:extLst>
                    <a:ext uri="{9D8B030D-6E8A-4147-A177-3AD203B41FA5}">
                      <a16:colId xmlns="" xmlns:a16="http://schemas.microsoft.com/office/drawing/2014/main" val="20000"/>
                    </a:ext>
                  </a:extLst>
                </a:gridCol>
                <a:gridCol w="1261874">
                  <a:extLst>
                    <a:ext uri="{9D8B030D-6E8A-4147-A177-3AD203B41FA5}">
                      <a16:colId xmlns="" xmlns:a16="http://schemas.microsoft.com/office/drawing/2014/main" val="20001"/>
                    </a:ext>
                  </a:extLst>
                </a:gridCol>
                <a:gridCol w="1086168">
                  <a:extLst>
                    <a:ext uri="{9D8B030D-6E8A-4147-A177-3AD203B41FA5}">
                      <a16:colId xmlns="" xmlns:a16="http://schemas.microsoft.com/office/drawing/2014/main" val="20002"/>
                    </a:ext>
                  </a:extLst>
                </a:gridCol>
                <a:gridCol w="1309794">
                  <a:extLst>
                    <a:ext uri="{9D8B030D-6E8A-4147-A177-3AD203B41FA5}">
                      <a16:colId xmlns="" xmlns:a16="http://schemas.microsoft.com/office/drawing/2014/main" val="20003"/>
                    </a:ext>
                  </a:extLst>
                </a:gridCol>
                <a:gridCol w="1293819">
                  <a:extLst>
                    <a:ext uri="{9D8B030D-6E8A-4147-A177-3AD203B41FA5}">
                      <a16:colId xmlns="" xmlns:a16="http://schemas.microsoft.com/office/drawing/2014/main" val="20004"/>
                    </a:ext>
                  </a:extLst>
                </a:gridCol>
                <a:gridCol w="1233920">
                  <a:extLst>
                    <a:ext uri="{9D8B030D-6E8A-4147-A177-3AD203B41FA5}">
                      <a16:colId xmlns="" xmlns:a16="http://schemas.microsoft.com/office/drawing/2014/main" val="20005"/>
                    </a:ext>
                  </a:extLst>
                </a:gridCol>
                <a:gridCol w="1150061">
                  <a:extLst>
                    <a:ext uri="{9D8B030D-6E8A-4147-A177-3AD203B41FA5}">
                      <a16:colId xmlns="" xmlns:a16="http://schemas.microsoft.com/office/drawing/2014/main" val="20006"/>
                    </a:ext>
                  </a:extLst>
                </a:gridCol>
                <a:gridCol w="1329759">
                  <a:extLst>
                    <a:ext uri="{9D8B030D-6E8A-4147-A177-3AD203B41FA5}">
                      <a16:colId xmlns="" xmlns:a16="http://schemas.microsoft.com/office/drawing/2014/main" val="20007"/>
                    </a:ext>
                  </a:extLst>
                </a:gridCol>
                <a:gridCol w="1757038">
                  <a:extLst>
                    <a:ext uri="{9D8B030D-6E8A-4147-A177-3AD203B41FA5}">
                      <a16:colId xmlns="" xmlns:a16="http://schemas.microsoft.com/office/drawing/2014/main" val="20008"/>
                    </a:ext>
                  </a:extLst>
                </a:gridCol>
              </a:tblGrid>
              <a:tr h="213792">
                <a:tc>
                  <a:txBody>
                    <a:bodyPr/>
                    <a:lstStyle/>
                    <a:p>
                      <a:pPr algn="l" fontAlgn="ctr"/>
                      <a:r>
                        <a:rPr lang="zh-TW" altLang="en-US" sz="1200" b="0" i="0" u="none" strike="noStrike" dirty="0">
                          <a:latin typeface="Meiryo UI" panose="020B0604030504040204" pitchFamily="50" charset="-128"/>
                          <a:ea typeface="Meiryo UI" panose="020B0604030504040204" pitchFamily="50" charset="-128"/>
                        </a:rPr>
                        <a:t>◇投資計画</a:t>
                      </a:r>
                      <a:r>
                        <a:rPr lang="zh-TW" altLang="en-US" sz="1200" b="0" i="0" u="none" strike="noStrike" dirty="0" smtClean="0">
                          <a:latin typeface="Meiryo UI" panose="020B0604030504040204" pitchFamily="50" charset="-128"/>
                          <a:ea typeface="Meiryo UI" panose="020B0604030504040204" pitchFamily="50" charset="-128"/>
                        </a:rPr>
                        <a:t>概要</a:t>
                      </a:r>
                      <a:endParaRPr lang="zh-TW"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en-US" altLang="ja-JP" sz="1100" b="0" i="0" u="none" strike="noStrike" dirty="0" smtClean="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213792">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投資計画名</a:t>
                      </a:r>
                    </a:p>
                  </a:txBody>
                  <a:tcPr marL="36000" marR="36000" marT="18000" marB="1800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gridSpan="8">
                  <a:txBody>
                    <a:bodyPr/>
                    <a:lstStyle/>
                    <a:p>
                      <a:pPr algn="ctr" fontAlgn="ctr"/>
                      <a:r>
                        <a:rPr lang="ja-JP" altLang="en-US" sz="1200" b="0" i="0" u="none" strike="noStrike" dirty="0" smtClean="0">
                          <a:latin typeface="+mn-lt"/>
                          <a:ea typeface="+mn-ea"/>
                        </a:rPr>
                        <a:t>マスタ判定機能の完全システム化</a:t>
                      </a:r>
                      <a:endParaRPr lang="en-US" altLang="ja-JP" sz="1200" b="0" i="0" u="none" strike="noStrike" dirty="0" smtClean="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1"/>
                  </a:ext>
                </a:extLst>
              </a:tr>
              <a:tr h="305660">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投資区分</a:t>
                      </a:r>
                    </a:p>
                  </a:txBody>
                  <a:tcPr marL="36000" marR="36000" marT="18000" marB="1800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grid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zh-TW" sz="12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[IT</a:t>
                      </a:r>
                      <a:r>
                        <a:rPr kumimoji="1" lang="ja-JP" altLang="en-US" sz="12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推</a:t>
                      </a:r>
                      <a:r>
                        <a:rPr kumimoji="1" lang="en-US" altLang="ja-JP" sz="12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a:t>
                      </a:r>
                      <a:r>
                        <a:rPr kumimoji="1" lang="ja-JP" altLang="en-US" sz="12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投資提案</a:t>
                      </a:r>
                      <a:endParaRPr kumimoji="1" lang="zh-TW" altLang="en-US" sz="12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予算区分</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ja-JP" sz="1200" b="0" i="0" u="none" strike="noStrike" dirty="0" smtClean="0">
                          <a:latin typeface="Meiryo UI" panose="020B0604030504040204" pitchFamily="50" charset="-128"/>
                          <a:ea typeface="Meiryo UI" panose="020B0604030504040204" pitchFamily="50" charset="-128"/>
                        </a:rPr>
                        <a:t>22B</a:t>
                      </a:r>
                      <a:endParaRPr 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管理番号</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endParaRPr 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申請部門</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ＩＴ推</a:t>
                      </a:r>
                      <a:r>
                        <a:rPr lang="en-US" altLang="ja-JP" sz="1200" b="0" i="0" u="none" strike="noStrike" dirty="0" smtClean="0">
                          <a:latin typeface="Meiryo UI" panose="020B0604030504040204" pitchFamily="50" charset="-128"/>
                          <a:ea typeface="Meiryo UI" panose="020B0604030504040204" pitchFamily="50" charset="-128"/>
                        </a:rPr>
                        <a:t>]</a:t>
                      </a: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13792">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投資</a:t>
                      </a:r>
                      <a:r>
                        <a:rPr lang="ja-JP" altLang="en-US" sz="1200" b="0" i="0" u="none" strike="noStrike" dirty="0" smtClean="0">
                          <a:latin typeface="Meiryo UI" panose="020B0604030504040204" pitchFamily="50" charset="-128"/>
                          <a:ea typeface="Meiryo UI" panose="020B0604030504040204" pitchFamily="50" charset="-128"/>
                        </a:rPr>
                        <a:t>額</a:t>
                      </a:r>
                      <a:endParaRPr 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申請時</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gridSpan="2">
                  <a:txBody>
                    <a:bodyPr/>
                    <a:lstStyle/>
                    <a:p>
                      <a:pPr algn="ctr" fontAlgn="ct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実行時</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gridSpan="2">
                  <a:txBody>
                    <a:bodyPr/>
                    <a:lstStyle/>
                    <a:p>
                      <a:pPr algn="ctr" fontAlgn="ct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zh-TW" altLang="en-US" sz="1200" b="0" i="0" u="none" strike="noStrike" dirty="0" smtClean="0">
                          <a:latin typeface="Meiryo UI" panose="020B0604030504040204" pitchFamily="50" charset="-128"/>
                          <a:ea typeface="Meiryo UI" panose="020B0604030504040204" pitchFamily="50" charset="-128"/>
                        </a:rPr>
                        <a:t>資産計上先部門</a:t>
                      </a: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ＩＴ推</a:t>
                      </a:r>
                      <a:r>
                        <a:rPr lang="en-US" altLang="ja-JP" sz="1200" b="0" i="0" u="none" strike="noStrike" dirty="0" smtClean="0">
                          <a:latin typeface="Meiryo UI" panose="020B0604030504040204" pitchFamily="50" charset="-128"/>
                          <a:ea typeface="Meiryo UI" panose="020B0604030504040204" pitchFamily="50" charset="-128"/>
                        </a:rPr>
                        <a:t>]</a:t>
                      </a: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12700" cap="flat" cmpd="sng" algn="ctr">
                      <a:solidFill>
                        <a:schemeClr val="bg1">
                          <a:lumMod val="50000"/>
                        </a:schemeClr>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213792">
                <a:tc rowSpan="2">
                  <a:txBody>
                    <a:bodyPr/>
                    <a:lstStyle/>
                    <a:p>
                      <a:pPr algn="ctr" fontAlgn="ctr"/>
                      <a:r>
                        <a:rPr lang="ja-JP" altLang="en-US" sz="1200" b="0" i="0" u="none" strike="noStrike">
                          <a:latin typeface="Meiryo UI" panose="020B0604030504040204" pitchFamily="50" charset="-128"/>
                          <a:ea typeface="Meiryo UI" panose="020B0604030504040204" pitchFamily="50" charset="-128"/>
                        </a:rPr>
                        <a:t>スケジュール</a:t>
                      </a:r>
                    </a:p>
                  </a:txBody>
                  <a:tcPr marL="36000" marR="36000" marT="18000" marB="1800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CFFFF"/>
                    </a:solidFill>
                  </a:tcPr>
                </a:tc>
                <a:tc>
                  <a:txBody>
                    <a:bodyPr/>
                    <a:lstStyle/>
                    <a:p>
                      <a:pPr algn="ctr" fontAlgn="ctr"/>
                      <a:r>
                        <a:rPr lang="ja-JP" altLang="en-US" sz="1200" b="0" i="0" u="none" strike="noStrike">
                          <a:latin typeface="Meiryo UI" panose="020B0604030504040204" pitchFamily="50" charset="-128"/>
                          <a:ea typeface="Meiryo UI" panose="020B0604030504040204" pitchFamily="50" charset="-128"/>
                        </a:rPr>
                        <a:t>計画</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rowSpan="2">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発注</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CFFFF"/>
                    </a:solidFill>
                  </a:tcPr>
                </a:tc>
                <a:tc>
                  <a:txBody>
                    <a:bodyPr/>
                    <a:lstStyle/>
                    <a:p>
                      <a:pPr algn="ctr" fontAlgn="ctr"/>
                      <a:endParaRPr lang="en-US" altLang="ja-JP"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solidFill>
                        <a:schemeClr val="tx1"/>
                      </a:solidFill>
                      <a:prstDash val="solid"/>
                      <a:round/>
                      <a:headEnd type="none" w="med" len="med"/>
                      <a:tailEnd type="none" w="med" len="med"/>
                    </a:lnBlToTr>
                  </a:tcPr>
                </a:tc>
                <a:tc rowSpan="2">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検収</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CFFFF"/>
                    </a:solidFill>
                  </a:tcPr>
                </a:tc>
                <a:tc>
                  <a:txBody>
                    <a:bodyPr/>
                    <a:lstStyle/>
                    <a:p>
                      <a:pPr algn="ctr" fontAlgn="ctr"/>
                      <a:endParaRPr lang="en-US" altLang="ja-JP"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TW" altLang="en-US" sz="1200" b="0" i="0" u="none" strike="noStrike" dirty="0">
                          <a:latin typeface="Meiryo UI" panose="020B0604030504040204" pitchFamily="50" charset="-128"/>
                          <a:ea typeface="Meiryo UI" panose="020B0604030504040204" pitchFamily="50" charset="-128"/>
                        </a:rPr>
                        <a:t>運用開始</a:t>
                      </a:r>
                      <a:br>
                        <a:rPr lang="zh-TW" altLang="en-US" sz="1200" b="0" i="0" u="none" strike="noStrike" dirty="0">
                          <a:latin typeface="Meiryo UI" panose="020B0604030504040204" pitchFamily="50" charset="-128"/>
                          <a:ea typeface="Meiryo UI" panose="020B0604030504040204" pitchFamily="50" charset="-128"/>
                        </a:rPr>
                      </a:br>
                      <a:r>
                        <a:rPr lang="zh-TW" altLang="en-US" sz="1200" b="0" i="0" u="none" strike="noStrike" dirty="0">
                          <a:latin typeface="Meiryo UI" panose="020B0604030504040204" pitchFamily="50" charset="-128"/>
                          <a:ea typeface="Meiryo UI" panose="020B0604030504040204" pitchFamily="50" charset="-128"/>
                        </a:rPr>
                        <a:t>（計上）</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CFFFF"/>
                    </a:solidFill>
                  </a:tcPr>
                </a:tc>
                <a:tc>
                  <a:txBody>
                    <a:bodyPr/>
                    <a:lstStyle/>
                    <a:p>
                      <a:pPr algn="ctr" fontAlgn="ctr"/>
                      <a:r>
                        <a:rPr lang="en-US" altLang="ja-JP" sz="1200" b="0" i="0" u="none" strike="noStrike" dirty="0" smtClean="0">
                          <a:latin typeface="Meiryo UI" panose="020B0604030504040204" pitchFamily="50" charset="-128"/>
                          <a:ea typeface="Meiryo UI" panose="020B0604030504040204" pitchFamily="50" charset="-128"/>
                        </a:rPr>
                        <a:t>’23/01</a:t>
                      </a:r>
                      <a:endParaRPr lang="en-US" altLang="ja-JP"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smtClean="0">
                          <a:solidFill>
                            <a:schemeClr val="tx1"/>
                          </a:solidFill>
                          <a:latin typeface="Meiryo UI" panose="020B0604030504040204" pitchFamily="50" charset="-128"/>
                          <a:ea typeface="Meiryo UI" panose="020B0604030504040204" pitchFamily="50" charset="-128"/>
                        </a:rPr>
                        <a:t>TS-No.</a:t>
                      </a:r>
                      <a:r>
                        <a:rPr lang="ja-JP" altLang="en-US" sz="1200" b="0" i="0" u="none" strike="noStrike" dirty="0">
                          <a:solidFill>
                            <a:schemeClr val="tx1"/>
                          </a:solidFill>
                          <a:latin typeface="Meiryo UI" panose="020B0604030504040204" pitchFamily="50" charset="-128"/>
                          <a:ea typeface="Meiryo UI" panose="020B0604030504040204" pitchFamily="50" charset="-128"/>
                        </a:rPr>
                        <a:t>　</a:t>
                      </a:r>
                    </a:p>
                  </a:txBody>
                  <a:tcPr marL="36000" marR="36000" marT="18000" marB="18000" anchor="ctr">
                    <a:lnL w="12700" cap="flat" cmpd="sng" algn="ctr">
                      <a:solidFill>
                        <a:schemeClr val="bg1">
                          <a:lumMod val="50000"/>
                        </a:schemeClr>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CCFFFF"/>
                    </a:solidFill>
                  </a:tcPr>
                </a:tc>
                <a:extLst>
                  <a:ext uri="{0D108BD9-81ED-4DB2-BD59-A6C34878D82A}">
                    <a16:rowId xmlns="" xmlns:a16="http://schemas.microsoft.com/office/drawing/2014/main" val="10004"/>
                  </a:ext>
                </a:extLst>
              </a:tr>
              <a:tr h="253400">
                <a:tc vMerge="1">
                  <a:txBody>
                    <a:bodyPr/>
                    <a:lstStyle/>
                    <a:p>
                      <a:endParaRPr kumimoji="1" lang="ja-JP" altLang="en-US"/>
                    </a:p>
                  </a:txBody>
                  <a:tcPr/>
                </a:tc>
                <a:tc>
                  <a:txBody>
                    <a:bodyPr/>
                    <a:lstStyle/>
                    <a:p>
                      <a:pPr algn="ctr" fontAlgn="ctr"/>
                      <a:r>
                        <a:rPr lang="ja-JP" altLang="en-US" sz="1200" b="0" i="0" u="none" strike="noStrike">
                          <a:latin typeface="Meiryo UI" panose="020B0604030504040204" pitchFamily="50" charset="-128"/>
                          <a:ea typeface="Meiryo UI" panose="020B0604030504040204" pitchFamily="50" charset="-128"/>
                        </a:rPr>
                        <a:t>実行</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CFFFF"/>
                    </a:solidFill>
                  </a:tcPr>
                </a:tc>
                <a:tc vMerge="1">
                  <a:txBody>
                    <a:bodyPr/>
                    <a:lstStyle/>
                    <a:p>
                      <a:endParaRPr kumimoji="1" lang="ja-JP" altLang="en-US"/>
                    </a:p>
                  </a:txBody>
                  <a:tcPr/>
                </a:tc>
                <a:tc>
                  <a:txBody>
                    <a:bodyPr/>
                    <a:lstStyle/>
                    <a:p>
                      <a:pPr algn="ctr" fontAlgn="ctr"/>
                      <a:endParaRPr lang="en-US" altLang="ja-JP"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solidFill>
                        <a:schemeClr val="tx1"/>
                      </a:solidFill>
                      <a:prstDash val="solid"/>
                      <a:round/>
                      <a:headEnd type="none" w="med" len="med"/>
                      <a:tailEnd type="none" w="med" len="med"/>
                    </a:lnBlToTr>
                  </a:tcPr>
                </a:tc>
                <a:tc vMerge="1">
                  <a:txBody>
                    <a:bodyPr/>
                    <a:lstStyle/>
                    <a:p>
                      <a:endParaRPr kumimoji="1" lang="ja-JP" altLang="en-US"/>
                    </a:p>
                  </a:txBody>
                  <a:tcPr/>
                </a:tc>
                <a:tc>
                  <a:txBody>
                    <a:bodyPr/>
                    <a:lstStyle/>
                    <a:p>
                      <a:pPr algn="ctr" fontAlgn="ctr"/>
                      <a:endParaRPr lang="en-US" altLang="ja-JP"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vMerge="1">
                  <a:txBody>
                    <a:bodyPr/>
                    <a:lstStyle/>
                    <a:p>
                      <a:endParaRPr kumimoji="1" lang="ja-JP" altLang="en-US"/>
                    </a:p>
                  </a:txBody>
                  <a:tcPr/>
                </a:tc>
                <a:tc>
                  <a:txBody>
                    <a:bodyPr/>
                    <a:lstStyle/>
                    <a:p>
                      <a:pPr algn="ctr" fontAlgn="ctr"/>
                      <a:r>
                        <a:rPr lang="en-US" altLang="ja-JP" sz="1200" b="0" i="0" u="none" strike="noStrike" dirty="0" smtClean="0">
                          <a:latin typeface="Meiryo UI" panose="020B0604030504040204" pitchFamily="50" charset="-128"/>
                          <a:ea typeface="Meiryo UI" panose="020B0604030504040204" pitchFamily="50" charset="-128"/>
                        </a:rPr>
                        <a:t>’23/01</a:t>
                      </a:r>
                      <a:endParaRPr lang="en-US" altLang="ja-JP"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200" b="0" i="0" u="none" strike="noStrike" dirty="0" err="1" smtClean="0">
                          <a:solidFill>
                            <a:schemeClr val="tx1"/>
                          </a:solidFill>
                          <a:latin typeface="Meiryo UI" panose="020B0604030504040204" pitchFamily="50" charset="-128"/>
                          <a:ea typeface="Meiryo UI" panose="020B0604030504040204" pitchFamily="50" charset="-128"/>
                        </a:rPr>
                        <a:t>ー</a:t>
                      </a:r>
                      <a:endParaRPr lang="ja-JP" altLang="en-US" sz="1200" b="0" i="0" u="none" strike="noStrike" dirty="0" smtClean="0">
                        <a:solidFill>
                          <a:schemeClr val="tx1"/>
                        </a:solidFill>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94707">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10006"/>
                  </a:ext>
                </a:extLst>
              </a:tr>
              <a:tr h="213792">
                <a:tc>
                  <a:txBody>
                    <a:bodyPr/>
                    <a:lstStyle/>
                    <a:p>
                      <a:pPr algn="l" fontAlgn="ctr"/>
                      <a:r>
                        <a:rPr lang="ja-JP" altLang="en-US" sz="1200" b="0" i="0" u="none" strike="noStrike" dirty="0">
                          <a:latin typeface="Meiryo UI" panose="020B0604030504040204" pitchFamily="50" charset="-128"/>
                          <a:ea typeface="Meiryo UI" panose="020B0604030504040204" pitchFamily="50" charset="-128"/>
                        </a:rPr>
                        <a:t>◇問題提起</a:t>
                      </a: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r h="571051">
                <a:tc gridSpan="9">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Meiryo UI" panose="020B0604030504040204" pitchFamily="50" charset="-128"/>
                          <a:ea typeface="Meiryo UI" panose="020B0604030504040204" pitchFamily="50" charset="-128"/>
                        </a:rPr>
                        <a:t>マスタを登録する際に、データがルールに反していないかを判定する機能</a:t>
                      </a:r>
                      <a:r>
                        <a:rPr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マスタチェック</a:t>
                      </a:r>
                      <a:r>
                        <a:rPr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が組み込まれている。マスタチェック機能は、新規製品が作られたり、マスタ登録方法の変更に伴い、ユーザが確認・修正依頼⇒システム担当者にてルールを編集⇒適用　という順番になっている。適用まで１週間ほどかかるため、その際ユーザは余分な確認作業を実施が必要される。</a:t>
                      </a:r>
                      <a:endParaRPr lang="en-US" altLang="ja-JP" sz="1200" dirty="0" smtClean="0">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Meiryo UI" panose="020B0604030504040204" pitchFamily="50" charset="-128"/>
                          <a:ea typeface="Meiryo UI" panose="020B0604030504040204" pitchFamily="50" charset="-128"/>
                        </a:rPr>
                        <a:t>また、ルール一覧は</a:t>
                      </a:r>
                      <a:r>
                        <a:rPr lang="en-US" altLang="ja-JP" sz="1200" dirty="0" smtClean="0">
                          <a:latin typeface="Meiryo UI" panose="020B0604030504040204" pitchFamily="50" charset="-128"/>
                          <a:ea typeface="Meiryo UI" panose="020B0604030504040204" pitchFamily="50" charset="-128"/>
                        </a:rPr>
                        <a:t>excel</a:t>
                      </a:r>
                      <a:r>
                        <a:rPr lang="ja-JP" altLang="en-US" sz="1200" dirty="0" smtClean="0">
                          <a:latin typeface="Meiryo UI" panose="020B0604030504040204" pitchFamily="50" charset="-128"/>
                          <a:ea typeface="Meiryo UI" panose="020B0604030504040204" pitchFamily="50" charset="-128"/>
                        </a:rPr>
                        <a:t>で管理しており、これらの完全システム化することによってユーザ負担・運用負担・開発負担の改善を図る</a:t>
                      </a:r>
                      <a:endParaRPr lang="en-US" altLang="ja-JP" sz="1200" dirty="0" smtClean="0">
                        <a:latin typeface="Meiryo UI" panose="020B0604030504040204" pitchFamily="50" charset="-128"/>
                        <a:ea typeface="Meiryo UI" panose="020B0604030504040204" pitchFamily="50" charset="-128"/>
                      </a:endParaRPr>
                    </a:p>
                  </a:txBody>
                  <a:tcPr marL="36000" marR="36000" marT="18000" marB="1800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8"/>
                  </a:ext>
                </a:extLst>
              </a:tr>
              <a:tr h="94707">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extLst>
                  <a:ext uri="{0D108BD9-81ED-4DB2-BD59-A6C34878D82A}">
                    <a16:rowId xmlns="" xmlns:a16="http://schemas.microsoft.com/office/drawing/2014/main" val="10009"/>
                  </a:ext>
                </a:extLst>
              </a:tr>
              <a:tr h="213792">
                <a:tc gridSpan="2">
                  <a:txBody>
                    <a:bodyPr/>
                    <a:lstStyle/>
                    <a:p>
                      <a:pPr algn="l" fontAlgn="ctr"/>
                      <a:r>
                        <a:rPr lang="zh-CN" altLang="en-US" sz="1200" b="0" i="0" u="none" strike="noStrike" dirty="0">
                          <a:latin typeface="Meiryo UI" panose="020B0604030504040204" pitchFamily="50" charset="-128"/>
                          <a:ea typeface="Meiryo UI" panose="020B0604030504040204" pitchFamily="50" charset="-128"/>
                        </a:rPr>
                        <a:t>◇提案内容</a:t>
                      </a:r>
                      <a:r>
                        <a:rPr lang="en-US" altLang="zh-CN" sz="1200" b="0" i="0" u="none" strike="noStrike" dirty="0">
                          <a:latin typeface="Meiryo UI" panose="020B0604030504040204" pitchFamily="50" charset="-128"/>
                          <a:ea typeface="Meiryo UI" panose="020B0604030504040204" pitchFamily="50" charset="-128"/>
                        </a:rPr>
                        <a:t>(</a:t>
                      </a:r>
                      <a:r>
                        <a:rPr lang="zh-CN" altLang="en-US" sz="1200" b="0" i="0" u="none" strike="noStrike" dirty="0">
                          <a:latin typeface="Meiryo UI" panose="020B0604030504040204" pitchFamily="50" charset="-128"/>
                          <a:ea typeface="Meiryo UI" panose="020B0604030504040204" pitchFamily="50" charset="-128"/>
                        </a:rPr>
                        <a:t>対策</a:t>
                      </a:r>
                      <a:r>
                        <a:rPr lang="en-US" altLang="zh-CN" sz="1200" b="0" i="0" u="none" strike="noStrike" dirty="0">
                          <a:latin typeface="Meiryo UI" panose="020B0604030504040204" pitchFamily="50" charset="-128"/>
                          <a:ea typeface="Meiryo UI" panose="020B0604030504040204" pitchFamily="50" charset="-128"/>
                        </a:rPr>
                        <a:t>)</a:t>
                      </a: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10"/>
                  </a:ext>
                </a:extLst>
              </a:tr>
              <a:tr h="213792">
                <a:tc gridSpan="9">
                  <a:txBody>
                    <a:bodyPr/>
                    <a:lstStyle/>
                    <a:p>
                      <a:pPr algn="l" fontAlgn="t"/>
                      <a:r>
                        <a:rPr lang="ja-JP" altLang="en-US" sz="1200" b="0" i="0" u="none" strike="noStrike" dirty="0" smtClean="0">
                          <a:latin typeface="Meiryo UI" panose="020B0604030504040204" pitchFamily="50" charset="-128"/>
                          <a:ea typeface="Meiryo UI" panose="020B0604030504040204" pitchFamily="50" charset="-128"/>
                        </a:rPr>
                        <a:t>アプリ内でのルールの確認・修正・適用を可能とする。マスタ判定機能の完全システム化を導入する。</a:t>
                      </a:r>
                      <a:endParaRPr lang="en-US" altLang="ja-JP" sz="1200" b="0" i="0" u="none" strike="noStrike" dirty="0" smtClean="0">
                        <a:latin typeface="Meiryo UI" panose="020B0604030504040204" pitchFamily="50" charset="-128"/>
                        <a:ea typeface="Meiryo UI" panose="020B0604030504040204" pitchFamily="50" charset="-128"/>
                      </a:endParaRPr>
                    </a:p>
                  </a:txBody>
                  <a:tcPr marL="36000" marR="36000" marT="18000" marB="18000">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11"/>
                  </a:ext>
                </a:extLst>
              </a:tr>
              <a:tr h="94707">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extLst>
                  <a:ext uri="{0D108BD9-81ED-4DB2-BD59-A6C34878D82A}">
                    <a16:rowId xmlns="" xmlns:a16="http://schemas.microsoft.com/office/drawing/2014/main" val="10012"/>
                  </a:ext>
                </a:extLst>
              </a:tr>
              <a:tr h="213792">
                <a:tc gridSpan="2">
                  <a:txBody>
                    <a:bodyPr/>
                    <a:lstStyle/>
                    <a:p>
                      <a:pPr algn="l" fontAlgn="ctr"/>
                      <a:r>
                        <a:rPr lang="ja-JP" altLang="en-US" sz="1200" b="0" i="0" u="none" strike="noStrike" dirty="0" smtClean="0">
                          <a:latin typeface="Meiryo UI" panose="020B0604030504040204" pitchFamily="50" charset="-128"/>
                          <a:ea typeface="Meiryo UI" panose="020B0604030504040204" pitchFamily="50" charset="-128"/>
                        </a:rPr>
                        <a:t>◇導入費用</a:t>
                      </a: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13"/>
                  </a:ext>
                </a:extLst>
              </a:tr>
              <a:tr h="571051">
                <a:tc gridSpan="9">
                  <a:txBody>
                    <a:bodyPr/>
                    <a:lstStyle/>
                    <a:p>
                      <a:pPr algn="l" fontAlgn="ctr"/>
                      <a:r>
                        <a:rPr lang="zh-TW" altLang="en-US" sz="1200" b="0" i="0" u="none" strike="noStrike" dirty="0" smtClean="0">
                          <a:latin typeface="Meiryo UI" panose="020B0604030504040204" pitchFamily="50" charset="-128"/>
                          <a:ea typeface="Meiryo UI" panose="020B0604030504040204" pitchFamily="50" charset="-128"/>
                        </a:rPr>
                        <a:t>提案額</a:t>
                      </a:r>
                      <a:r>
                        <a:rPr lang="ja-JP" altLang="en-US" sz="1200" b="0" i="0" u="none" strike="noStrike" dirty="0" smtClean="0">
                          <a:latin typeface="Meiryo UI" panose="020B0604030504040204" pitchFamily="50" charset="-128"/>
                          <a:ea typeface="Meiryo UI" panose="020B0604030504040204" pitchFamily="50" charset="-128"/>
                        </a:rPr>
                        <a:t>　</a:t>
                      </a:r>
                      <a:r>
                        <a:rPr lang="zh-TW" altLang="en-US"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導入費用：１年</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3h</a:t>
                      </a:r>
                      <a:r>
                        <a:rPr lang="en-US" altLang="ja-JP" sz="1200" b="0" i="0" u="none" strike="noStrike" baseline="0" dirty="0" smtClean="0">
                          <a:latin typeface="Meiryo UI" panose="020B0604030504040204" pitchFamily="50" charset="-128"/>
                          <a:ea typeface="Meiryo UI" panose="020B0604030504040204" pitchFamily="50" charset="-128"/>
                        </a:rPr>
                        <a:t>  *()</a:t>
                      </a:r>
                      <a:r>
                        <a:rPr lang="ja-JP" altLang="en-US" sz="1200" b="0" i="0" u="none" strike="noStrike" baseline="0" dirty="0" smtClean="0">
                          <a:latin typeface="Meiryo UI" panose="020B0604030504040204" pitchFamily="50" charset="-128"/>
                          <a:ea typeface="Meiryo UI" panose="020B0604030504040204" pitchFamily="50" charset="-128"/>
                        </a:rPr>
                        <a:t>　　　　　　　　　　　　　　　　　　　　　　　　　　　　　　　　　　　　　　　　　　　　　　　　　　　　　　　　　　</a:t>
                      </a:r>
                      <a:endParaRPr lang="en-US" altLang="ja-JP" sz="1200" b="0" i="0" u="none" strike="noStrike" dirty="0" smtClean="0">
                        <a:latin typeface="Meiryo UI" panose="020B0604030504040204" pitchFamily="50" charset="-128"/>
                        <a:ea typeface="Meiryo UI" panose="020B0604030504040204" pitchFamily="50" charset="-128"/>
                      </a:endParaRPr>
                    </a:p>
                  </a:txBody>
                  <a:tcPr marL="36000" marR="36000" marT="18000" marB="1800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extLst>
                  <a:ext uri="{0D108BD9-81ED-4DB2-BD59-A6C34878D82A}">
                    <a16:rowId xmlns="" xmlns:a16="http://schemas.microsoft.com/office/drawing/2014/main" val="10014"/>
                  </a:ext>
                </a:extLst>
              </a:tr>
              <a:tr h="137053">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extLst>
                  <a:ext uri="{0D108BD9-81ED-4DB2-BD59-A6C34878D82A}">
                    <a16:rowId xmlns="" xmlns:a16="http://schemas.microsoft.com/office/drawing/2014/main" val="10015"/>
                  </a:ext>
                </a:extLst>
              </a:tr>
              <a:tr h="273336">
                <a:tc gridSpan="2">
                  <a:txBody>
                    <a:bodyPr/>
                    <a:lstStyle/>
                    <a:p>
                      <a:pPr algn="l" fontAlgn="ctr"/>
                      <a:r>
                        <a:rPr lang="ja-JP" altLang="en-US" sz="1200" b="0" i="0" u="none" strike="noStrike" dirty="0" smtClean="0">
                          <a:latin typeface="Meiryo UI" panose="020B0604030504040204" pitchFamily="50" charset="-128"/>
                          <a:ea typeface="Meiryo UI" panose="020B0604030504040204" pitchFamily="50" charset="-128"/>
                        </a:rPr>
                        <a:t>◇効果</a:t>
                      </a: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16"/>
                  </a:ext>
                </a:extLst>
              </a:tr>
              <a:tr h="928311">
                <a:tc gridSpan="9">
                  <a:txBody>
                    <a:bodyPr/>
                    <a:lstStyle/>
                    <a:p>
                      <a:pPr algn="l" fontAlgn="ctr"/>
                      <a:r>
                        <a:rPr lang="ja-JP" altLang="en-US" sz="1200" b="0" i="0" u="none" strike="noStrike" dirty="0" smtClean="0">
                          <a:latin typeface="Meiryo UI" panose="020B0604030504040204" pitchFamily="50" charset="-128"/>
                          <a:ea typeface="Meiryo UI" panose="020B0604030504040204" pitchFamily="50" charset="-128"/>
                        </a:rPr>
                        <a:t>効果     ： ユーザの単位時間当たりの給料</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ユーザの待機時間</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システム停止　</a:t>
                      </a:r>
                      <a:r>
                        <a:rPr lang="en-US" altLang="ja-JP" sz="1200" b="0" i="0" u="none" strike="noStrike" dirty="0" smtClean="0">
                          <a:latin typeface="Meiryo UI" panose="020B0604030504040204" pitchFamily="50" charset="-128"/>
                          <a:ea typeface="Meiryo UI" panose="020B0604030504040204" pitchFamily="50" charset="-128"/>
                        </a:rPr>
                        <a:t>2/</a:t>
                      </a:r>
                      <a:r>
                        <a:rPr lang="ja-JP" altLang="en-US" sz="1200" b="0" i="0" u="none" strike="noStrike" dirty="0" smtClean="0">
                          <a:latin typeface="Meiryo UI" panose="020B0604030504040204" pitchFamily="50" charset="-128"/>
                          <a:ea typeface="Meiryo UI" panose="020B0604030504040204" pitchFamily="50" charset="-128"/>
                        </a:rPr>
                        <a:t>月　　</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a:t>
                      </a:r>
                      <a:endParaRPr lang="en-US" altLang="ja-JP" sz="1200" b="0" i="0" u="none" strike="noStrike" dirty="0" smtClean="0">
                        <a:latin typeface="Meiryo UI" panose="020B0604030504040204" pitchFamily="50" charset="-128"/>
                        <a:ea typeface="Meiryo UI" panose="020B0604030504040204" pitchFamily="50" charset="-128"/>
                      </a:endParaRPr>
                    </a:p>
                    <a:p>
                      <a:pPr algn="l" fontAlgn="ctr"/>
                      <a:r>
                        <a:rPr lang="en-US" altLang="ja-JP" sz="1200" b="0" i="0" u="none" strike="noStrike" dirty="0" smtClean="0">
                          <a:latin typeface="Meiryo UI" panose="020B0604030504040204" pitchFamily="50" charset="-128"/>
                          <a:ea typeface="Meiryo UI" panose="020B0604030504040204" pitchFamily="50" charset="-128"/>
                        </a:rPr>
                        <a:t>            :</a:t>
                      </a:r>
                      <a:r>
                        <a:rPr lang="ja-JP" altLang="en-US" sz="1200" b="0" i="0" u="none" strike="noStrike" dirty="0" smtClean="0">
                          <a:latin typeface="Meiryo UI" panose="020B0604030504040204" pitchFamily="50" charset="-128"/>
                          <a:ea typeface="Meiryo UI" panose="020B0604030504040204" pitchFamily="50" charset="-128"/>
                        </a:rPr>
                        <a:t>　リリースに作業の減少によりシステム定時時間</a:t>
                      </a:r>
                      <a:endParaRPr lang="en-US" altLang="ja-JP" sz="1200" b="0" i="0" u="none" strike="noStrike" dirty="0" smtClean="0">
                        <a:latin typeface="Meiryo UI" panose="020B0604030504040204" pitchFamily="50" charset="-128"/>
                        <a:ea typeface="Meiryo UI" panose="020B0604030504040204" pitchFamily="50" charset="-128"/>
                      </a:endParaRPr>
                    </a:p>
                    <a:p>
                      <a:pPr algn="l" fontAlgn="ctr"/>
                      <a:r>
                        <a:rPr lang="en-US" altLang="ja-JP" sz="1200" b="0" i="0" u="none" strike="noStrike" dirty="0" smtClean="0">
                          <a:latin typeface="Meiryo UI" panose="020B0604030504040204" pitchFamily="50" charset="-128"/>
                          <a:ea typeface="Meiryo UI" panose="020B0604030504040204" pitchFamily="50" charset="-128"/>
                        </a:rPr>
                        <a:t>            :</a:t>
                      </a:r>
                      <a:r>
                        <a:rPr lang="ja-JP" altLang="en-US" sz="1200" b="0" i="0" u="none" strike="noStrike" dirty="0" smtClean="0">
                          <a:latin typeface="Meiryo UI" panose="020B0604030504040204" pitchFamily="50" charset="-128"/>
                          <a:ea typeface="Meiryo UI" panose="020B0604030504040204" pitchFamily="50" charset="-128"/>
                        </a:rPr>
                        <a:t>　開発期間がなくなる</a:t>
                      </a:r>
                      <a:endParaRPr lang="en-US" altLang="ja-JP" sz="1200" b="0" i="0" u="none" strike="noStrike" dirty="0" smtClean="0">
                        <a:latin typeface="Meiryo UI" panose="020B0604030504040204" pitchFamily="50" charset="-128"/>
                        <a:ea typeface="Meiryo UI" panose="020B0604030504040204" pitchFamily="50" charset="-128"/>
                      </a:endParaRPr>
                    </a:p>
                    <a:p>
                      <a:pPr algn="l" fontAlgn="ctr"/>
                      <a:r>
                        <a:rPr lang="en-US" altLang="ja-JP" sz="1200" b="0" i="0" u="none" strike="noStrike" dirty="0" smtClean="0">
                          <a:latin typeface="Meiryo UI" panose="020B0604030504040204" pitchFamily="50" charset="-128"/>
                          <a:ea typeface="Meiryo UI" panose="020B0604030504040204" pitchFamily="50" charset="-128"/>
                        </a:rPr>
                        <a:t>            :  </a:t>
                      </a:r>
                      <a:r>
                        <a:rPr lang="ja-JP" altLang="en-US" sz="1200" b="0" i="0" u="none" strike="noStrike" dirty="0" smtClean="0">
                          <a:latin typeface="Meiryo UI" panose="020B0604030504040204" pitchFamily="50" charset="-128"/>
                          <a:ea typeface="Meiryo UI" panose="020B0604030504040204" pitchFamily="50" charset="-128"/>
                        </a:rPr>
                        <a:t>リリースに向けた運用作業の減少</a:t>
                      </a:r>
                    </a:p>
                  </a:txBody>
                  <a:tcPr marL="36000" marR="36000" marT="18000" marB="1800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17"/>
                  </a:ext>
                </a:extLst>
              </a:tr>
              <a:tr h="261804">
                <a:tc gridSpan="2">
                  <a:txBody>
                    <a:bodyPr/>
                    <a:lstStyle/>
                    <a:p>
                      <a:pPr algn="l" fontAlgn="ctr"/>
                      <a:r>
                        <a:rPr lang="ja-JP" altLang="en-US" sz="1200" b="0" i="0" u="none" strike="noStrike" dirty="0" smtClean="0">
                          <a:latin typeface="Meiryo UI" panose="020B0604030504040204" pitchFamily="50" charset="-128"/>
                          <a:ea typeface="Meiryo UI" panose="020B0604030504040204" pitchFamily="50" charset="-128"/>
                        </a:rPr>
                        <a:t>◇</a:t>
                      </a:r>
                      <a:r>
                        <a:rPr lang="ja-JP" altLang="ja-JP" sz="1200" b="1" dirty="0" smtClean="0">
                          <a:latin typeface="Meiryo UI" panose="020B0604030504040204" pitchFamily="50" charset="-128"/>
                          <a:ea typeface="Meiryo UI" panose="020B0604030504040204" pitchFamily="50" charset="-128"/>
                        </a:rPr>
                        <a:t>投資効果</a:t>
                      </a: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25400" cap="flat" cmpd="dbl" algn="ctr">
                      <a:noFill/>
                      <a:prstDash val="solid"/>
                      <a:round/>
                      <a:headEnd type="none" w="med" len="med"/>
                      <a:tailEnd type="none" w="med" len="med"/>
                    </a:lnL>
                    <a:lnR w="25400" cap="flat" cmpd="dbl"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bg1"/>
                    </a:solidFill>
                  </a:tcPr>
                </a:tc>
                <a:tc hMerge="1">
                  <a:txBody>
                    <a:bodyPr/>
                    <a:lstStyle/>
                    <a:p>
                      <a:endParaRPr kumimoji="1" lang="ja-JP" altLang="en-US"/>
                    </a:p>
                  </a:txBody>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r>
              <a:tr h="246115">
                <a:tc gridSpan="9">
                  <a:txBody>
                    <a:bodyPr/>
                    <a:lstStyle/>
                    <a:p>
                      <a:pPr algn="l" fontAlgn="ctr"/>
                      <a:r>
                        <a:rPr lang="zh-TW" altLang="en-US" sz="1200" b="0" i="0" u="none" strike="noStrike" dirty="0" smtClean="0">
                          <a:latin typeface="Meiryo UI" panose="020B0604030504040204" pitchFamily="50" charset="-128"/>
                          <a:ea typeface="Meiryo UI" panose="020B0604030504040204" pitchFamily="50" charset="-128"/>
                        </a:rPr>
                        <a:t>投資効果：効果</a:t>
                      </a:r>
                      <a:r>
                        <a:rPr lang="en-US" altLang="zh-TW" sz="1200" b="0" i="0" u="none" strike="noStrike" dirty="0" smtClean="0">
                          <a:latin typeface="Meiryo UI" panose="020B0604030504040204" pitchFamily="50" charset="-128"/>
                          <a:ea typeface="Meiryo UI" panose="020B0604030504040204" pitchFamily="50" charset="-128"/>
                        </a:rPr>
                        <a:t>-</a:t>
                      </a:r>
                      <a:r>
                        <a:rPr lang="zh-TW" altLang="en-US" sz="1200" b="0" i="0" u="none" strike="noStrike" dirty="0" smtClean="0">
                          <a:latin typeface="Meiryo UI" panose="020B0604030504040204" pitchFamily="50" charset="-128"/>
                          <a:ea typeface="Meiryo UI" panose="020B0604030504040204" pitchFamily="50" charset="-128"/>
                        </a:rPr>
                        <a:t>導入費用　　</a:t>
                      </a:r>
                      <a:r>
                        <a:rPr lang="en-US" altLang="zh-TW" sz="1200" b="0" i="0" u="none" strike="noStrike" dirty="0" smtClean="0">
                          <a:latin typeface="Meiryo UI" panose="020B0604030504040204" pitchFamily="50" charset="-128"/>
                          <a:ea typeface="Meiryo UI" panose="020B0604030504040204" pitchFamily="50" charset="-128"/>
                        </a:rPr>
                        <a:t>=</a:t>
                      </a:r>
                    </a:p>
                  </a:txBody>
                  <a:tcPr marL="36000" marR="36000" marT="18000" marB="1800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bl>
          </a:graphicData>
        </a:graphic>
      </p:graphicFrame>
      <p:sp>
        <p:nvSpPr>
          <p:cNvPr id="7" name="タイトル 1"/>
          <p:cNvSpPr>
            <a:spLocks noGrp="1"/>
          </p:cNvSpPr>
          <p:nvPr>
            <p:ph type="title"/>
          </p:nvPr>
        </p:nvSpPr>
        <p:spPr>
          <a:xfrm>
            <a:off x="245999" y="90000"/>
            <a:ext cx="11700000" cy="565146"/>
          </a:xfrm>
        </p:spPr>
        <p:txBody>
          <a:bodyPr lIns="36000" tIns="36000" rIns="36000" bIns="36000">
            <a:spAutoFit/>
          </a:bodyPr>
          <a:lstStyle/>
          <a:p>
            <a:r>
              <a:rPr lang="ja-JP" altLang="en-US" sz="3200" dirty="0">
                <a:latin typeface="Meiryo UI" panose="020B0604030504040204" pitchFamily="50" charset="-128"/>
                <a:ea typeface="Meiryo UI" panose="020B0604030504040204" pitchFamily="50" charset="-128"/>
              </a:rPr>
              <a:t>投資計画概要サマリ</a:t>
            </a:r>
            <a:endParaRPr kumimoji="1" lang="ja-JP" altLang="en-US" sz="3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14255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変更履歴</a:t>
            </a:r>
            <a:endParaRPr lang="ja-JP" altLang="en-US" dirty="0">
              <a:solidFill>
                <a:srgbClr val="333333"/>
              </a:solidFill>
            </a:endParaRPr>
          </a:p>
        </p:txBody>
      </p:sp>
      <p:sp>
        <p:nvSpPr>
          <p:cNvPr id="2" name="スライド番号プレースホルダー 1"/>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3</a:t>
            </a:fld>
            <a:endParaRPr lang="en-US" altLang="ja-JP" dirty="0"/>
          </a:p>
        </p:txBody>
      </p:sp>
      <p:graphicFrame>
        <p:nvGraphicFramePr>
          <p:cNvPr id="10" name="表 9">
            <a:extLst>
              <a:ext uri="{FF2B5EF4-FFF2-40B4-BE49-F238E27FC236}">
                <a16:creationId xmlns="" xmlns:a16="http://schemas.microsoft.com/office/drawing/2014/main" id="{083AF845-05BB-4349-99FA-AECE5090C604}"/>
              </a:ext>
            </a:extLst>
          </p:cNvPr>
          <p:cNvGraphicFramePr>
            <a:graphicFrameLocks noGrp="1"/>
          </p:cNvGraphicFramePr>
          <p:nvPr>
            <p:extLst>
              <p:ext uri="{D42A27DB-BD31-4B8C-83A1-F6EECF244321}">
                <p14:modId xmlns:p14="http://schemas.microsoft.com/office/powerpoint/2010/main" val="4208445045"/>
              </p:ext>
            </p:extLst>
          </p:nvPr>
        </p:nvGraphicFramePr>
        <p:xfrm>
          <a:off x="411032" y="820891"/>
          <a:ext cx="11512262" cy="1188720"/>
        </p:xfrm>
        <a:graphic>
          <a:graphicData uri="http://schemas.openxmlformats.org/drawingml/2006/table">
            <a:tbl>
              <a:tblPr firstRow="1" bandRow="1">
                <a:tableStyleId>{5C22544A-7EE6-4342-B048-85BDC9FD1C3A}</a:tableStyleId>
              </a:tblPr>
              <a:tblGrid>
                <a:gridCol w="810417">
                  <a:extLst>
                    <a:ext uri="{9D8B030D-6E8A-4147-A177-3AD203B41FA5}">
                      <a16:colId xmlns="" xmlns:a16="http://schemas.microsoft.com/office/drawing/2014/main" val="698751098"/>
                    </a:ext>
                  </a:extLst>
                </a:gridCol>
                <a:gridCol w="1696811">
                  <a:extLst>
                    <a:ext uri="{9D8B030D-6E8A-4147-A177-3AD203B41FA5}">
                      <a16:colId xmlns="" xmlns:a16="http://schemas.microsoft.com/office/drawing/2014/main" val="3811415874"/>
                    </a:ext>
                  </a:extLst>
                </a:gridCol>
                <a:gridCol w="1353107">
                  <a:extLst>
                    <a:ext uri="{9D8B030D-6E8A-4147-A177-3AD203B41FA5}">
                      <a16:colId xmlns="" xmlns:a16="http://schemas.microsoft.com/office/drawing/2014/main" val="3575788614"/>
                    </a:ext>
                  </a:extLst>
                </a:gridCol>
                <a:gridCol w="1353107">
                  <a:extLst>
                    <a:ext uri="{9D8B030D-6E8A-4147-A177-3AD203B41FA5}">
                      <a16:colId xmlns="" xmlns:a16="http://schemas.microsoft.com/office/drawing/2014/main" val="1053934314"/>
                    </a:ext>
                  </a:extLst>
                </a:gridCol>
                <a:gridCol w="6298820">
                  <a:extLst>
                    <a:ext uri="{9D8B030D-6E8A-4147-A177-3AD203B41FA5}">
                      <a16:colId xmlns="" xmlns:a16="http://schemas.microsoft.com/office/drawing/2014/main" val="3751057808"/>
                    </a:ext>
                  </a:extLst>
                </a:gridCol>
              </a:tblGrid>
              <a:tr h="0">
                <a:tc>
                  <a:txBody>
                    <a:bodyPr/>
                    <a:lstStyle/>
                    <a:p>
                      <a:r>
                        <a:rPr kumimoji="1" lang="ja-JP" altLang="en-US" dirty="0"/>
                        <a:t>版</a:t>
                      </a:r>
                      <a:endParaRPr kumimoji="1" lang="en-US" altLang="ja-JP" dirty="0"/>
                    </a:p>
                  </a:txBody>
                  <a:tcPr/>
                </a:tc>
                <a:tc>
                  <a:txBody>
                    <a:bodyPr/>
                    <a:lstStyle/>
                    <a:p>
                      <a:r>
                        <a:rPr kumimoji="1" lang="ja-JP" altLang="en-US"/>
                        <a:t>変更日</a:t>
                      </a:r>
                    </a:p>
                  </a:txBody>
                  <a:tcPr/>
                </a:tc>
                <a:tc>
                  <a:txBody>
                    <a:bodyPr/>
                    <a:lstStyle/>
                    <a:p>
                      <a:r>
                        <a:rPr kumimoji="1" lang="ja-JP" altLang="en-US"/>
                        <a:t>変更者</a:t>
                      </a:r>
                    </a:p>
                  </a:txBody>
                  <a:tcPr/>
                </a:tc>
                <a:tc>
                  <a:txBody>
                    <a:bodyPr/>
                    <a:lstStyle/>
                    <a:p>
                      <a:r>
                        <a:rPr kumimoji="1" lang="ja-JP" altLang="en-US"/>
                        <a:t>承認者</a:t>
                      </a:r>
                    </a:p>
                  </a:txBody>
                  <a:tcPr/>
                </a:tc>
                <a:tc>
                  <a:txBody>
                    <a:bodyPr/>
                    <a:lstStyle/>
                    <a:p>
                      <a:r>
                        <a:rPr kumimoji="1" lang="ja-JP" altLang="en-US"/>
                        <a:t>変更内容</a:t>
                      </a:r>
                    </a:p>
                  </a:txBody>
                  <a:tcPr/>
                </a:tc>
                <a:extLst>
                  <a:ext uri="{0D108BD9-81ED-4DB2-BD59-A6C34878D82A}">
                    <a16:rowId xmlns="" xmlns:a16="http://schemas.microsoft.com/office/drawing/2014/main" val="1321770745"/>
                  </a:ext>
                </a:extLst>
              </a:tr>
              <a:tr h="0">
                <a:tc>
                  <a:txBody>
                    <a:bodyPr/>
                    <a:lstStyle/>
                    <a:p>
                      <a:r>
                        <a:rPr kumimoji="1" lang="en-US" altLang="ja-JP" dirty="0"/>
                        <a:t>0.01</a:t>
                      </a:r>
                      <a:endParaRPr kumimoji="1" lang="ja-JP" altLang="en-US" dirty="0"/>
                    </a:p>
                  </a:txBody>
                  <a:tcPr/>
                </a:tc>
                <a:tc>
                  <a:txBody>
                    <a:bodyPr/>
                    <a:lstStyle/>
                    <a:p>
                      <a:r>
                        <a:rPr kumimoji="1" lang="en-US" altLang="ja-JP" baseline="0" dirty="0" smtClean="0"/>
                        <a:t>2022/8/3</a:t>
                      </a:r>
                      <a:endParaRPr kumimoji="1" lang="ja-JP" altLang="en-US" baseline="0" dirty="0"/>
                    </a:p>
                  </a:txBody>
                  <a:tcPr/>
                </a:tc>
                <a:tc>
                  <a:txBody>
                    <a:bodyPr/>
                    <a:lstStyle/>
                    <a:p>
                      <a:r>
                        <a:rPr kumimoji="1" lang="ja-JP" altLang="en-US" dirty="0" smtClean="0"/>
                        <a:t>竹澤</a:t>
                      </a:r>
                      <a:endParaRPr kumimoji="1" lang="ja-JP" altLang="en-US" dirty="0"/>
                    </a:p>
                  </a:txBody>
                  <a:tcPr/>
                </a:tc>
                <a:tc>
                  <a:txBody>
                    <a:bodyPr/>
                    <a:lstStyle/>
                    <a:p>
                      <a:r>
                        <a:rPr kumimoji="1" lang="en-US" altLang="ja-JP" dirty="0"/>
                        <a:t>-</a:t>
                      </a:r>
                      <a:endParaRPr kumimoji="1" lang="ja-JP" altLang="en-US" dirty="0"/>
                    </a:p>
                  </a:txBody>
                  <a:tcPr/>
                </a:tc>
                <a:tc>
                  <a:txBody>
                    <a:bodyPr/>
                    <a:lstStyle/>
                    <a:p>
                      <a:r>
                        <a:rPr kumimoji="1" lang="ja-JP" altLang="en-US" dirty="0"/>
                        <a:t>新規作成</a:t>
                      </a:r>
                    </a:p>
                  </a:txBody>
                  <a:tcPr/>
                </a:tc>
                <a:extLst>
                  <a:ext uri="{0D108BD9-81ED-4DB2-BD59-A6C34878D82A}">
                    <a16:rowId xmlns="" xmlns:a16="http://schemas.microsoft.com/office/drawing/2014/main" val="1940696718"/>
                  </a:ext>
                </a:extLst>
              </a:tr>
              <a:tr h="0">
                <a:tc>
                  <a:txBody>
                    <a:bodyPr/>
                    <a:lstStyle/>
                    <a:p>
                      <a:endParaRPr lang="ja-JP" altLang="en-US" dirty="0"/>
                    </a:p>
                  </a:txBody>
                  <a:tcPr/>
                </a:tc>
                <a:tc>
                  <a:txBody>
                    <a:bodyPr/>
                    <a:lstStyle/>
                    <a:p>
                      <a:endParaRPr lang="ja-JP" altLang="en-US" dirty="0"/>
                    </a:p>
                  </a:txBody>
                  <a:tcPr/>
                </a:tc>
                <a:tc>
                  <a:txBody>
                    <a:bodyPr/>
                    <a:lstStyle/>
                    <a:p>
                      <a:endParaRPr lang="ja-JP" altLang="en-US"/>
                    </a:p>
                  </a:txBody>
                  <a:tcPr/>
                </a:tc>
                <a:tc>
                  <a:txBody>
                    <a:bodyPr/>
                    <a:lstStyle/>
                    <a:p>
                      <a:endParaRPr lang="ja-JP" altLang="en-US"/>
                    </a:p>
                  </a:txBody>
                  <a:tcPr/>
                </a:tc>
                <a:tc>
                  <a:txBody>
                    <a:bodyPr/>
                    <a:lstStyle/>
                    <a:p>
                      <a:endParaRPr lang="ja-JP" altLang="en-US" dirty="0"/>
                    </a:p>
                  </a:txBody>
                  <a:tcPr/>
                </a:tc>
                <a:extLst>
                  <a:ext uri="{0D108BD9-81ED-4DB2-BD59-A6C34878D82A}">
                    <a16:rowId xmlns="" xmlns:a16="http://schemas.microsoft.com/office/drawing/2014/main" val="2681436705"/>
                  </a:ext>
                </a:extLst>
              </a:tr>
              <a:tr h="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en-US" altLang="ja-JP" dirty="0"/>
                    </a:p>
                  </a:txBody>
                  <a:tcPr/>
                </a:tc>
                <a:extLst>
                  <a:ext uri="{0D108BD9-81ED-4DB2-BD59-A6C34878D82A}">
                    <a16:rowId xmlns="" xmlns:a16="http://schemas.microsoft.com/office/drawing/2014/main" val="2531023828"/>
                  </a:ext>
                </a:extLst>
              </a:tr>
            </a:tbl>
          </a:graphicData>
        </a:graphic>
      </p:graphicFrame>
    </p:spTree>
    <p:extLst>
      <p:ext uri="{BB962C8B-B14F-4D97-AF65-F5344CB8AC3E}">
        <p14:creationId xmlns:p14="http://schemas.microsoft.com/office/powerpoint/2010/main" val="1156009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4</a:t>
            </a:fld>
            <a:endParaRPr lang="en-US" altLang="ja-JP" dirty="0"/>
          </a:p>
        </p:txBody>
      </p:sp>
      <p:sp>
        <p:nvSpPr>
          <p:cNvPr id="7" name="角丸四角形吹き出し 6" hidden="1"/>
          <p:cNvSpPr/>
          <p:nvPr/>
        </p:nvSpPr>
        <p:spPr>
          <a:xfrm>
            <a:off x="10338834" y="1465669"/>
            <a:ext cx="1600200" cy="373206"/>
          </a:xfrm>
          <a:prstGeom prst="wedgeRoundRectCallout">
            <a:avLst>
              <a:gd name="adj1" fmla="val -61899"/>
              <a:gd name="adj2" fmla="val 2320"/>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100" dirty="0" err="1">
                <a:solidFill>
                  <a:schemeClr val="bg1"/>
                </a:solidFill>
                <a:latin typeface="Meiryo UI" panose="020B0604030504040204" pitchFamily="50" charset="-128"/>
                <a:ea typeface="Meiryo UI" panose="020B0604030504040204" pitchFamily="50" charset="-128"/>
              </a:rPr>
              <a:t>SC_MainPDPurpose</a:t>
            </a:r>
            <a:endParaRPr lang="ja-JP" altLang="ja-JP" sz="1100" dirty="0">
              <a:solidFill>
                <a:schemeClr val="bg1"/>
              </a:solidFill>
              <a:latin typeface="Meiryo UI" panose="020B0604030504040204" pitchFamily="50" charset="-128"/>
              <a:ea typeface="Meiryo UI" panose="020B0604030504040204" pitchFamily="50" charset="-128"/>
            </a:endParaRPr>
          </a:p>
        </p:txBody>
      </p:sp>
      <p:sp>
        <p:nvSpPr>
          <p:cNvPr id="10" name="角丸四角形吹き出し 9" hidden="1"/>
          <p:cNvSpPr/>
          <p:nvPr/>
        </p:nvSpPr>
        <p:spPr>
          <a:xfrm>
            <a:off x="10178474" y="107150"/>
            <a:ext cx="1920920" cy="465505"/>
          </a:xfrm>
          <a:prstGeom prst="wedgeRoundRectCallout">
            <a:avLst>
              <a:gd name="adj1" fmla="val -57143"/>
              <a:gd name="adj2" fmla="val 6674"/>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000" dirty="0">
                <a:solidFill>
                  <a:schemeClr val="bg1"/>
                </a:solidFill>
                <a:latin typeface="Meiryo UI" panose="020B0604030504040204" pitchFamily="50" charset="-128"/>
                <a:ea typeface="Meiryo UI" panose="020B0604030504040204" pitchFamily="50" charset="-128"/>
              </a:rPr>
              <a:t>※</a:t>
            </a:r>
            <a:r>
              <a:rPr lang="ja-JP" altLang="en-US" sz="1000" dirty="0">
                <a:solidFill>
                  <a:schemeClr val="bg1"/>
                </a:solidFill>
                <a:latin typeface="Meiryo UI" panose="020B0604030504040204" pitchFamily="50" charset="-128"/>
                <a:ea typeface="Meiryo UI" panose="020B0604030504040204" pitchFamily="50" charset="-128"/>
              </a:rPr>
              <a:t>調査用メモ</a:t>
            </a:r>
            <a:endParaRPr lang="en-US" altLang="ja-JP" sz="1000" dirty="0">
              <a:solidFill>
                <a:schemeClr val="bg1"/>
              </a:solidFill>
              <a:latin typeface="Meiryo UI" panose="020B0604030504040204" pitchFamily="50" charset="-128"/>
              <a:ea typeface="Meiryo UI" panose="020B0604030504040204" pitchFamily="50" charset="-128"/>
            </a:endParaRPr>
          </a:p>
          <a:p>
            <a:pPr lvl="0" defTabSz="685800">
              <a:defRPr/>
            </a:pPr>
            <a:r>
              <a:rPr lang="ja-JP" altLang="en-US" sz="1000" dirty="0">
                <a:solidFill>
                  <a:schemeClr val="bg1"/>
                </a:solidFill>
                <a:latin typeface="Meiryo UI" panose="020B0604030504040204" pitchFamily="50" charset="-128"/>
                <a:ea typeface="Meiryo UI" panose="020B0604030504040204" pitchFamily="50" charset="-128"/>
              </a:rPr>
              <a:t>既存システムのプロパティ値</a:t>
            </a:r>
            <a:endParaRPr lang="ja-JP" altLang="ja-JP" sz="1000" dirty="0">
              <a:solidFill>
                <a:schemeClr val="bg1"/>
              </a:solidFill>
              <a:latin typeface="Meiryo UI" panose="020B0604030504040204" pitchFamily="50" charset="-128"/>
              <a:ea typeface="Meiryo UI" panose="020B0604030504040204" pitchFamily="50" charset="-128"/>
            </a:endParaRPr>
          </a:p>
        </p:txBody>
      </p:sp>
      <p:sp>
        <p:nvSpPr>
          <p:cNvPr id="4" name="タイトル 3"/>
          <p:cNvSpPr>
            <a:spLocks noGrp="1"/>
          </p:cNvSpPr>
          <p:nvPr>
            <p:ph type="title"/>
          </p:nvPr>
        </p:nvSpPr>
        <p:spPr>
          <a:xfrm>
            <a:off x="0" y="13157"/>
            <a:ext cx="12191999" cy="692149"/>
          </a:xfrm>
        </p:spPr>
        <p:txBody>
          <a:bodyPr/>
          <a:lstStyle/>
          <a:p>
            <a:r>
              <a:rPr lang="ja-JP" altLang="en-US" dirty="0" smtClean="0"/>
              <a:t>機能概要</a:t>
            </a:r>
            <a:endParaRPr kumimoji="1" lang="ja-JP" altLang="en-US" dirty="0"/>
          </a:p>
        </p:txBody>
      </p:sp>
      <p:sp>
        <p:nvSpPr>
          <p:cNvPr id="5" name="テキスト ボックス 4"/>
          <p:cNvSpPr txBox="1"/>
          <p:nvPr/>
        </p:nvSpPr>
        <p:spPr>
          <a:xfrm>
            <a:off x="1420367" y="5894680"/>
            <a:ext cx="9168384" cy="369332"/>
          </a:xfrm>
          <a:prstGeom prst="rect">
            <a:avLst/>
          </a:prstGeom>
          <a:noFill/>
          <a:ln>
            <a:solidFill>
              <a:schemeClr val="tx1"/>
            </a:solidFill>
          </a:ln>
        </p:spPr>
        <p:txBody>
          <a:bodyPr wrap="square" rtlCol="0">
            <a:spAutoFit/>
          </a:bodyPr>
          <a:lstStyle/>
          <a:p>
            <a:r>
              <a:rPr kumimoji="1" lang="ja-JP" altLang="en-US" dirty="0" smtClean="0"/>
              <a:t>チェックルールをユーザが登録可能とし、ルールの確認・</a:t>
            </a:r>
            <a:r>
              <a:rPr lang="ja-JP" altLang="en-US" dirty="0"/>
              <a:t> </a:t>
            </a:r>
            <a:r>
              <a:rPr lang="ja-JP" altLang="en-US" dirty="0" smtClean="0"/>
              <a:t>登録</a:t>
            </a:r>
            <a:r>
              <a:rPr lang="ja-JP" altLang="en-US" dirty="0"/>
              <a:t>・</a:t>
            </a:r>
            <a:r>
              <a:rPr lang="ja-JP" altLang="en-US" dirty="0" smtClean="0"/>
              <a:t>削除</a:t>
            </a:r>
            <a:r>
              <a:rPr lang="ja-JP" altLang="en-US" dirty="0"/>
              <a:t>・</a:t>
            </a:r>
            <a:r>
              <a:rPr kumimoji="1" lang="ja-JP" altLang="en-US" dirty="0" smtClean="0"/>
              <a:t>修正を行える機能を構築する</a:t>
            </a:r>
            <a:endParaRPr kumimoji="1" lang="ja-JP" altLang="en-US" dirty="0"/>
          </a:p>
        </p:txBody>
      </p:sp>
      <p:sp>
        <p:nvSpPr>
          <p:cNvPr id="13" name="フリーフォーム 12"/>
          <p:cNvSpPr/>
          <p:nvPr/>
        </p:nvSpPr>
        <p:spPr>
          <a:xfrm>
            <a:off x="304800" y="2560320"/>
            <a:ext cx="146304" cy="274320"/>
          </a:xfrm>
          <a:custGeom>
            <a:avLst/>
            <a:gdLst>
              <a:gd name="connsiteX0" fmla="*/ 0 w 146304"/>
              <a:gd name="connsiteY0" fmla="*/ 274320 h 274320"/>
              <a:gd name="connsiteX1" fmla="*/ 30480 w 146304"/>
              <a:gd name="connsiteY1" fmla="*/ 225552 h 274320"/>
              <a:gd name="connsiteX2" fmla="*/ 60960 w 146304"/>
              <a:gd name="connsiteY2" fmla="*/ 188976 h 274320"/>
              <a:gd name="connsiteX3" fmla="*/ 85344 w 146304"/>
              <a:gd name="connsiteY3" fmla="*/ 115824 h 274320"/>
              <a:gd name="connsiteX4" fmla="*/ 103632 w 146304"/>
              <a:gd name="connsiteY4" fmla="*/ 85344 h 274320"/>
              <a:gd name="connsiteX5" fmla="*/ 115824 w 146304"/>
              <a:gd name="connsiteY5" fmla="*/ 54864 h 274320"/>
              <a:gd name="connsiteX6" fmla="*/ 128016 w 146304"/>
              <a:gd name="connsiteY6" fmla="*/ 30480 h 274320"/>
              <a:gd name="connsiteX7" fmla="*/ 146304 w 146304"/>
              <a:gd name="connsiteY7" fmla="*/ 0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304" h="274320">
                <a:moveTo>
                  <a:pt x="0" y="274320"/>
                </a:moveTo>
                <a:cubicBezTo>
                  <a:pt x="10160" y="258064"/>
                  <a:pt x="19338" y="241151"/>
                  <a:pt x="30480" y="225552"/>
                </a:cubicBezTo>
                <a:cubicBezTo>
                  <a:pt x="39704" y="212638"/>
                  <a:pt x="53863" y="203171"/>
                  <a:pt x="60960" y="188976"/>
                </a:cubicBezTo>
                <a:cubicBezTo>
                  <a:pt x="72455" y="165987"/>
                  <a:pt x="72120" y="137864"/>
                  <a:pt x="85344" y="115824"/>
                </a:cubicBezTo>
                <a:cubicBezTo>
                  <a:pt x="91440" y="105664"/>
                  <a:pt x="98333" y="95942"/>
                  <a:pt x="103632" y="85344"/>
                </a:cubicBezTo>
                <a:cubicBezTo>
                  <a:pt x="108526" y="75557"/>
                  <a:pt x="111380" y="64864"/>
                  <a:pt x="115824" y="54864"/>
                </a:cubicBezTo>
                <a:cubicBezTo>
                  <a:pt x="119515" y="46560"/>
                  <a:pt x="124825" y="38989"/>
                  <a:pt x="128016" y="30480"/>
                </a:cubicBezTo>
                <a:cubicBezTo>
                  <a:pt x="139644" y="-527"/>
                  <a:pt x="124216" y="11044"/>
                  <a:pt x="146304" y="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359502" y="1789211"/>
            <a:ext cx="531866" cy="553835"/>
            <a:chOff x="1170432" y="1542288"/>
            <a:chExt cx="2804158" cy="2919985"/>
          </a:xfrm>
        </p:grpSpPr>
        <p:sp>
          <p:nvSpPr>
            <p:cNvPr id="18" name="フリーフォーム 17"/>
            <p:cNvSpPr/>
            <p:nvPr/>
          </p:nvSpPr>
          <p:spPr>
            <a:xfrm>
              <a:off x="1333545" y="1542288"/>
              <a:ext cx="1188720" cy="1292352"/>
            </a:xfrm>
            <a:custGeom>
              <a:avLst/>
              <a:gdLst>
                <a:gd name="connsiteX0" fmla="*/ 0 w 1188720"/>
                <a:gd name="connsiteY0" fmla="*/ 323088 h 1292352"/>
                <a:gd name="connsiteX1" fmla="*/ 18288 w 1188720"/>
                <a:gd name="connsiteY1" fmla="*/ 262128 h 1292352"/>
                <a:gd name="connsiteX2" fmla="*/ 24384 w 1188720"/>
                <a:gd name="connsiteY2" fmla="*/ 225552 h 1292352"/>
                <a:gd name="connsiteX3" fmla="*/ 42672 w 1188720"/>
                <a:gd name="connsiteY3" fmla="*/ 213360 h 1292352"/>
                <a:gd name="connsiteX4" fmla="*/ 54864 w 1188720"/>
                <a:gd name="connsiteY4" fmla="*/ 195072 h 1292352"/>
                <a:gd name="connsiteX5" fmla="*/ 91440 w 1188720"/>
                <a:gd name="connsiteY5" fmla="*/ 158496 h 1292352"/>
                <a:gd name="connsiteX6" fmla="*/ 97536 w 1188720"/>
                <a:gd name="connsiteY6" fmla="*/ 134112 h 1292352"/>
                <a:gd name="connsiteX7" fmla="*/ 146304 w 1188720"/>
                <a:gd name="connsiteY7" fmla="*/ 97536 h 1292352"/>
                <a:gd name="connsiteX8" fmla="*/ 152400 w 1188720"/>
                <a:gd name="connsiteY8" fmla="*/ 73152 h 1292352"/>
                <a:gd name="connsiteX9" fmla="*/ 170688 w 1188720"/>
                <a:gd name="connsiteY9" fmla="*/ 67056 h 1292352"/>
                <a:gd name="connsiteX10" fmla="*/ 188976 w 1188720"/>
                <a:gd name="connsiteY10" fmla="*/ 48768 h 1292352"/>
                <a:gd name="connsiteX11" fmla="*/ 213360 w 1188720"/>
                <a:gd name="connsiteY11" fmla="*/ 36576 h 1292352"/>
                <a:gd name="connsiteX12" fmla="*/ 268224 w 1188720"/>
                <a:gd name="connsiteY12" fmla="*/ 24384 h 1292352"/>
                <a:gd name="connsiteX13" fmla="*/ 548640 w 1188720"/>
                <a:gd name="connsiteY13" fmla="*/ 12192 h 1292352"/>
                <a:gd name="connsiteX14" fmla="*/ 579120 w 1188720"/>
                <a:gd name="connsiteY14" fmla="*/ 0 h 1292352"/>
                <a:gd name="connsiteX15" fmla="*/ 737616 w 1188720"/>
                <a:gd name="connsiteY15" fmla="*/ 18288 h 1292352"/>
                <a:gd name="connsiteX16" fmla="*/ 780288 w 1188720"/>
                <a:gd name="connsiteY16" fmla="*/ 36576 h 1292352"/>
                <a:gd name="connsiteX17" fmla="*/ 822960 w 1188720"/>
                <a:gd name="connsiteY17" fmla="*/ 60960 h 1292352"/>
                <a:gd name="connsiteX18" fmla="*/ 896112 w 1188720"/>
                <a:gd name="connsiteY18" fmla="*/ 97536 h 1292352"/>
                <a:gd name="connsiteX19" fmla="*/ 914400 w 1188720"/>
                <a:gd name="connsiteY19" fmla="*/ 115824 h 1292352"/>
                <a:gd name="connsiteX20" fmla="*/ 981456 w 1188720"/>
                <a:gd name="connsiteY20" fmla="*/ 176784 h 1292352"/>
                <a:gd name="connsiteX21" fmla="*/ 993648 w 1188720"/>
                <a:gd name="connsiteY21" fmla="*/ 195072 h 1292352"/>
                <a:gd name="connsiteX22" fmla="*/ 1011936 w 1188720"/>
                <a:gd name="connsiteY22" fmla="*/ 213360 h 1292352"/>
                <a:gd name="connsiteX23" fmla="*/ 1042416 w 1188720"/>
                <a:gd name="connsiteY23" fmla="*/ 256032 h 1292352"/>
                <a:gd name="connsiteX24" fmla="*/ 1048512 w 1188720"/>
                <a:gd name="connsiteY24" fmla="*/ 280416 h 1292352"/>
                <a:gd name="connsiteX25" fmla="*/ 1054608 w 1188720"/>
                <a:gd name="connsiteY25" fmla="*/ 335280 h 1292352"/>
                <a:gd name="connsiteX26" fmla="*/ 1066800 w 1188720"/>
                <a:gd name="connsiteY26" fmla="*/ 371856 h 1292352"/>
                <a:gd name="connsiteX27" fmla="*/ 1085088 w 1188720"/>
                <a:gd name="connsiteY27" fmla="*/ 463296 h 1292352"/>
                <a:gd name="connsiteX28" fmla="*/ 1097280 w 1188720"/>
                <a:gd name="connsiteY28" fmla="*/ 603504 h 1292352"/>
                <a:gd name="connsiteX29" fmla="*/ 1103376 w 1188720"/>
                <a:gd name="connsiteY29" fmla="*/ 646176 h 1292352"/>
                <a:gd name="connsiteX30" fmla="*/ 1127760 w 1188720"/>
                <a:gd name="connsiteY30" fmla="*/ 682752 h 1292352"/>
                <a:gd name="connsiteX31" fmla="*/ 1139952 w 1188720"/>
                <a:gd name="connsiteY31" fmla="*/ 701040 h 1292352"/>
                <a:gd name="connsiteX32" fmla="*/ 1158240 w 1188720"/>
                <a:gd name="connsiteY32" fmla="*/ 719328 h 1292352"/>
                <a:gd name="connsiteX33" fmla="*/ 1188720 w 1188720"/>
                <a:gd name="connsiteY33" fmla="*/ 762000 h 1292352"/>
                <a:gd name="connsiteX34" fmla="*/ 1170432 w 1188720"/>
                <a:gd name="connsiteY34" fmla="*/ 768096 h 1292352"/>
                <a:gd name="connsiteX35" fmla="*/ 1091184 w 1188720"/>
                <a:gd name="connsiteY35" fmla="*/ 780288 h 1292352"/>
                <a:gd name="connsiteX36" fmla="*/ 1097280 w 1188720"/>
                <a:gd name="connsiteY36" fmla="*/ 804672 h 1292352"/>
                <a:gd name="connsiteX37" fmla="*/ 1109472 w 1188720"/>
                <a:gd name="connsiteY37" fmla="*/ 859536 h 1292352"/>
                <a:gd name="connsiteX38" fmla="*/ 1115568 w 1188720"/>
                <a:gd name="connsiteY38" fmla="*/ 890016 h 1292352"/>
                <a:gd name="connsiteX39" fmla="*/ 1127760 w 1188720"/>
                <a:gd name="connsiteY39" fmla="*/ 920496 h 1292352"/>
                <a:gd name="connsiteX40" fmla="*/ 1133856 w 1188720"/>
                <a:gd name="connsiteY40" fmla="*/ 938784 h 1292352"/>
                <a:gd name="connsiteX41" fmla="*/ 1115568 w 1188720"/>
                <a:gd name="connsiteY41" fmla="*/ 999744 h 1292352"/>
                <a:gd name="connsiteX42" fmla="*/ 1072896 w 1188720"/>
                <a:gd name="connsiteY42" fmla="*/ 1018032 h 1292352"/>
                <a:gd name="connsiteX43" fmla="*/ 975360 w 1188720"/>
                <a:gd name="connsiteY43" fmla="*/ 981456 h 1292352"/>
                <a:gd name="connsiteX44" fmla="*/ 981456 w 1188720"/>
                <a:gd name="connsiteY44" fmla="*/ 1030224 h 1292352"/>
                <a:gd name="connsiteX45" fmla="*/ 1078992 w 1188720"/>
                <a:gd name="connsiteY45" fmla="*/ 1011936 h 1292352"/>
                <a:gd name="connsiteX46" fmla="*/ 1097280 w 1188720"/>
                <a:gd name="connsiteY46" fmla="*/ 999744 h 1292352"/>
                <a:gd name="connsiteX47" fmla="*/ 1127760 w 1188720"/>
                <a:gd name="connsiteY47" fmla="*/ 993648 h 1292352"/>
                <a:gd name="connsiteX48" fmla="*/ 1146048 w 1188720"/>
                <a:gd name="connsiteY48" fmla="*/ 975360 h 1292352"/>
                <a:gd name="connsiteX49" fmla="*/ 1133856 w 1188720"/>
                <a:gd name="connsiteY49" fmla="*/ 1078992 h 1292352"/>
                <a:gd name="connsiteX50" fmla="*/ 1127760 w 1188720"/>
                <a:gd name="connsiteY50" fmla="*/ 1109472 h 1292352"/>
                <a:gd name="connsiteX51" fmla="*/ 1115568 w 1188720"/>
                <a:gd name="connsiteY51" fmla="*/ 1127760 h 1292352"/>
                <a:gd name="connsiteX52" fmla="*/ 1109472 w 1188720"/>
                <a:gd name="connsiteY52" fmla="*/ 1164336 h 1292352"/>
                <a:gd name="connsiteX53" fmla="*/ 1072896 w 1188720"/>
                <a:gd name="connsiteY53" fmla="*/ 1213104 h 1292352"/>
                <a:gd name="connsiteX54" fmla="*/ 1042416 w 1188720"/>
                <a:gd name="connsiteY54" fmla="*/ 1286256 h 1292352"/>
                <a:gd name="connsiteX55" fmla="*/ 1024128 w 1188720"/>
                <a:gd name="connsiteY55" fmla="*/ 1292352 h 1292352"/>
                <a:gd name="connsiteX56" fmla="*/ 926592 w 1188720"/>
                <a:gd name="connsiteY56" fmla="*/ 1286256 h 1292352"/>
                <a:gd name="connsiteX57" fmla="*/ 749808 w 1188720"/>
                <a:gd name="connsiteY57" fmla="*/ 1267968 h 1292352"/>
                <a:gd name="connsiteX58" fmla="*/ 633984 w 1188720"/>
                <a:gd name="connsiteY58" fmla="*/ 1249680 h 1292352"/>
                <a:gd name="connsiteX59" fmla="*/ 560832 w 1188720"/>
                <a:gd name="connsiteY59" fmla="*/ 1231392 h 1292352"/>
                <a:gd name="connsiteX60" fmla="*/ 438912 w 1188720"/>
                <a:gd name="connsiteY60" fmla="*/ 1207008 h 1292352"/>
                <a:gd name="connsiteX61" fmla="*/ 371856 w 1188720"/>
                <a:gd name="connsiteY61" fmla="*/ 1176528 h 1292352"/>
                <a:gd name="connsiteX62" fmla="*/ 329184 w 1188720"/>
                <a:gd name="connsiteY62" fmla="*/ 1152144 h 1292352"/>
                <a:gd name="connsiteX63" fmla="*/ 310896 w 1188720"/>
                <a:gd name="connsiteY63" fmla="*/ 1139952 h 1292352"/>
                <a:gd name="connsiteX64" fmla="*/ 268224 w 1188720"/>
                <a:gd name="connsiteY64" fmla="*/ 1133856 h 1292352"/>
                <a:gd name="connsiteX65" fmla="*/ 231648 w 1188720"/>
                <a:gd name="connsiteY65" fmla="*/ 1103376 h 1292352"/>
                <a:gd name="connsiteX66" fmla="*/ 201168 w 1188720"/>
                <a:gd name="connsiteY66" fmla="*/ 1085088 h 1292352"/>
                <a:gd name="connsiteX67" fmla="*/ 176784 w 1188720"/>
                <a:gd name="connsiteY67" fmla="*/ 1060704 h 1292352"/>
                <a:gd name="connsiteX68" fmla="*/ 158496 w 1188720"/>
                <a:gd name="connsiteY68" fmla="*/ 1042416 h 1292352"/>
                <a:gd name="connsiteX69" fmla="*/ 152400 w 1188720"/>
                <a:gd name="connsiteY69" fmla="*/ 1024128 h 1292352"/>
                <a:gd name="connsiteX70" fmla="*/ 140208 w 1188720"/>
                <a:gd name="connsiteY70" fmla="*/ 969264 h 1292352"/>
                <a:gd name="connsiteX71" fmla="*/ 115824 w 1188720"/>
                <a:gd name="connsiteY71" fmla="*/ 932688 h 1292352"/>
                <a:gd name="connsiteX72" fmla="*/ 109728 w 1188720"/>
                <a:gd name="connsiteY72" fmla="*/ 847344 h 1292352"/>
                <a:gd name="connsiteX73" fmla="*/ 85344 w 1188720"/>
                <a:gd name="connsiteY73" fmla="*/ 755904 h 1292352"/>
                <a:gd name="connsiteX74" fmla="*/ 79248 w 1188720"/>
                <a:gd name="connsiteY74" fmla="*/ 396240 h 1292352"/>
                <a:gd name="connsiteX75" fmla="*/ 67056 w 1188720"/>
                <a:gd name="connsiteY75" fmla="*/ 365760 h 1292352"/>
                <a:gd name="connsiteX76" fmla="*/ 60960 w 1188720"/>
                <a:gd name="connsiteY76" fmla="*/ 243840 h 1292352"/>
                <a:gd name="connsiteX77" fmla="*/ 67056 w 1188720"/>
                <a:gd name="connsiteY77" fmla="*/ 176784 h 129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188720" h="1292352">
                  <a:moveTo>
                    <a:pt x="0" y="323088"/>
                  </a:moveTo>
                  <a:cubicBezTo>
                    <a:pt x="7775" y="299762"/>
                    <a:pt x="13682" y="285160"/>
                    <a:pt x="18288" y="262128"/>
                  </a:cubicBezTo>
                  <a:cubicBezTo>
                    <a:pt x="20712" y="250008"/>
                    <a:pt x="18856" y="236607"/>
                    <a:pt x="24384" y="225552"/>
                  </a:cubicBezTo>
                  <a:cubicBezTo>
                    <a:pt x="27661" y="218999"/>
                    <a:pt x="36576" y="217424"/>
                    <a:pt x="42672" y="213360"/>
                  </a:cubicBezTo>
                  <a:cubicBezTo>
                    <a:pt x="46736" y="207264"/>
                    <a:pt x="49997" y="200548"/>
                    <a:pt x="54864" y="195072"/>
                  </a:cubicBezTo>
                  <a:cubicBezTo>
                    <a:pt x="66319" y="182185"/>
                    <a:pt x="91440" y="158496"/>
                    <a:pt x="91440" y="158496"/>
                  </a:cubicBezTo>
                  <a:cubicBezTo>
                    <a:pt x="93472" y="150368"/>
                    <a:pt x="93379" y="141386"/>
                    <a:pt x="97536" y="134112"/>
                  </a:cubicBezTo>
                  <a:cubicBezTo>
                    <a:pt x="106811" y="117880"/>
                    <a:pt x="132333" y="105919"/>
                    <a:pt x="146304" y="97536"/>
                  </a:cubicBezTo>
                  <a:cubicBezTo>
                    <a:pt x="148336" y="89408"/>
                    <a:pt x="147166" y="79694"/>
                    <a:pt x="152400" y="73152"/>
                  </a:cubicBezTo>
                  <a:cubicBezTo>
                    <a:pt x="156414" y="68134"/>
                    <a:pt x="165341" y="70620"/>
                    <a:pt x="170688" y="67056"/>
                  </a:cubicBezTo>
                  <a:cubicBezTo>
                    <a:pt x="177861" y="62274"/>
                    <a:pt x="181961" y="53779"/>
                    <a:pt x="188976" y="48768"/>
                  </a:cubicBezTo>
                  <a:cubicBezTo>
                    <a:pt x="196371" y="43486"/>
                    <a:pt x="205007" y="40156"/>
                    <a:pt x="213360" y="36576"/>
                  </a:cubicBezTo>
                  <a:cubicBezTo>
                    <a:pt x="229111" y="29825"/>
                    <a:pt x="252744" y="25277"/>
                    <a:pt x="268224" y="24384"/>
                  </a:cubicBezTo>
                  <a:cubicBezTo>
                    <a:pt x="361629" y="18995"/>
                    <a:pt x="455168" y="16256"/>
                    <a:pt x="548640" y="12192"/>
                  </a:cubicBezTo>
                  <a:cubicBezTo>
                    <a:pt x="558800" y="8128"/>
                    <a:pt x="568177" y="0"/>
                    <a:pt x="579120" y="0"/>
                  </a:cubicBezTo>
                  <a:cubicBezTo>
                    <a:pt x="632808" y="0"/>
                    <a:pt x="685124" y="9539"/>
                    <a:pt x="737616" y="18288"/>
                  </a:cubicBezTo>
                  <a:cubicBezTo>
                    <a:pt x="818488" y="58724"/>
                    <a:pt x="717500" y="9667"/>
                    <a:pt x="780288" y="36576"/>
                  </a:cubicBezTo>
                  <a:cubicBezTo>
                    <a:pt x="830938" y="58283"/>
                    <a:pt x="781218" y="38698"/>
                    <a:pt x="822960" y="60960"/>
                  </a:cubicBezTo>
                  <a:cubicBezTo>
                    <a:pt x="847015" y="73789"/>
                    <a:pt x="876835" y="78259"/>
                    <a:pt x="896112" y="97536"/>
                  </a:cubicBezTo>
                  <a:cubicBezTo>
                    <a:pt x="902208" y="103632"/>
                    <a:pt x="907912" y="110147"/>
                    <a:pt x="914400" y="115824"/>
                  </a:cubicBezTo>
                  <a:cubicBezTo>
                    <a:pt x="935982" y="134708"/>
                    <a:pt x="965313" y="152569"/>
                    <a:pt x="981456" y="176784"/>
                  </a:cubicBezTo>
                  <a:cubicBezTo>
                    <a:pt x="985520" y="182880"/>
                    <a:pt x="988958" y="189444"/>
                    <a:pt x="993648" y="195072"/>
                  </a:cubicBezTo>
                  <a:cubicBezTo>
                    <a:pt x="999167" y="201695"/>
                    <a:pt x="1006925" y="206345"/>
                    <a:pt x="1011936" y="213360"/>
                  </a:cubicBezTo>
                  <a:cubicBezTo>
                    <a:pt x="1052055" y="269526"/>
                    <a:pt x="994866" y="208482"/>
                    <a:pt x="1042416" y="256032"/>
                  </a:cubicBezTo>
                  <a:cubicBezTo>
                    <a:pt x="1044448" y="264160"/>
                    <a:pt x="1047238" y="272135"/>
                    <a:pt x="1048512" y="280416"/>
                  </a:cubicBezTo>
                  <a:cubicBezTo>
                    <a:pt x="1051310" y="298603"/>
                    <a:pt x="1050999" y="317237"/>
                    <a:pt x="1054608" y="335280"/>
                  </a:cubicBezTo>
                  <a:cubicBezTo>
                    <a:pt x="1057128" y="347882"/>
                    <a:pt x="1063823" y="359354"/>
                    <a:pt x="1066800" y="371856"/>
                  </a:cubicBezTo>
                  <a:cubicBezTo>
                    <a:pt x="1074000" y="402094"/>
                    <a:pt x="1078992" y="432816"/>
                    <a:pt x="1085088" y="463296"/>
                  </a:cubicBezTo>
                  <a:cubicBezTo>
                    <a:pt x="1089152" y="510032"/>
                    <a:pt x="1092612" y="556824"/>
                    <a:pt x="1097280" y="603504"/>
                  </a:cubicBezTo>
                  <a:cubicBezTo>
                    <a:pt x="1098710" y="617801"/>
                    <a:pt x="1098218" y="632765"/>
                    <a:pt x="1103376" y="646176"/>
                  </a:cubicBezTo>
                  <a:cubicBezTo>
                    <a:pt x="1108636" y="659852"/>
                    <a:pt x="1119632" y="670560"/>
                    <a:pt x="1127760" y="682752"/>
                  </a:cubicBezTo>
                  <a:cubicBezTo>
                    <a:pt x="1131824" y="688848"/>
                    <a:pt x="1134771" y="695859"/>
                    <a:pt x="1139952" y="701040"/>
                  </a:cubicBezTo>
                  <a:cubicBezTo>
                    <a:pt x="1146048" y="707136"/>
                    <a:pt x="1153229" y="712313"/>
                    <a:pt x="1158240" y="719328"/>
                  </a:cubicBezTo>
                  <a:cubicBezTo>
                    <a:pt x="1198359" y="775494"/>
                    <a:pt x="1141170" y="714450"/>
                    <a:pt x="1188720" y="762000"/>
                  </a:cubicBezTo>
                  <a:cubicBezTo>
                    <a:pt x="1182624" y="764032"/>
                    <a:pt x="1176748" y="766912"/>
                    <a:pt x="1170432" y="768096"/>
                  </a:cubicBezTo>
                  <a:cubicBezTo>
                    <a:pt x="1144163" y="773021"/>
                    <a:pt x="1115089" y="768335"/>
                    <a:pt x="1091184" y="780288"/>
                  </a:cubicBezTo>
                  <a:cubicBezTo>
                    <a:pt x="1083690" y="784035"/>
                    <a:pt x="1095396" y="796508"/>
                    <a:pt x="1097280" y="804672"/>
                  </a:cubicBezTo>
                  <a:cubicBezTo>
                    <a:pt x="1101493" y="822926"/>
                    <a:pt x="1105547" y="841218"/>
                    <a:pt x="1109472" y="859536"/>
                  </a:cubicBezTo>
                  <a:cubicBezTo>
                    <a:pt x="1111643" y="869667"/>
                    <a:pt x="1112591" y="880092"/>
                    <a:pt x="1115568" y="890016"/>
                  </a:cubicBezTo>
                  <a:cubicBezTo>
                    <a:pt x="1118712" y="900497"/>
                    <a:pt x="1123918" y="910250"/>
                    <a:pt x="1127760" y="920496"/>
                  </a:cubicBezTo>
                  <a:cubicBezTo>
                    <a:pt x="1130016" y="926513"/>
                    <a:pt x="1131824" y="932688"/>
                    <a:pt x="1133856" y="938784"/>
                  </a:cubicBezTo>
                  <a:cubicBezTo>
                    <a:pt x="1130690" y="951447"/>
                    <a:pt x="1121134" y="992323"/>
                    <a:pt x="1115568" y="999744"/>
                  </a:cubicBezTo>
                  <a:cubicBezTo>
                    <a:pt x="1110546" y="1006440"/>
                    <a:pt x="1082050" y="1014981"/>
                    <a:pt x="1072896" y="1018032"/>
                  </a:cubicBezTo>
                  <a:cubicBezTo>
                    <a:pt x="1040384" y="1005840"/>
                    <a:pt x="1009778" y="976867"/>
                    <a:pt x="975360" y="981456"/>
                  </a:cubicBezTo>
                  <a:cubicBezTo>
                    <a:pt x="959121" y="983621"/>
                    <a:pt x="966581" y="1023359"/>
                    <a:pt x="981456" y="1030224"/>
                  </a:cubicBezTo>
                  <a:cubicBezTo>
                    <a:pt x="990991" y="1034625"/>
                    <a:pt x="1054987" y="1017937"/>
                    <a:pt x="1078992" y="1011936"/>
                  </a:cubicBezTo>
                  <a:cubicBezTo>
                    <a:pt x="1085088" y="1007872"/>
                    <a:pt x="1090420" y="1002316"/>
                    <a:pt x="1097280" y="999744"/>
                  </a:cubicBezTo>
                  <a:cubicBezTo>
                    <a:pt x="1106982" y="996106"/>
                    <a:pt x="1118493" y="998282"/>
                    <a:pt x="1127760" y="993648"/>
                  </a:cubicBezTo>
                  <a:cubicBezTo>
                    <a:pt x="1135471" y="989793"/>
                    <a:pt x="1139952" y="981456"/>
                    <a:pt x="1146048" y="975360"/>
                  </a:cubicBezTo>
                  <a:cubicBezTo>
                    <a:pt x="1141984" y="1009904"/>
                    <a:pt x="1138556" y="1044529"/>
                    <a:pt x="1133856" y="1078992"/>
                  </a:cubicBezTo>
                  <a:cubicBezTo>
                    <a:pt x="1132456" y="1089258"/>
                    <a:pt x="1131398" y="1099770"/>
                    <a:pt x="1127760" y="1109472"/>
                  </a:cubicBezTo>
                  <a:cubicBezTo>
                    <a:pt x="1125188" y="1116332"/>
                    <a:pt x="1119632" y="1121664"/>
                    <a:pt x="1115568" y="1127760"/>
                  </a:cubicBezTo>
                  <a:cubicBezTo>
                    <a:pt x="1113536" y="1139952"/>
                    <a:pt x="1115000" y="1153281"/>
                    <a:pt x="1109472" y="1164336"/>
                  </a:cubicBezTo>
                  <a:cubicBezTo>
                    <a:pt x="1100385" y="1182511"/>
                    <a:pt x="1072896" y="1213104"/>
                    <a:pt x="1072896" y="1213104"/>
                  </a:cubicBezTo>
                  <a:cubicBezTo>
                    <a:pt x="1069816" y="1231581"/>
                    <a:pt x="1067224" y="1277987"/>
                    <a:pt x="1042416" y="1286256"/>
                  </a:cubicBezTo>
                  <a:lnTo>
                    <a:pt x="1024128" y="1292352"/>
                  </a:lnTo>
                  <a:cubicBezTo>
                    <a:pt x="991616" y="1290320"/>
                    <a:pt x="959016" y="1289394"/>
                    <a:pt x="926592" y="1286256"/>
                  </a:cubicBezTo>
                  <a:cubicBezTo>
                    <a:pt x="634209" y="1257961"/>
                    <a:pt x="1025978" y="1287694"/>
                    <a:pt x="749808" y="1267968"/>
                  </a:cubicBezTo>
                  <a:cubicBezTo>
                    <a:pt x="711200" y="1261872"/>
                    <a:pt x="671065" y="1262040"/>
                    <a:pt x="633984" y="1249680"/>
                  </a:cubicBezTo>
                  <a:cubicBezTo>
                    <a:pt x="553676" y="1222911"/>
                    <a:pt x="640868" y="1249862"/>
                    <a:pt x="560832" y="1231392"/>
                  </a:cubicBezTo>
                  <a:cubicBezTo>
                    <a:pt x="443626" y="1204344"/>
                    <a:pt x="621013" y="1235024"/>
                    <a:pt x="438912" y="1207008"/>
                  </a:cubicBezTo>
                  <a:cubicBezTo>
                    <a:pt x="395419" y="1178013"/>
                    <a:pt x="452980" y="1214386"/>
                    <a:pt x="371856" y="1176528"/>
                  </a:cubicBezTo>
                  <a:cubicBezTo>
                    <a:pt x="357010" y="1169600"/>
                    <a:pt x="343232" y="1160573"/>
                    <a:pt x="329184" y="1152144"/>
                  </a:cubicBezTo>
                  <a:cubicBezTo>
                    <a:pt x="322902" y="1148375"/>
                    <a:pt x="317913" y="1142057"/>
                    <a:pt x="310896" y="1139952"/>
                  </a:cubicBezTo>
                  <a:cubicBezTo>
                    <a:pt x="297134" y="1135823"/>
                    <a:pt x="282448" y="1135888"/>
                    <a:pt x="268224" y="1133856"/>
                  </a:cubicBezTo>
                  <a:cubicBezTo>
                    <a:pt x="256032" y="1123696"/>
                    <a:pt x="244483" y="1112711"/>
                    <a:pt x="231648" y="1103376"/>
                  </a:cubicBezTo>
                  <a:cubicBezTo>
                    <a:pt x="222066" y="1096407"/>
                    <a:pt x="209546" y="1093466"/>
                    <a:pt x="201168" y="1085088"/>
                  </a:cubicBezTo>
                  <a:cubicBezTo>
                    <a:pt x="168656" y="1052576"/>
                    <a:pt x="225552" y="1076960"/>
                    <a:pt x="176784" y="1060704"/>
                  </a:cubicBezTo>
                  <a:cubicBezTo>
                    <a:pt x="170688" y="1054608"/>
                    <a:pt x="163278" y="1049589"/>
                    <a:pt x="158496" y="1042416"/>
                  </a:cubicBezTo>
                  <a:cubicBezTo>
                    <a:pt x="154932" y="1037069"/>
                    <a:pt x="153958" y="1030362"/>
                    <a:pt x="152400" y="1024128"/>
                  </a:cubicBezTo>
                  <a:cubicBezTo>
                    <a:pt x="147856" y="1005953"/>
                    <a:pt x="147166" y="986658"/>
                    <a:pt x="140208" y="969264"/>
                  </a:cubicBezTo>
                  <a:cubicBezTo>
                    <a:pt x="134766" y="955659"/>
                    <a:pt x="123952" y="944880"/>
                    <a:pt x="115824" y="932688"/>
                  </a:cubicBezTo>
                  <a:cubicBezTo>
                    <a:pt x="113792" y="904240"/>
                    <a:pt x="113417" y="875625"/>
                    <a:pt x="109728" y="847344"/>
                  </a:cubicBezTo>
                  <a:cubicBezTo>
                    <a:pt x="104913" y="810429"/>
                    <a:pt x="96487" y="789334"/>
                    <a:pt x="85344" y="755904"/>
                  </a:cubicBezTo>
                  <a:cubicBezTo>
                    <a:pt x="83312" y="636016"/>
                    <a:pt x="84862" y="516014"/>
                    <a:pt x="79248" y="396240"/>
                  </a:cubicBezTo>
                  <a:cubicBezTo>
                    <a:pt x="78736" y="385309"/>
                    <a:pt x="68360" y="376625"/>
                    <a:pt x="67056" y="365760"/>
                  </a:cubicBezTo>
                  <a:cubicBezTo>
                    <a:pt x="62208" y="325359"/>
                    <a:pt x="62992" y="284480"/>
                    <a:pt x="60960" y="243840"/>
                  </a:cubicBezTo>
                  <a:lnTo>
                    <a:pt x="67056" y="176784"/>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18"/>
            <p:cNvSpPr/>
            <p:nvPr/>
          </p:nvSpPr>
          <p:spPr>
            <a:xfrm>
              <a:off x="1170432" y="2066544"/>
              <a:ext cx="603504" cy="646176"/>
            </a:xfrm>
            <a:custGeom>
              <a:avLst/>
              <a:gdLst>
                <a:gd name="connsiteX0" fmla="*/ 91440 w 603504"/>
                <a:gd name="connsiteY0" fmla="*/ 646176 h 646176"/>
                <a:gd name="connsiteX1" fmla="*/ 79248 w 603504"/>
                <a:gd name="connsiteY1" fmla="*/ 585216 h 646176"/>
                <a:gd name="connsiteX2" fmla="*/ 73152 w 603504"/>
                <a:gd name="connsiteY2" fmla="*/ 566928 h 646176"/>
                <a:gd name="connsiteX3" fmla="*/ 54864 w 603504"/>
                <a:gd name="connsiteY3" fmla="*/ 542544 h 646176"/>
                <a:gd name="connsiteX4" fmla="*/ 36576 w 603504"/>
                <a:gd name="connsiteY4" fmla="*/ 487680 h 646176"/>
                <a:gd name="connsiteX5" fmla="*/ 30480 w 603504"/>
                <a:gd name="connsiteY5" fmla="*/ 463296 h 646176"/>
                <a:gd name="connsiteX6" fmla="*/ 18288 w 603504"/>
                <a:gd name="connsiteY6" fmla="*/ 426720 h 646176"/>
                <a:gd name="connsiteX7" fmla="*/ 12192 w 603504"/>
                <a:gd name="connsiteY7" fmla="*/ 402336 h 646176"/>
                <a:gd name="connsiteX8" fmla="*/ 0 w 603504"/>
                <a:gd name="connsiteY8" fmla="*/ 359664 h 646176"/>
                <a:gd name="connsiteX9" fmla="*/ 12192 w 603504"/>
                <a:gd name="connsiteY9" fmla="*/ 182880 h 646176"/>
                <a:gd name="connsiteX10" fmla="*/ 18288 w 603504"/>
                <a:gd name="connsiteY10" fmla="*/ 152400 h 646176"/>
                <a:gd name="connsiteX11" fmla="*/ 36576 w 603504"/>
                <a:gd name="connsiteY11" fmla="*/ 140208 h 646176"/>
                <a:gd name="connsiteX12" fmla="*/ 42672 w 603504"/>
                <a:gd name="connsiteY12" fmla="*/ 121920 h 646176"/>
                <a:gd name="connsiteX13" fmla="*/ 73152 w 603504"/>
                <a:gd name="connsiteY13" fmla="*/ 103632 h 646176"/>
                <a:gd name="connsiteX14" fmla="*/ 121920 w 603504"/>
                <a:gd name="connsiteY14" fmla="*/ 85344 h 646176"/>
                <a:gd name="connsiteX15" fmla="*/ 140208 w 603504"/>
                <a:gd name="connsiteY15" fmla="*/ 67056 h 646176"/>
                <a:gd name="connsiteX16" fmla="*/ 182880 w 603504"/>
                <a:gd name="connsiteY16" fmla="*/ 48768 h 646176"/>
                <a:gd name="connsiteX17" fmla="*/ 207264 w 603504"/>
                <a:gd name="connsiteY17" fmla="*/ 30480 h 646176"/>
                <a:gd name="connsiteX18" fmla="*/ 359664 w 603504"/>
                <a:gd name="connsiteY18" fmla="*/ 6096 h 646176"/>
                <a:gd name="connsiteX19" fmla="*/ 402336 w 603504"/>
                <a:gd name="connsiteY19" fmla="*/ 0 h 646176"/>
                <a:gd name="connsiteX20" fmla="*/ 603504 w 603504"/>
                <a:gd name="connsiteY20" fmla="*/ 6096 h 646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3504" h="646176">
                  <a:moveTo>
                    <a:pt x="91440" y="646176"/>
                  </a:moveTo>
                  <a:cubicBezTo>
                    <a:pt x="87376" y="625856"/>
                    <a:pt x="83908" y="605408"/>
                    <a:pt x="79248" y="585216"/>
                  </a:cubicBezTo>
                  <a:cubicBezTo>
                    <a:pt x="77803" y="578955"/>
                    <a:pt x="76340" y="572507"/>
                    <a:pt x="73152" y="566928"/>
                  </a:cubicBezTo>
                  <a:cubicBezTo>
                    <a:pt x="68111" y="558107"/>
                    <a:pt x="60960" y="550672"/>
                    <a:pt x="54864" y="542544"/>
                  </a:cubicBezTo>
                  <a:cubicBezTo>
                    <a:pt x="40255" y="484110"/>
                    <a:pt x="59531" y="556546"/>
                    <a:pt x="36576" y="487680"/>
                  </a:cubicBezTo>
                  <a:cubicBezTo>
                    <a:pt x="33927" y="479732"/>
                    <a:pt x="32887" y="471321"/>
                    <a:pt x="30480" y="463296"/>
                  </a:cubicBezTo>
                  <a:cubicBezTo>
                    <a:pt x="26787" y="450986"/>
                    <a:pt x="21981" y="439030"/>
                    <a:pt x="18288" y="426720"/>
                  </a:cubicBezTo>
                  <a:cubicBezTo>
                    <a:pt x="15881" y="418695"/>
                    <a:pt x="14396" y="410419"/>
                    <a:pt x="12192" y="402336"/>
                  </a:cubicBezTo>
                  <a:cubicBezTo>
                    <a:pt x="8300" y="388064"/>
                    <a:pt x="4064" y="373888"/>
                    <a:pt x="0" y="359664"/>
                  </a:cubicBezTo>
                  <a:cubicBezTo>
                    <a:pt x="4064" y="300736"/>
                    <a:pt x="7000" y="241719"/>
                    <a:pt x="12192" y="182880"/>
                  </a:cubicBezTo>
                  <a:cubicBezTo>
                    <a:pt x="13103" y="172559"/>
                    <a:pt x="13147" y="161396"/>
                    <a:pt x="18288" y="152400"/>
                  </a:cubicBezTo>
                  <a:cubicBezTo>
                    <a:pt x="21923" y="146039"/>
                    <a:pt x="30480" y="144272"/>
                    <a:pt x="36576" y="140208"/>
                  </a:cubicBezTo>
                  <a:cubicBezTo>
                    <a:pt x="38608" y="134112"/>
                    <a:pt x="38128" y="126464"/>
                    <a:pt x="42672" y="121920"/>
                  </a:cubicBezTo>
                  <a:cubicBezTo>
                    <a:pt x="51050" y="113542"/>
                    <a:pt x="63104" y="109912"/>
                    <a:pt x="73152" y="103632"/>
                  </a:cubicBezTo>
                  <a:cubicBezTo>
                    <a:pt x="102699" y="85165"/>
                    <a:pt x="80525" y="93623"/>
                    <a:pt x="121920" y="85344"/>
                  </a:cubicBezTo>
                  <a:cubicBezTo>
                    <a:pt x="128016" y="79248"/>
                    <a:pt x="133193" y="72067"/>
                    <a:pt x="140208" y="67056"/>
                  </a:cubicBezTo>
                  <a:cubicBezTo>
                    <a:pt x="153390" y="57640"/>
                    <a:pt x="167956" y="53743"/>
                    <a:pt x="182880" y="48768"/>
                  </a:cubicBezTo>
                  <a:cubicBezTo>
                    <a:pt x="191008" y="42672"/>
                    <a:pt x="198383" y="35414"/>
                    <a:pt x="207264" y="30480"/>
                  </a:cubicBezTo>
                  <a:cubicBezTo>
                    <a:pt x="252615" y="5285"/>
                    <a:pt x="312892" y="11293"/>
                    <a:pt x="359664" y="6096"/>
                  </a:cubicBezTo>
                  <a:cubicBezTo>
                    <a:pt x="373945" y="4509"/>
                    <a:pt x="388112" y="2032"/>
                    <a:pt x="402336" y="0"/>
                  </a:cubicBezTo>
                  <a:lnTo>
                    <a:pt x="603504" y="6096"/>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386429" y="1855317"/>
              <a:ext cx="2588161" cy="2606956"/>
              <a:chOff x="1386429" y="1855317"/>
              <a:chExt cx="2588161" cy="2606956"/>
            </a:xfrm>
          </p:grpSpPr>
          <p:sp>
            <p:nvSpPr>
              <p:cNvPr id="22" name="フリーフォーム 21"/>
              <p:cNvSpPr/>
              <p:nvPr/>
            </p:nvSpPr>
            <p:spPr>
              <a:xfrm flipH="1">
                <a:off x="1386429" y="2066545"/>
                <a:ext cx="2588161" cy="2395728"/>
              </a:xfrm>
              <a:custGeom>
                <a:avLst/>
                <a:gdLst>
                  <a:gd name="connsiteX0" fmla="*/ 1487424 w 1999633"/>
                  <a:gd name="connsiteY0" fmla="*/ 1633728 h 2036099"/>
                  <a:gd name="connsiteX1" fmla="*/ 1493520 w 1999633"/>
                  <a:gd name="connsiteY1" fmla="*/ 1359408 h 2036099"/>
                  <a:gd name="connsiteX2" fmla="*/ 1499616 w 1999633"/>
                  <a:gd name="connsiteY2" fmla="*/ 1341120 h 2036099"/>
                  <a:gd name="connsiteX3" fmla="*/ 1511808 w 1999633"/>
                  <a:gd name="connsiteY3" fmla="*/ 1298448 h 2036099"/>
                  <a:gd name="connsiteX4" fmla="*/ 1517904 w 1999633"/>
                  <a:gd name="connsiteY4" fmla="*/ 1261872 h 2036099"/>
                  <a:gd name="connsiteX5" fmla="*/ 1548384 w 1999633"/>
                  <a:gd name="connsiteY5" fmla="*/ 1213104 h 2036099"/>
                  <a:gd name="connsiteX6" fmla="*/ 1554480 w 1999633"/>
                  <a:gd name="connsiteY6" fmla="*/ 1188720 h 2036099"/>
                  <a:gd name="connsiteX7" fmla="*/ 1615440 w 1999633"/>
                  <a:gd name="connsiteY7" fmla="*/ 1115568 h 2036099"/>
                  <a:gd name="connsiteX8" fmla="*/ 1633728 w 1999633"/>
                  <a:gd name="connsiteY8" fmla="*/ 1109472 h 2036099"/>
                  <a:gd name="connsiteX9" fmla="*/ 1658112 w 1999633"/>
                  <a:gd name="connsiteY9" fmla="*/ 1085088 h 2036099"/>
                  <a:gd name="connsiteX10" fmla="*/ 1737360 w 1999633"/>
                  <a:gd name="connsiteY10" fmla="*/ 1060704 h 2036099"/>
                  <a:gd name="connsiteX11" fmla="*/ 1780032 w 1999633"/>
                  <a:gd name="connsiteY11" fmla="*/ 1036320 h 2036099"/>
                  <a:gd name="connsiteX12" fmla="*/ 1822704 w 1999633"/>
                  <a:gd name="connsiteY12" fmla="*/ 1018032 h 2036099"/>
                  <a:gd name="connsiteX13" fmla="*/ 1859280 w 1999633"/>
                  <a:gd name="connsiteY13" fmla="*/ 981456 h 2036099"/>
                  <a:gd name="connsiteX14" fmla="*/ 1877568 w 1999633"/>
                  <a:gd name="connsiteY14" fmla="*/ 963168 h 2036099"/>
                  <a:gd name="connsiteX15" fmla="*/ 1908048 w 1999633"/>
                  <a:gd name="connsiteY15" fmla="*/ 932688 h 2036099"/>
                  <a:gd name="connsiteX16" fmla="*/ 1920240 w 1999633"/>
                  <a:gd name="connsiteY16" fmla="*/ 896112 h 2036099"/>
                  <a:gd name="connsiteX17" fmla="*/ 1926336 w 1999633"/>
                  <a:gd name="connsiteY17" fmla="*/ 865632 h 2036099"/>
                  <a:gd name="connsiteX18" fmla="*/ 1944624 w 1999633"/>
                  <a:gd name="connsiteY18" fmla="*/ 841248 h 2036099"/>
                  <a:gd name="connsiteX19" fmla="*/ 1962912 w 1999633"/>
                  <a:gd name="connsiteY19" fmla="*/ 768096 h 2036099"/>
                  <a:gd name="connsiteX20" fmla="*/ 1987296 w 1999633"/>
                  <a:gd name="connsiteY20" fmla="*/ 719328 h 2036099"/>
                  <a:gd name="connsiteX21" fmla="*/ 1993392 w 1999633"/>
                  <a:gd name="connsiteY21" fmla="*/ 682752 h 2036099"/>
                  <a:gd name="connsiteX22" fmla="*/ 1999488 w 1999633"/>
                  <a:gd name="connsiteY22" fmla="*/ 664464 h 2036099"/>
                  <a:gd name="connsiteX23" fmla="*/ 1993392 w 1999633"/>
                  <a:gd name="connsiteY23" fmla="*/ 402336 h 2036099"/>
                  <a:gd name="connsiteX24" fmla="*/ 1975104 w 1999633"/>
                  <a:gd name="connsiteY24" fmla="*/ 390144 h 2036099"/>
                  <a:gd name="connsiteX25" fmla="*/ 1956816 w 1999633"/>
                  <a:gd name="connsiteY25" fmla="*/ 353568 h 2036099"/>
                  <a:gd name="connsiteX26" fmla="*/ 1938528 w 1999633"/>
                  <a:gd name="connsiteY26" fmla="*/ 335280 h 2036099"/>
                  <a:gd name="connsiteX27" fmla="*/ 1895856 w 1999633"/>
                  <a:gd name="connsiteY27" fmla="*/ 286512 h 2036099"/>
                  <a:gd name="connsiteX28" fmla="*/ 1865376 w 1999633"/>
                  <a:gd name="connsiteY28" fmla="*/ 243840 h 2036099"/>
                  <a:gd name="connsiteX29" fmla="*/ 1853184 w 1999633"/>
                  <a:gd name="connsiteY29" fmla="*/ 225552 h 2036099"/>
                  <a:gd name="connsiteX30" fmla="*/ 1804416 w 1999633"/>
                  <a:gd name="connsiteY30" fmla="*/ 201168 h 2036099"/>
                  <a:gd name="connsiteX31" fmla="*/ 1761744 w 1999633"/>
                  <a:gd name="connsiteY31" fmla="*/ 170688 h 2036099"/>
                  <a:gd name="connsiteX32" fmla="*/ 1725168 w 1999633"/>
                  <a:gd name="connsiteY32" fmla="*/ 134112 h 2036099"/>
                  <a:gd name="connsiteX33" fmla="*/ 1682496 w 1999633"/>
                  <a:gd name="connsiteY33" fmla="*/ 109728 h 2036099"/>
                  <a:gd name="connsiteX34" fmla="*/ 1658112 w 1999633"/>
                  <a:gd name="connsiteY34" fmla="*/ 91440 h 2036099"/>
                  <a:gd name="connsiteX35" fmla="*/ 1627632 w 1999633"/>
                  <a:gd name="connsiteY35" fmla="*/ 79248 h 2036099"/>
                  <a:gd name="connsiteX36" fmla="*/ 1591056 w 1999633"/>
                  <a:gd name="connsiteY36" fmla="*/ 54864 h 2036099"/>
                  <a:gd name="connsiteX37" fmla="*/ 1572768 w 1999633"/>
                  <a:gd name="connsiteY37" fmla="*/ 42672 h 2036099"/>
                  <a:gd name="connsiteX38" fmla="*/ 1536192 w 1999633"/>
                  <a:gd name="connsiteY38" fmla="*/ 36576 h 2036099"/>
                  <a:gd name="connsiteX39" fmla="*/ 1493520 w 1999633"/>
                  <a:gd name="connsiteY39" fmla="*/ 18288 h 2036099"/>
                  <a:gd name="connsiteX40" fmla="*/ 1475232 w 1999633"/>
                  <a:gd name="connsiteY40" fmla="*/ 6096 h 2036099"/>
                  <a:gd name="connsiteX41" fmla="*/ 1371600 w 1999633"/>
                  <a:gd name="connsiteY41" fmla="*/ 0 h 2036099"/>
                  <a:gd name="connsiteX42" fmla="*/ 597408 w 1999633"/>
                  <a:gd name="connsiteY42" fmla="*/ 6096 h 2036099"/>
                  <a:gd name="connsiteX43" fmla="*/ 560832 w 1999633"/>
                  <a:gd name="connsiteY43" fmla="*/ 42672 h 2036099"/>
                  <a:gd name="connsiteX44" fmla="*/ 542544 w 1999633"/>
                  <a:gd name="connsiteY44" fmla="*/ 60960 h 2036099"/>
                  <a:gd name="connsiteX45" fmla="*/ 524256 w 1999633"/>
                  <a:gd name="connsiteY45" fmla="*/ 79248 h 2036099"/>
                  <a:gd name="connsiteX46" fmla="*/ 512064 w 1999633"/>
                  <a:gd name="connsiteY46" fmla="*/ 97536 h 2036099"/>
                  <a:gd name="connsiteX47" fmla="*/ 493776 w 1999633"/>
                  <a:gd name="connsiteY47" fmla="*/ 115824 h 2036099"/>
                  <a:gd name="connsiteX48" fmla="*/ 475488 w 1999633"/>
                  <a:gd name="connsiteY48" fmla="*/ 152400 h 2036099"/>
                  <a:gd name="connsiteX49" fmla="*/ 457200 w 1999633"/>
                  <a:gd name="connsiteY49" fmla="*/ 170688 h 2036099"/>
                  <a:gd name="connsiteX50" fmla="*/ 438912 w 1999633"/>
                  <a:gd name="connsiteY50" fmla="*/ 195072 h 2036099"/>
                  <a:gd name="connsiteX51" fmla="*/ 432816 w 1999633"/>
                  <a:gd name="connsiteY51" fmla="*/ 219456 h 2036099"/>
                  <a:gd name="connsiteX52" fmla="*/ 420624 w 1999633"/>
                  <a:gd name="connsiteY52" fmla="*/ 237744 h 2036099"/>
                  <a:gd name="connsiteX53" fmla="*/ 414528 w 1999633"/>
                  <a:gd name="connsiteY53" fmla="*/ 286512 h 2036099"/>
                  <a:gd name="connsiteX54" fmla="*/ 402336 w 1999633"/>
                  <a:gd name="connsiteY54" fmla="*/ 341376 h 2036099"/>
                  <a:gd name="connsiteX55" fmla="*/ 396240 w 1999633"/>
                  <a:gd name="connsiteY55" fmla="*/ 377952 h 2036099"/>
                  <a:gd name="connsiteX56" fmla="*/ 384048 w 1999633"/>
                  <a:gd name="connsiteY56" fmla="*/ 707136 h 2036099"/>
                  <a:gd name="connsiteX57" fmla="*/ 377952 w 1999633"/>
                  <a:gd name="connsiteY57" fmla="*/ 725424 h 2036099"/>
                  <a:gd name="connsiteX58" fmla="*/ 365760 w 1999633"/>
                  <a:gd name="connsiteY58" fmla="*/ 743712 h 2036099"/>
                  <a:gd name="connsiteX59" fmla="*/ 329184 w 1999633"/>
                  <a:gd name="connsiteY59" fmla="*/ 792480 h 2036099"/>
                  <a:gd name="connsiteX60" fmla="*/ 286512 w 1999633"/>
                  <a:gd name="connsiteY60" fmla="*/ 829056 h 2036099"/>
                  <a:gd name="connsiteX61" fmla="*/ 268224 w 1999633"/>
                  <a:gd name="connsiteY61" fmla="*/ 841248 h 2036099"/>
                  <a:gd name="connsiteX62" fmla="*/ 237744 w 1999633"/>
                  <a:gd name="connsiteY62" fmla="*/ 847344 h 2036099"/>
                  <a:gd name="connsiteX63" fmla="*/ 195072 w 1999633"/>
                  <a:gd name="connsiteY63" fmla="*/ 877824 h 2036099"/>
                  <a:gd name="connsiteX64" fmla="*/ 176784 w 1999633"/>
                  <a:gd name="connsiteY64" fmla="*/ 883920 h 2036099"/>
                  <a:gd name="connsiteX65" fmla="*/ 134112 w 1999633"/>
                  <a:gd name="connsiteY65" fmla="*/ 902208 h 2036099"/>
                  <a:gd name="connsiteX66" fmla="*/ 115824 w 1999633"/>
                  <a:gd name="connsiteY66" fmla="*/ 914400 h 2036099"/>
                  <a:gd name="connsiteX67" fmla="*/ 73152 w 1999633"/>
                  <a:gd name="connsiteY67" fmla="*/ 926592 h 2036099"/>
                  <a:gd name="connsiteX68" fmla="*/ 36576 w 1999633"/>
                  <a:gd name="connsiteY68" fmla="*/ 944880 h 2036099"/>
                  <a:gd name="connsiteX69" fmla="*/ 0 w 1999633"/>
                  <a:gd name="connsiteY69" fmla="*/ 963168 h 2036099"/>
                  <a:gd name="connsiteX70" fmla="*/ 54864 w 1999633"/>
                  <a:gd name="connsiteY70" fmla="*/ 981456 h 2036099"/>
                  <a:gd name="connsiteX71" fmla="*/ 73152 w 1999633"/>
                  <a:gd name="connsiteY71" fmla="*/ 987552 h 2036099"/>
                  <a:gd name="connsiteX72" fmla="*/ 85344 w 1999633"/>
                  <a:gd name="connsiteY72" fmla="*/ 1005840 h 2036099"/>
                  <a:gd name="connsiteX73" fmla="*/ 121920 w 1999633"/>
                  <a:gd name="connsiteY73" fmla="*/ 1024128 h 2036099"/>
                  <a:gd name="connsiteX74" fmla="*/ 164592 w 1999633"/>
                  <a:gd name="connsiteY74" fmla="*/ 1060704 h 2036099"/>
                  <a:gd name="connsiteX75" fmla="*/ 213360 w 1999633"/>
                  <a:gd name="connsiteY75" fmla="*/ 1115568 h 2036099"/>
                  <a:gd name="connsiteX76" fmla="*/ 231648 w 1999633"/>
                  <a:gd name="connsiteY76" fmla="*/ 1182624 h 2036099"/>
                  <a:gd name="connsiteX77" fmla="*/ 249936 w 1999633"/>
                  <a:gd name="connsiteY77" fmla="*/ 1237488 h 2036099"/>
                  <a:gd name="connsiteX78" fmla="*/ 286512 w 1999633"/>
                  <a:gd name="connsiteY78" fmla="*/ 1255776 h 2036099"/>
                  <a:gd name="connsiteX79" fmla="*/ 286512 w 1999633"/>
                  <a:gd name="connsiteY79" fmla="*/ 1292352 h 2036099"/>
                  <a:gd name="connsiteX80" fmla="*/ 292608 w 1999633"/>
                  <a:gd name="connsiteY80" fmla="*/ 1322832 h 2036099"/>
                  <a:gd name="connsiteX81" fmla="*/ 304800 w 1999633"/>
                  <a:gd name="connsiteY81" fmla="*/ 1408176 h 2036099"/>
                  <a:gd name="connsiteX82" fmla="*/ 280416 w 1999633"/>
                  <a:gd name="connsiteY82" fmla="*/ 1597152 h 2036099"/>
                  <a:gd name="connsiteX83" fmla="*/ 262128 w 1999633"/>
                  <a:gd name="connsiteY83" fmla="*/ 1615440 h 2036099"/>
                  <a:gd name="connsiteX84" fmla="*/ 243840 w 1999633"/>
                  <a:gd name="connsiteY84" fmla="*/ 1627632 h 2036099"/>
                  <a:gd name="connsiteX85" fmla="*/ 243840 w 1999633"/>
                  <a:gd name="connsiteY85" fmla="*/ 1688592 h 2036099"/>
                  <a:gd name="connsiteX86" fmla="*/ 249936 w 1999633"/>
                  <a:gd name="connsiteY86" fmla="*/ 1706880 h 2036099"/>
                  <a:gd name="connsiteX87" fmla="*/ 298704 w 1999633"/>
                  <a:gd name="connsiteY87" fmla="*/ 1725168 h 2036099"/>
                  <a:gd name="connsiteX88" fmla="*/ 603504 w 1999633"/>
                  <a:gd name="connsiteY88" fmla="*/ 1712976 h 2036099"/>
                  <a:gd name="connsiteX89" fmla="*/ 621792 w 1999633"/>
                  <a:gd name="connsiteY89" fmla="*/ 1706880 h 2036099"/>
                  <a:gd name="connsiteX90" fmla="*/ 646176 w 1999633"/>
                  <a:gd name="connsiteY90" fmla="*/ 1700784 h 2036099"/>
                  <a:gd name="connsiteX91" fmla="*/ 719328 w 1999633"/>
                  <a:gd name="connsiteY91" fmla="*/ 1682496 h 2036099"/>
                  <a:gd name="connsiteX92" fmla="*/ 762000 w 1999633"/>
                  <a:gd name="connsiteY92" fmla="*/ 1652016 h 2036099"/>
                  <a:gd name="connsiteX93" fmla="*/ 786384 w 1999633"/>
                  <a:gd name="connsiteY93" fmla="*/ 1645920 h 2036099"/>
                  <a:gd name="connsiteX94" fmla="*/ 804672 w 1999633"/>
                  <a:gd name="connsiteY94" fmla="*/ 1633728 h 2036099"/>
                  <a:gd name="connsiteX95" fmla="*/ 841248 w 1999633"/>
                  <a:gd name="connsiteY95" fmla="*/ 1627632 h 2036099"/>
                  <a:gd name="connsiteX96" fmla="*/ 877824 w 1999633"/>
                  <a:gd name="connsiteY96" fmla="*/ 1591056 h 2036099"/>
                  <a:gd name="connsiteX97" fmla="*/ 896112 w 1999633"/>
                  <a:gd name="connsiteY97" fmla="*/ 1572768 h 2036099"/>
                  <a:gd name="connsiteX98" fmla="*/ 902208 w 1999633"/>
                  <a:gd name="connsiteY98" fmla="*/ 1603248 h 2036099"/>
                  <a:gd name="connsiteX99" fmla="*/ 908304 w 1999633"/>
                  <a:gd name="connsiteY99" fmla="*/ 1627632 h 2036099"/>
                  <a:gd name="connsiteX100" fmla="*/ 920496 w 1999633"/>
                  <a:gd name="connsiteY100" fmla="*/ 1706880 h 2036099"/>
                  <a:gd name="connsiteX101" fmla="*/ 914400 w 1999633"/>
                  <a:gd name="connsiteY101" fmla="*/ 1871472 h 2036099"/>
                  <a:gd name="connsiteX102" fmla="*/ 920496 w 1999633"/>
                  <a:gd name="connsiteY102" fmla="*/ 1932432 h 2036099"/>
                  <a:gd name="connsiteX103" fmla="*/ 914400 w 1999633"/>
                  <a:gd name="connsiteY103" fmla="*/ 2017776 h 2036099"/>
                  <a:gd name="connsiteX104" fmla="*/ 908304 w 1999633"/>
                  <a:gd name="connsiteY104" fmla="*/ 2036064 h 203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999633" h="2036099">
                    <a:moveTo>
                      <a:pt x="1487424" y="1633728"/>
                    </a:moveTo>
                    <a:cubicBezTo>
                      <a:pt x="1471014" y="1518856"/>
                      <a:pt x="1477232" y="1582016"/>
                      <a:pt x="1493520" y="1359408"/>
                    </a:cubicBezTo>
                    <a:cubicBezTo>
                      <a:pt x="1493989" y="1352999"/>
                      <a:pt x="1497770" y="1347275"/>
                      <a:pt x="1499616" y="1341120"/>
                    </a:cubicBezTo>
                    <a:cubicBezTo>
                      <a:pt x="1503867" y="1326951"/>
                      <a:pt x="1508482" y="1312862"/>
                      <a:pt x="1511808" y="1298448"/>
                    </a:cubicBezTo>
                    <a:cubicBezTo>
                      <a:pt x="1514587" y="1286404"/>
                      <a:pt x="1513680" y="1273488"/>
                      <a:pt x="1517904" y="1261872"/>
                    </a:cubicBezTo>
                    <a:cubicBezTo>
                      <a:pt x="1520845" y="1253784"/>
                      <a:pt x="1541440" y="1223520"/>
                      <a:pt x="1548384" y="1213104"/>
                    </a:cubicBezTo>
                    <a:cubicBezTo>
                      <a:pt x="1550416" y="1204976"/>
                      <a:pt x="1550733" y="1196214"/>
                      <a:pt x="1554480" y="1188720"/>
                    </a:cubicBezTo>
                    <a:cubicBezTo>
                      <a:pt x="1562288" y="1173104"/>
                      <a:pt x="1599262" y="1120961"/>
                      <a:pt x="1615440" y="1115568"/>
                    </a:cubicBezTo>
                    <a:lnTo>
                      <a:pt x="1633728" y="1109472"/>
                    </a:lnTo>
                    <a:cubicBezTo>
                      <a:pt x="1641856" y="1101344"/>
                      <a:pt x="1647991" y="1090538"/>
                      <a:pt x="1658112" y="1085088"/>
                    </a:cubicBezTo>
                    <a:cubicBezTo>
                      <a:pt x="1676258" y="1075317"/>
                      <a:pt x="1713687" y="1066622"/>
                      <a:pt x="1737360" y="1060704"/>
                    </a:cubicBezTo>
                    <a:cubicBezTo>
                      <a:pt x="1772103" y="1025961"/>
                      <a:pt x="1737051" y="1054741"/>
                      <a:pt x="1780032" y="1036320"/>
                    </a:cubicBezTo>
                    <a:cubicBezTo>
                      <a:pt x="1838970" y="1011061"/>
                      <a:pt x="1752699" y="1035533"/>
                      <a:pt x="1822704" y="1018032"/>
                    </a:cubicBezTo>
                    <a:lnTo>
                      <a:pt x="1859280" y="981456"/>
                    </a:lnTo>
                    <a:cubicBezTo>
                      <a:pt x="1865376" y="975360"/>
                      <a:pt x="1872786" y="970341"/>
                      <a:pt x="1877568" y="963168"/>
                    </a:cubicBezTo>
                    <a:cubicBezTo>
                      <a:pt x="1893824" y="938784"/>
                      <a:pt x="1883664" y="948944"/>
                      <a:pt x="1908048" y="932688"/>
                    </a:cubicBezTo>
                    <a:cubicBezTo>
                      <a:pt x="1912112" y="920496"/>
                      <a:pt x="1916859" y="908511"/>
                      <a:pt x="1920240" y="896112"/>
                    </a:cubicBezTo>
                    <a:cubicBezTo>
                      <a:pt x="1922966" y="886116"/>
                      <a:pt x="1922128" y="875100"/>
                      <a:pt x="1926336" y="865632"/>
                    </a:cubicBezTo>
                    <a:cubicBezTo>
                      <a:pt x="1930462" y="856348"/>
                      <a:pt x="1938528" y="849376"/>
                      <a:pt x="1944624" y="841248"/>
                    </a:cubicBezTo>
                    <a:cubicBezTo>
                      <a:pt x="1949408" y="817328"/>
                      <a:pt x="1953889" y="790654"/>
                      <a:pt x="1962912" y="768096"/>
                    </a:cubicBezTo>
                    <a:cubicBezTo>
                      <a:pt x="1969662" y="751221"/>
                      <a:pt x="1979168" y="735584"/>
                      <a:pt x="1987296" y="719328"/>
                    </a:cubicBezTo>
                    <a:cubicBezTo>
                      <a:pt x="1989328" y="707136"/>
                      <a:pt x="1990711" y="694818"/>
                      <a:pt x="1993392" y="682752"/>
                    </a:cubicBezTo>
                    <a:cubicBezTo>
                      <a:pt x="1994786" y="676479"/>
                      <a:pt x="1999488" y="670890"/>
                      <a:pt x="1999488" y="664464"/>
                    </a:cubicBezTo>
                    <a:cubicBezTo>
                      <a:pt x="1999488" y="577064"/>
                      <a:pt x="2001130" y="489392"/>
                      <a:pt x="1993392" y="402336"/>
                    </a:cubicBezTo>
                    <a:cubicBezTo>
                      <a:pt x="1992743" y="395038"/>
                      <a:pt x="1981200" y="394208"/>
                      <a:pt x="1975104" y="390144"/>
                    </a:cubicBezTo>
                    <a:cubicBezTo>
                      <a:pt x="1968994" y="371815"/>
                      <a:pt x="1969946" y="369324"/>
                      <a:pt x="1956816" y="353568"/>
                    </a:cubicBezTo>
                    <a:cubicBezTo>
                      <a:pt x="1951297" y="346945"/>
                      <a:pt x="1943821" y="342085"/>
                      <a:pt x="1938528" y="335280"/>
                    </a:cubicBezTo>
                    <a:cubicBezTo>
                      <a:pt x="1900233" y="286043"/>
                      <a:pt x="1931260" y="310114"/>
                      <a:pt x="1895856" y="286512"/>
                    </a:cubicBezTo>
                    <a:cubicBezTo>
                      <a:pt x="1873296" y="241392"/>
                      <a:pt x="1896268" y="280911"/>
                      <a:pt x="1865376" y="243840"/>
                    </a:cubicBezTo>
                    <a:cubicBezTo>
                      <a:pt x="1860686" y="238212"/>
                      <a:pt x="1858365" y="230733"/>
                      <a:pt x="1853184" y="225552"/>
                    </a:cubicBezTo>
                    <a:cubicBezTo>
                      <a:pt x="1841009" y="213377"/>
                      <a:pt x="1818969" y="206989"/>
                      <a:pt x="1804416" y="201168"/>
                    </a:cubicBezTo>
                    <a:cubicBezTo>
                      <a:pt x="1734030" y="130782"/>
                      <a:pt x="1841981" y="234878"/>
                      <a:pt x="1761744" y="170688"/>
                    </a:cubicBezTo>
                    <a:cubicBezTo>
                      <a:pt x="1748280" y="159917"/>
                      <a:pt x="1740590" y="141823"/>
                      <a:pt x="1725168" y="134112"/>
                    </a:cubicBezTo>
                    <a:cubicBezTo>
                      <a:pt x="1701356" y="122206"/>
                      <a:pt x="1702601" y="124089"/>
                      <a:pt x="1682496" y="109728"/>
                    </a:cubicBezTo>
                    <a:cubicBezTo>
                      <a:pt x="1674228" y="103823"/>
                      <a:pt x="1666993" y="96374"/>
                      <a:pt x="1658112" y="91440"/>
                    </a:cubicBezTo>
                    <a:cubicBezTo>
                      <a:pt x="1648546" y="86126"/>
                      <a:pt x="1637239" y="84488"/>
                      <a:pt x="1627632" y="79248"/>
                    </a:cubicBezTo>
                    <a:cubicBezTo>
                      <a:pt x="1614768" y="72231"/>
                      <a:pt x="1603248" y="62992"/>
                      <a:pt x="1591056" y="54864"/>
                    </a:cubicBezTo>
                    <a:cubicBezTo>
                      <a:pt x="1584960" y="50800"/>
                      <a:pt x="1579995" y="43876"/>
                      <a:pt x="1572768" y="42672"/>
                    </a:cubicBezTo>
                    <a:lnTo>
                      <a:pt x="1536192" y="36576"/>
                    </a:lnTo>
                    <a:cubicBezTo>
                      <a:pt x="1490279" y="5967"/>
                      <a:pt x="1548631" y="41907"/>
                      <a:pt x="1493520" y="18288"/>
                    </a:cubicBezTo>
                    <a:cubicBezTo>
                      <a:pt x="1486786" y="15402"/>
                      <a:pt x="1482477" y="7183"/>
                      <a:pt x="1475232" y="6096"/>
                    </a:cubicBezTo>
                    <a:cubicBezTo>
                      <a:pt x="1441011" y="963"/>
                      <a:pt x="1406144" y="2032"/>
                      <a:pt x="1371600" y="0"/>
                    </a:cubicBezTo>
                    <a:lnTo>
                      <a:pt x="597408" y="6096"/>
                    </a:lnTo>
                    <a:cubicBezTo>
                      <a:pt x="580190" y="7002"/>
                      <a:pt x="573024" y="30480"/>
                      <a:pt x="560832" y="42672"/>
                    </a:cubicBezTo>
                    <a:lnTo>
                      <a:pt x="542544" y="60960"/>
                    </a:lnTo>
                    <a:cubicBezTo>
                      <a:pt x="536448" y="67056"/>
                      <a:pt x="529038" y="72075"/>
                      <a:pt x="524256" y="79248"/>
                    </a:cubicBezTo>
                    <a:cubicBezTo>
                      <a:pt x="520192" y="85344"/>
                      <a:pt x="516754" y="91908"/>
                      <a:pt x="512064" y="97536"/>
                    </a:cubicBezTo>
                    <a:cubicBezTo>
                      <a:pt x="506545" y="104159"/>
                      <a:pt x="499295" y="109201"/>
                      <a:pt x="493776" y="115824"/>
                    </a:cubicBezTo>
                    <a:cubicBezTo>
                      <a:pt x="445815" y="173377"/>
                      <a:pt x="512146" y="97413"/>
                      <a:pt x="475488" y="152400"/>
                    </a:cubicBezTo>
                    <a:cubicBezTo>
                      <a:pt x="470706" y="159573"/>
                      <a:pt x="462811" y="164142"/>
                      <a:pt x="457200" y="170688"/>
                    </a:cubicBezTo>
                    <a:cubicBezTo>
                      <a:pt x="450588" y="178402"/>
                      <a:pt x="445008" y="186944"/>
                      <a:pt x="438912" y="195072"/>
                    </a:cubicBezTo>
                    <a:cubicBezTo>
                      <a:pt x="436880" y="203200"/>
                      <a:pt x="436116" y="211755"/>
                      <a:pt x="432816" y="219456"/>
                    </a:cubicBezTo>
                    <a:cubicBezTo>
                      <a:pt x="429930" y="226190"/>
                      <a:pt x="422552" y="230676"/>
                      <a:pt x="420624" y="237744"/>
                    </a:cubicBezTo>
                    <a:cubicBezTo>
                      <a:pt x="416313" y="253549"/>
                      <a:pt x="417375" y="270379"/>
                      <a:pt x="414528" y="286512"/>
                    </a:cubicBezTo>
                    <a:cubicBezTo>
                      <a:pt x="411272" y="304961"/>
                      <a:pt x="406010" y="323006"/>
                      <a:pt x="402336" y="341376"/>
                    </a:cubicBezTo>
                    <a:cubicBezTo>
                      <a:pt x="399912" y="353496"/>
                      <a:pt x="398272" y="365760"/>
                      <a:pt x="396240" y="377952"/>
                    </a:cubicBezTo>
                    <a:cubicBezTo>
                      <a:pt x="392176" y="487680"/>
                      <a:pt x="389819" y="597485"/>
                      <a:pt x="384048" y="707136"/>
                    </a:cubicBezTo>
                    <a:cubicBezTo>
                      <a:pt x="383710" y="713553"/>
                      <a:pt x="380826" y="719677"/>
                      <a:pt x="377952" y="725424"/>
                    </a:cubicBezTo>
                    <a:cubicBezTo>
                      <a:pt x="374675" y="731977"/>
                      <a:pt x="369824" y="737616"/>
                      <a:pt x="365760" y="743712"/>
                    </a:cubicBezTo>
                    <a:cubicBezTo>
                      <a:pt x="355936" y="783007"/>
                      <a:pt x="367095" y="759308"/>
                      <a:pt x="329184" y="792480"/>
                    </a:cubicBezTo>
                    <a:cubicBezTo>
                      <a:pt x="289798" y="826942"/>
                      <a:pt x="334190" y="795000"/>
                      <a:pt x="286512" y="829056"/>
                    </a:cubicBezTo>
                    <a:cubicBezTo>
                      <a:pt x="280550" y="833314"/>
                      <a:pt x="275084" y="838676"/>
                      <a:pt x="268224" y="841248"/>
                    </a:cubicBezTo>
                    <a:cubicBezTo>
                      <a:pt x="258522" y="844886"/>
                      <a:pt x="247904" y="845312"/>
                      <a:pt x="237744" y="847344"/>
                    </a:cubicBezTo>
                    <a:cubicBezTo>
                      <a:pt x="232221" y="851486"/>
                      <a:pt x="203986" y="873367"/>
                      <a:pt x="195072" y="877824"/>
                    </a:cubicBezTo>
                    <a:cubicBezTo>
                      <a:pt x="189325" y="880698"/>
                      <a:pt x="182531" y="881046"/>
                      <a:pt x="176784" y="883920"/>
                    </a:cubicBezTo>
                    <a:cubicBezTo>
                      <a:pt x="134686" y="904969"/>
                      <a:pt x="184860" y="889521"/>
                      <a:pt x="134112" y="902208"/>
                    </a:cubicBezTo>
                    <a:cubicBezTo>
                      <a:pt x="128016" y="906272"/>
                      <a:pt x="122377" y="911123"/>
                      <a:pt x="115824" y="914400"/>
                    </a:cubicBezTo>
                    <a:cubicBezTo>
                      <a:pt x="107079" y="918773"/>
                      <a:pt x="80965" y="924639"/>
                      <a:pt x="73152" y="926592"/>
                    </a:cubicBezTo>
                    <a:cubicBezTo>
                      <a:pt x="20741" y="961533"/>
                      <a:pt x="87053" y="919641"/>
                      <a:pt x="36576" y="944880"/>
                    </a:cubicBezTo>
                    <a:cubicBezTo>
                      <a:pt x="-10693" y="968515"/>
                      <a:pt x="45967" y="947846"/>
                      <a:pt x="0" y="963168"/>
                    </a:cubicBezTo>
                    <a:lnTo>
                      <a:pt x="54864" y="981456"/>
                    </a:lnTo>
                    <a:lnTo>
                      <a:pt x="73152" y="987552"/>
                    </a:lnTo>
                    <a:cubicBezTo>
                      <a:pt x="77216" y="993648"/>
                      <a:pt x="80163" y="1000659"/>
                      <a:pt x="85344" y="1005840"/>
                    </a:cubicBezTo>
                    <a:cubicBezTo>
                      <a:pt x="97161" y="1017657"/>
                      <a:pt x="107046" y="1019170"/>
                      <a:pt x="121920" y="1024128"/>
                    </a:cubicBezTo>
                    <a:cubicBezTo>
                      <a:pt x="180571" y="1082779"/>
                      <a:pt x="94210" y="998142"/>
                      <a:pt x="164592" y="1060704"/>
                    </a:cubicBezTo>
                    <a:cubicBezTo>
                      <a:pt x="192840" y="1085813"/>
                      <a:pt x="193109" y="1088567"/>
                      <a:pt x="213360" y="1115568"/>
                    </a:cubicBezTo>
                    <a:cubicBezTo>
                      <a:pt x="223437" y="1145798"/>
                      <a:pt x="221335" y="1137935"/>
                      <a:pt x="231648" y="1182624"/>
                    </a:cubicBezTo>
                    <a:cubicBezTo>
                      <a:pt x="236304" y="1202801"/>
                      <a:pt x="235936" y="1220688"/>
                      <a:pt x="249936" y="1237488"/>
                    </a:cubicBezTo>
                    <a:cubicBezTo>
                      <a:pt x="259026" y="1248396"/>
                      <a:pt x="274030" y="1251615"/>
                      <a:pt x="286512" y="1255776"/>
                    </a:cubicBezTo>
                    <a:cubicBezTo>
                      <a:pt x="313891" y="1296844"/>
                      <a:pt x="291645" y="1251284"/>
                      <a:pt x="286512" y="1292352"/>
                    </a:cubicBezTo>
                    <a:cubicBezTo>
                      <a:pt x="285227" y="1302633"/>
                      <a:pt x="290992" y="1312598"/>
                      <a:pt x="292608" y="1322832"/>
                    </a:cubicBezTo>
                    <a:cubicBezTo>
                      <a:pt x="297090" y="1351217"/>
                      <a:pt x="300736" y="1379728"/>
                      <a:pt x="304800" y="1408176"/>
                    </a:cubicBezTo>
                    <a:cubicBezTo>
                      <a:pt x="300084" y="1474195"/>
                      <a:pt x="323221" y="1545786"/>
                      <a:pt x="280416" y="1597152"/>
                    </a:cubicBezTo>
                    <a:cubicBezTo>
                      <a:pt x="274897" y="1603775"/>
                      <a:pt x="268751" y="1609921"/>
                      <a:pt x="262128" y="1615440"/>
                    </a:cubicBezTo>
                    <a:cubicBezTo>
                      <a:pt x="256500" y="1620130"/>
                      <a:pt x="249936" y="1623568"/>
                      <a:pt x="243840" y="1627632"/>
                    </a:cubicBezTo>
                    <a:cubicBezTo>
                      <a:pt x="233983" y="1657202"/>
                      <a:pt x="235084" y="1644812"/>
                      <a:pt x="243840" y="1688592"/>
                    </a:cubicBezTo>
                    <a:cubicBezTo>
                      <a:pt x="245100" y="1694893"/>
                      <a:pt x="245000" y="1702766"/>
                      <a:pt x="249936" y="1706880"/>
                    </a:cubicBezTo>
                    <a:cubicBezTo>
                      <a:pt x="254795" y="1710930"/>
                      <a:pt x="288583" y="1721794"/>
                      <a:pt x="298704" y="1725168"/>
                    </a:cubicBezTo>
                    <a:lnTo>
                      <a:pt x="603504" y="1712976"/>
                    </a:lnTo>
                    <a:cubicBezTo>
                      <a:pt x="609919" y="1712613"/>
                      <a:pt x="615613" y="1708645"/>
                      <a:pt x="621792" y="1706880"/>
                    </a:cubicBezTo>
                    <a:cubicBezTo>
                      <a:pt x="629848" y="1704578"/>
                      <a:pt x="638048" y="1702816"/>
                      <a:pt x="646176" y="1700784"/>
                    </a:cubicBezTo>
                    <a:cubicBezTo>
                      <a:pt x="686567" y="1673857"/>
                      <a:pt x="640123" y="1700774"/>
                      <a:pt x="719328" y="1682496"/>
                    </a:cubicBezTo>
                    <a:cubicBezTo>
                      <a:pt x="758831" y="1673380"/>
                      <a:pt x="730258" y="1670154"/>
                      <a:pt x="762000" y="1652016"/>
                    </a:cubicBezTo>
                    <a:cubicBezTo>
                      <a:pt x="769274" y="1647859"/>
                      <a:pt x="778256" y="1647952"/>
                      <a:pt x="786384" y="1645920"/>
                    </a:cubicBezTo>
                    <a:cubicBezTo>
                      <a:pt x="792480" y="1641856"/>
                      <a:pt x="797721" y="1636045"/>
                      <a:pt x="804672" y="1633728"/>
                    </a:cubicBezTo>
                    <a:cubicBezTo>
                      <a:pt x="816398" y="1629819"/>
                      <a:pt x="830572" y="1633860"/>
                      <a:pt x="841248" y="1627632"/>
                    </a:cubicBezTo>
                    <a:cubicBezTo>
                      <a:pt x="856141" y="1618944"/>
                      <a:pt x="865632" y="1603248"/>
                      <a:pt x="877824" y="1591056"/>
                    </a:cubicBezTo>
                    <a:lnTo>
                      <a:pt x="896112" y="1572768"/>
                    </a:lnTo>
                    <a:cubicBezTo>
                      <a:pt x="898144" y="1582928"/>
                      <a:pt x="899960" y="1593134"/>
                      <a:pt x="902208" y="1603248"/>
                    </a:cubicBezTo>
                    <a:cubicBezTo>
                      <a:pt x="904025" y="1611427"/>
                      <a:pt x="906848" y="1619381"/>
                      <a:pt x="908304" y="1627632"/>
                    </a:cubicBezTo>
                    <a:cubicBezTo>
                      <a:pt x="912949" y="1653952"/>
                      <a:pt x="916432" y="1680464"/>
                      <a:pt x="920496" y="1706880"/>
                    </a:cubicBezTo>
                    <a:cubicBezTo>
                      <a:pt x="918464" y="1761744"/>
                      <a:pt x="914400" y="1816570"/>
                      <a:pt x="914400" y="1871472"/>
                    </a:cubicBezTo>
                    <a:cubicBezTo>
                      <a:pt x="914400" y="1891893"/>
                      <a:pt x="920496" y="1912011"/>
                      <a:pt x="920496" y="1932432"/>
                    </a:cubicBezTo>
                    <a:cubicBezTo>
                      <a:pt x="920496" y="1960952"/>
                      <a:pt x="919356" y="1989690"/>
                      <a:pt x="914400" y="2017776"/>
                    </a:cubicBezTo>
                    <a:cubicBezTo>
                      <a:pt x="910874" y="2037755"/>
                      <a:pt x="892165" y="2036064"/>
                      <a:pt x="908304" y="2036064"/>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5" name="円弧 24"/>
              <p:cNvSpPr/>
              <p:nvPr/>
            </p:nvSpPr>
            <p:spPr>
              <a:xfrm>
                <a:off x="1386429" y="1855317"/>
                <a:ext cx="2079521" cy="1408176"/>
              </a:xfrm>
              <a:prstGeom prst="arc">
                <a:avLst>
                  <a:gd name="adj1" fmla="val 10671642"/>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26" name="円/楕円 25"/>
            <p:cNvSpPr/>
            <p:nvPr/>
          </p:nvSpPr>
          <p:spPr>
            <a:xfrm>
              <a:off x="1389886" y="1932432"/>
              <a:ext cx="1969009" cy="12213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27" name="円/楕円 26"/>
            <p:cNvSpPr/>
            <p:nvPr/>
          </p:nvSpPr>
          <p:spPr>
            <a:xfrm>
              <a:off x="2606823" y="2002839"/>
              <a:ext cx="713232" cy="666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pic>
        <p:nvPicPr>
          <p:cNvPr id="34" name="図 33"/>
          <p:cNvPicPr>
            <a:picLocks noChangeAspect="1"/>
          </p:cNvPicPr>
          <p:nvPr/>
        </p:nvPicPr>
        <p:blipFill>
          <a:blip r:embed="rId3"/>
          <a:stretch>
            <a:fillRect/>
          </a:stretch>
        </p:blipFill>
        <p:spPr>
          <a:xfrm>
            <a:off x="1114965" y="1619794"/>
            <a:ext cx="1829060" cy="1214846"/>
          </a:xfrm>
          <a:prstGeom prst="rect">
            <a:avLst/>
          </a:prstGeom>
        </p:spPr>
      </p:pic>
      <p:sp>
        <p:nvSpPr>
          <p:cNvPr id="35" name="テキスト ボックス 34"/>
          <p:cNvSpPr txBox="1"/>
          <p:nvPr/>
        </p:nvSpPr>
        <p:spPr>
          <a:xfrm>
            <a:off x="1338562" y="1250462"/>
            <a:ext cx="2205609" cy="369332"/>
          </a:xfrm>
          <a:prstGeom prst="rect">
            <a:avLst/>
          </a:prstGeom>
          <a:noFill/>
        </p:spPr>
        <p:txBody>
          <a:bodyPr wrap="square" rtlCol="0">
            <a:spAutoFit/>
          </a:bodyPr>
          <a:lstStyle/>
          <a:p>
            <a:r>
              <a:rPr kumimoji="1" lang="en-US" altLang="ja-JP" dirty="0" smtClean="0"/>
              <a:t>Excel</a:t>
            </a:r>
            <a:r>
              <a:rPr kumimoji="1" lang="ja-JP" altLang="en-US" dirty="0" smtClean="0"/>
              <a:t>で管理</a:t>
            </a:r>
            <a:endParaRPr kumimoji="1" lang="ja-JP" altLang="en-US" dirty="0"/>
          </a:p>
        </p:txBody>
      </p:sp>
      <p:sp>
        <p:nvSpPr>
          <p:cNvPr id="36" name="テキスト ボックス 35"/>
          <p:cNvSpPr txBox="1"/>
          <p:nvPr/>
        </p:nvSpPr>
        <p:spPr>
          <a:xfrm>
            <a:off x="3165954" y="1555953"/>
            <a:ext cx="3374789" cy="1477328"/>
          </a:xfrm>
          <a:prstGeom prst="rect">
            <a:avLst/>
          </a:prstGeom>
          <a:noFill/>
        </p:spPr>
        <p:txBody>
          <a:bodyPr wrap="square" rtlCol="0">
            <a:spAutoFit/>
          </a:bodyPr>
          <a:lstStyle/>
          <a:p>
            <a:r>
              <a:rPr kumimoji="1" lang="ja-JP" altLang="en-US" dirty="0" smtClean="0"/>
              <a:t>ユーザはルールを確認し</a:t>
            </a:r>
            <a:endParaRPr kumimoji="1" lang="en-US" altLang="ja-JP" dirty="0" smtClean="0"/>
          </a:p>
          <a:p>
            <a:r>
              <a:rPr lang="ja-JP" altLang="en-US" dirty="0" smtClean="0"/>
              <a:t>・エラーレベル</a:t>
            </a:r>
            <a:r>
              <a:rPr lang="en-US" altLang="ja-JP" dirty="0" smtClean="0"/>
              <a:t>(</a:t>
            </a:r>
            <a:r>
              <a:rPr lang="en-US" altLang="ja-JP" dirty="0" err="1" smtClean="0"/>
              <a:t>Warrning,Error</a:t>
            </a:r>
            <a:r>
              <a:rPr lang="en-US" altLang="ja-JP" dirty="0" smtClean="0"/>
              <a:t>)</a:t>
            </a:r>
          </a:p>
          <a:p>
            <a:r>
              <a:rPr kumimoji="1" lang="ja-JP" altLang="en-US" dirty="0" smtClean="0"/>
              <a:t>・有効化、無効化</a:t>
            </a:r>
            <a:endParaRPr kumimoji="1" lang="en-US" altLang="ja-JP" dirty="0" smtClean="0"/>
          </a:p>
          <a:p>
            <a:r>
              <a:rPr kumimoji="1" lang="ja-JP" altLang="en-US" dirty="0" smtClean="0"/>
              <a:t>・ルールの作成、削除、修正</a:t>
            </a:r>
            <a:endParaRPr kumimoji="1" lang="en-US" altLang="ja-JP" dirty="0" smtClean="0"/>
          </a:p>
          <a:p>
            <a:r>
              <a:rPr lang="ja-JP" altLang="en-US" dirty="0" smtClean="0"/>
              <a:t>を判断</a:t>
            </a:r>
            <a:endParaRPr kumimoji="1" lang="ja-JP" altLang="en-US" dirty="0"/>
          </a:p>
        </p:txBody>
      </p:sp>
      <p:grpSp>
        <p:nvGrpSpPr>
          <p:cNvPr id="48" name="グループ化 47"/>
          <p:cNvGrpSpPr/>
          <p:nvPr/>
        </p:nvGrpSpPr>
        <p:grpSpPr>
          <a:xfrm>
            <a:off x="6270543" y="1789211"/>
            <a:ext cx="531866" cy="553835"/>
            <a:chOff x="1170432" y="1542288"/>
            <a:chExt cx="2804158" cy="2919985"/>
          </a:xfrm>
        </p:grpSpPr>
        <p:sp>
          <p:nvSpPr>
            <p:cNvPr id="49" name="フリーフォーム 48"/>
            <p:cNvSpPr/>
            <p:nvPr/>
          </p:nvSpPr>
          <p:spPr>
            <a:xfrm>
              <a:off x="1333545" y="1542288"/>
              <a:ext cx="1188720" cy="1292352"/>
            </a:xfrm>
            <a:custGeom>
              <a:avLst/>
              <a:gdLst>
                <a:gd name="connsiteX0" fmla="*/ 0 w 1188720"/>
                <a:gd name="connsiteY0" fmla="*/ 323088 h 1292352"/>
                <a:gd name="connsiteX1" fmla="*/ 18288 w 1188720"/>
                <a:gd name="connsiteY1" fmla="*/ 262128 h 1292352"/>
                <a:gd name="connsiteX2" fmla="*/ 24384 w 1188720"/>
                <a:gd name="connsiteY2" fmla="*/ 225552 h 1292352"/>
                <a:gd name="connsiteX3" fmla="*/ 42672 w 1188720"/>
                <a:gd name="connsiteY3" fmla="*/ 213360 h 1292352"/>
                <a:gd name="connsiteX4" fmla="*/ 54864 w 1188720"/>
                <a:gd name="connsiteY4" fmla="*/ 195072 h 1292352"/>
                <a:gd name="connsiteX5" fmla="*/ 91440 w 1188720"/>
                <a:gd name="connsiteY5" fmla="*/ 158496 h 1292352"/>
                <a:gd name="connsiteX6" fmla="*/ 97536 w 1188720"/>
                <a:gd name="connsiteY6" fmla="*/ 134112 h 1292352"/>
                <a:gd name="connsiteX7" fmla="*/ 146304 w 1188720"/>
                <a:gd name="connsiteY7" fmla="*/ 97536 h 1292352"/>
                <a:gd name="connsiteX8" fmla="*/ 152400 w 1188720"/>
                <a:gd name="connsiteY8" fmla="*/ 73152 h 1292352"/>
                <a:gd name="connsiteX9" fmla="*/ 170688 w 1188720"/>
                <a:gd name="connsiteY9" fmla="*/ 67056 h 1292352"/>
                <a:gd name="connsiteX10" fmla="*/ 188976 w 1188720"/>
                <a:gd name="connsiteY10" fmla="*/ 48768 h 1292352"/>
                <a:gd name="connsiteX11" fmla="*/ 213360 w 1188720"/>
                <a:gd name="connsiteY11" fmla="*/ 36576 h 1292352"/>
                <a:gd name="connsiteX12" fmla="*/ 268224 w 1188720"/>
                <a:gd name="connsiteY12" fmla="*/ 24384 h 1292352"/>
                <a:gd name="connsiteX13" fmla="*/ 548640 w 1188720"/>
                <a:gd name="connsiteY13" fmla="*/ 12192 h 1292352"/>
                <a:gd name="connsiteX14" fmla="*/ 579120 w 1188720"/>
                <a:gd name="connsiteY14" fmla="*/ 0 h 1292352"/>
                <a:gd name="connsiteX15" fmla="*/ 737616 w 1188720"/>
                <a:gd name="connsiteY15" fmla="*/ 18288 h 1292352"/>
                <a:gd name="connsiteX16" fmla="*/ 780288 w 1188720"/>
                <a:gd name="connsiteY16" fmla="*/ 36576 h 1292352"/>
                <a:gd name="connsiteX17" fmla="*/ 822960 w 1188720"/>
                <a:gd name="connsiteY17" fmla="*/ 60960 h 1292352"/>
                <a:gd name="connsiteX18" fmla="*/ 896112 w 1188720"/>
                <a:gd name="connsiteY18" fmla="*/ 97536 h 1292352"/>
                <a:gd name="connsiteX19" fmla="*/ 914400 w 1188720"/>
                <a:gd name="connsiteY19" fmla="*/ 115824 h 1292352"/>
                <a:gd name="connsiteX20" fmla="*/ 981456 w 1188720"/>
                <a:gd name="connsiteY20" fmla="*/ 176784 h 1292352"/>
                <a:gd name="connsiteX21" fmla="*/ 993648 w 1188720"/>
                <a:gd name="connsiteY21" fmla="*/ 195072 h 1292352"/>
                <a:gd name="connsiteX22" fmla="*/ 1011936 w 1188720"/>
                <a:gd name="connsiteY22" fmla="*/ 213360 h 1292352"/>
                <a:gd name="connsiteX23" fmla="*/ 1042416 w 1188720"/>
                <a:gd name="connsiteY23" fmla="*/ 256032 h 1292352"/>
                <a:gd name="connsiteX24" fmla="*/ 1048512 w 1188720"/>
                <a:gd name="connsiteY24" fmla="*/ 280416 h 1292352"/>
                <a:gd name="connsiteX25" fmla="*/ 1054608 w 1188720"/>
                <a:gd name="connsiteY25" fmla="*/ 335280 h 1292352"/>
                <a:gd name="connsiteX26" fmla="*/ 1066800 w 1188720"/>
                <a:gd name="connsiteY26" fmla="*/ 371856 h 1292352"/>
                <a:gd name="connsiteX27" fmla="*/ 1085088 w 1188720"/>
                <a:gd name="connsiteY27" fmla="*/ 463296 h 1292352"/>
                <a:gd name="connsiteX28" fmla="*/ 1097280 w 1188720"/>
                <a:gd name="connsiteY28" fmla="*/ 603504 h 1292352"/>
                <a:gd name="connsiteX29" fmla="*/ 1103376 w 1188720"/>
                <a:gd name="connsiteY29" fmla="*/ 646176 h 1292352"/>
                <a:gd name="connsiteX30" fmla="*/ 1127760 w 1188720"/>
                <a:gd name="connsiteY30" fmla="*/ 682752 h 1292352"/>
                <a:gd name="connsiteX31" fmla="*/ 1139952 w 1188720"/>
                <a:gd name="connsiteY31" fmla="*/ 701040 h 1292352"/>
                <a:gd name="connsiteX32" fmla="*/ 1158240 w 1188720"/>
                <a:gd name="connsiteY32" fmla="*/ 719328 h 1292352"/>
                <a:gd name="connsiteX33" fmla="*/ 1188720 w 1188720"/>
                <a:gd name="connsiteY33" fmla="*/ 762000 h 1292352"/>
                <a:gd name="connsiteX34" fmla="*/ 1170432 w 1188720"/>
                <a:gd name="connsiteY34" fmla="*/ 768096 h 1292352"/>
                <a:gd name="connsiteX35" fmla="*/ 1091184 w 1188720"/>
                <a:gd name="connsiteY35" fmla="*/ 780288 h 1292352"/>
                <a:gd name="connsiteX36" fmla="*/ 1097280 w 1188720"/>
                <a:gd name="connsiteY36" fmla="*/ 804672 h 1292352"/>
                <a:gd name="connsiteX37" fmla="*/ 1109472 w 1188720"/>
                <a:gd name="connsiteY37" fmla="*/ 859536 h 1292352"/>
                <a:gd name="connsiteX38" fmla="*/ 1115568 w 1188720"/>
                <a:gd name="connsiteY38" fmla="*/ 890016 h 1292352"/>
                <a:gd name="connsiteX39" fmla="*/ 1127760 w 1188720"/>
                <a:gd name="connsiteY39" fmla="*/ 920496 h 1292352"/>
                <a:gd name="connsiteX40" fmla="*/ 1133856 w 1188720"/>
                <a:gd name="connsiteY40" fmla="*/ 938784 h 1292352"/>
                <a:gd name="connsiteX41" fmla="*/ 1115568 w 1188720"/>
                <a:gd name="connsiteY41" fmla="*/ 999744 h 1292352"/>
                <a:gd name="connsiteX42" fmla="*/ 1072896 w 1188720"/>
                <a:gd name="connsiteY42" fmla="*/ 1018032 h 1292352"/>
                <a:gd name="connsiteX43" fmla="*/ 975360 w 1188720"/>
                <a:gd name="connsiteY43" fmla="*/ 981456 h 1292352"/>
                <a:gd name="connsiteX44" fmla="*/ 981456 w 1188720"/>
                <a:gd name="connsiteY44" fmla="*/ 1030224 h 1292352"/>
                <a:gd name="connsiteX45" fmla="*/ 1078992 w 1188720"/>
                <a:gd name="connsiteY45" fmla="*/ 1011936 h 1292352"/>
                <a:gd name="connsiteX46" fmla="*/ 1097280 w 1188720"/>
                <a:gd name="connsiteY46" fmla="*/ 999744 h 1292352"/>
                <a:gd name="connsiteX47" fmla="*/ 1127760 w 1188720"/>
                <a:gd name="connsiteY47" fmla="*/ 993648 h 1292352"/>
                <a:gd name="connsiteX48" fmla="*/ 1146048 w 1188720"/>
                <a:gd name="connsiteY48" fmla="*/ 975360 h 1292352"/>
                <a:gd name="connsiteX49" fmla="*/ 1133856 w 1188720"/>
                <a:gd name="connsiteY49" fmla="*/ 1078992 h 1292352"/>
                <a:gd name="connsiteX50" fmla="*/ 1127760 w 1188720"/>
                <a:gd name="connsiteY50" fmla="*/ 1109472 h 1292352"/>
                <a:gd name="connsiteX51" fmla="*/ 1115568 w 1188720"/>
                <a:gd name="connsiteY51" fmla="*/ 1127760 h 1292352"/>
                <a:gd name="connsiteX52" fmla="*/ 1109472 w 1188720"/>
                <a:gd name="connsiteY52" fmla="*/ 1164336 h 1292352"/>
                <a:gd name="connsiteX53" fmla="*/ 1072896 w 1188720"/>
                <a:gd name="connsiteY53" fmla="*/ 1213104 h 1292352"/>
                <a:gd name="connsiteX54" fmla="*/ 1042416 w 1188720"/>
                <a:gd name="connsiteY54" fmla="*/ 1286256 h 1292352"/>
                <a:gd name="connsiteX55" fmla="*/ 1024128 w 1188720"/>
                <a:gd name="connsiteY55" fmla="*/ 1292352 h 1292352"/>
                <a:gd name="connsiteX56" fmla="*/ 926592 w 1188720"/>
                <a:gd name="connsiteY56" fmla="*/ 1286256 h 1292352"/>
                <a:gd name="connsiteX57" fmla="*/ 749808 w 1188720"/>
                <a:gd name="connsiteY57" fmla="*/ 1267968 h 1292352"/>
                <a:gd name="connsiteX58" fmla="*/ 633984 w 1188720"/>
                <a:gd name="connsiteY58" fmla="*/ 1249680 h 1292352"/>
                <a:gd name="connsiteX59" fmla="*/ 560832 w 1188720"/>
                <a:gd name="connsiteY59" fmla="*/ 1231392 h 1292352"/>
                <a:gd name="connsiteX60" fmla="*/ 438912 w 1188720"/>
                <a:gd name="connsiteY60" fmla="*/ 1207008 h 1292352"/>
                <a:gd name="connsiteX61" fmla="*/ 371856 w 1188720"/>
                <a:gd name="connsiteY61" fmla="*/ 1176528 h 1292352"/>
                <a:gd name="connsiteX62" fmla="*/ 329184 w 1188720"/>
                <a:gd name="connsiteY62" fmla="*/ 1152144 h 1292352"/>
                <a:gd name="connsiteX63" fmla="*/ 310896 w 1188720"/>
                <a:gd name="connsiteY63" fmla="*/ 1139952 h 1292352"/>
                <a:gd name="connsiteX64" fmla="*/ 268224 w 1188720"/>
                <a:gd name="connsiteY64" fmla="*/ 1133856 h 1292352"/>
                <a:gd name="connsiteX65" fmla="*/ 231648 w 1188720"/>
                <a:gd name="connsiteY65" fmla="*/ 1103376 h 1292352"/>
                <a:gd name="connsiteX66" fmla="*/ 201168 w 1188720"/>
                <a:gd name="connsiteY66" fmla="*/ 1085088 h 1292352"/>
                <a:gd name="connsiteX67" fmla="*/ 176784 w 1188720"/>
                <a:gd name="connsiteY67" fmla="*/ 1060704 h 1292352"/>
                <a:gd name="connsiteX68" fmla="*/ 158496 w 1188720"/>
                <a:gd name="connsiteY68" fmla="*/ 1042416 h 1292352"/>
                <a:gd name="connsiteX69" fmla="*/ 152400 w 1188720"/>
                <a:gd name="connsiteY69" fmla="*/ 1024128 h 1292352"/>
                <a:gd name="connsiteX70" fmla="*/ 140208 w 1188720"/>
                <a:gd name="connsiteY70" fmla="*/ 969264 h 1292352"/>
                <a:gd name="connsiteX71" fmla="*/ 115824 w 1188720"/>
                <a:gd name="connsiteY71" fmla="*/ 932688 h 1292352"/>
                <a:gd name="connsiteX72" fmla="*/ 109728 w 1188720"/>
                <a:gd name="connsiteY72" fmla="*/ 847344 h 1292352"/>
                <a:gd name="connsiteX73" fmla="*/ 85344 w 1188720"/>
                <a:gd name="connsiteY73" fmla="*/ 755904 h 1292352"/>
                <a:gd name="connsiteX74" fmla="*/ 79248 w 1188720"/>
                <a:gd name="connsiteY74" fmla="*/ 396240 h 1292352"/>
                <a:gd name="connsiteX75" fmla="*/ 67056 w 1188720"/>
                <a:gd name="connsiteY75" fmla="*/ 365760 h 1292352"/>
                <a:gd name="connsiteX76" fmla="*/ 60960 w 1188720"/>
                <a:gd name="connsiteY76" fmla="*/ 243840 h 1292352"/>
                <a:gd name="connsiteX77" fmla="*/ 67056 w 1188720"/>
                <a:gd name="connsiteY77" fmla="*/ 176784 h 129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188720" h="1292352">
                  <a:moveTo>
                    <a:pt x="0" y="323088"/>
                  </a:moveTo>
                  <a:cubicBezTo>
                    <a:pt x="7775" y="299762"/>
                    <a:pt x="13682" y="285160"/>
                    <a:pt x="18288" y="262128"/>
                  </a:cubicBezTo>
                  <a:cubicBezTo>
                    <a:pt x="20712" y="250008"/>
                    <a:pt x="18856" y="236607"/>
                    <a:pt x="24384" y="225552"/>
                  </a:cubicBezTo>
                  <a:cubicBezTo>
                    <a:pt x="27661" y="218999"/>
                    <a:pt x="36576" y="217424"/>
                    <a:pt x="42672" y="213360"/>
                  </a:cubicBezTo>
                  <a:cubicBezTo>
                    <a:pt x="46736" y="207264"/>
                    <a:pt x="49997" y="200548"/>
                    <a:pt x="54864" y="195072"/>
                  </a:cubicBezTo>
                  <a:cubicBezTo>
                    <a:pt x="66319" y="182185"/>
                    <a:pt x="91440" y="158496"/>
                    <a:pt x="91440" y="158496"/>
                  </a:cubicBezTo>
                  <a:cubicBezTo>
                    <a:pt x="93472" y="150368"/>
                    <a:pt x="93379" y="141386"/>
                    <a:pt x="97536" y="134112"/>
                  </a:cubicBezTo>
                  <a:cubicBezTo>
                    <a:pt x="106811" y="117880"/>
                    <a:pt x="132333" y="105919"/>
                    <a:pt x="146304" y="97536"/>
                  </a:cubicBezTo>
                  <a:cubicBezTo>
                    <a:pt x="148336" y="89408"/>
                    <a:pt x="147166" y="79694"/>
                    <a:pt x="152400" y="73152"/>
                  </a:cubicBezTo>
                  <a:cubicBezTo>
                    <a:pt x="156414" y="68134"/>
                    <a:pt x="165341" y="70620"/>
                    <a:pt x="170688" y="67056"/>
                  </a:cubicBezTo>
                  <a:cubicBezTo>
                    <a:pt x="177861" y="62274"/>
                    <a:pt x="181961" y="53779"/>
                    <a:pt x="188976" y="48768"/>
                  </a:cubicBezTo>
                  <a:cubicBezTo>
                    <a:pt x="196371" y="43486"/>
                    <a:pt x="205007" y="40156"/>
                    <a:pt x="213360" y="36576"/>
                  </a:cubicBezTo>
                  <a:cubicBezTo>
                    <a:pt x="229111" y="29825"/>
                    <a:pt x="252744" y="25277"/>
                    <a:pt x="268224" y="24384"/>
                  </a:cubicBezTo>
                  <a:cubicBezTo>
                    <a:pt x="361629" y="18995"/>
                    <a:pt x="455168" y="16256"/>
                    <a:pt x="548640" y="12192"/>
                  </a:cubicBezTo>
                  <a:cubicBezTo>
                    <a:pt x="558800" y="8128"/>
                    <a:pt x="568177" y="0"/>
                    <a:pt x="579120" y="0"/>
                  </a:cubicBezTo>
                  <a:cubicBezTo>
                    <a:pt x="632808" y="0"/>
                    <a:pt x="685124" y="9539"/>
                    <a:pt x="737616" y="18288"/>
                  </a:cubicBezTo>
                  <a:cubicBezTo>
                    <a:pt x="818488" y="58724"/>
                    <a:pt x="717500" y="9667"/>
                    <a:pt x="780288" y="36576"/>
                  </a:cubicBezTo>
                  <a:cubicBezTo>
                    <a:pt x="830938" y="58283"/>
                    <a:pt x="781218" y="38698"/>
                    <a:pt x="822960" y="60960"/>
                  </a:cubicBezTo>
                  <a:cubicBezTo>
                    <a:pt x="847015" y="73789"/>
                    <a:pt x="876835" y="78259"/>
                    <a:pt x="896112" y="97536"/>
                  </a:cubicBezTo>
                  <a:cubicBezTo>
                    <a:pt x="902208" y="103632"/>
                    <a:pt x="907912" y="110147"/>
                    <a:pt x="914400" y="115824"/>
                  </a:cubicBezTo>
                  <a:cubicBezTo>
                    <a:pt x="935982" y="134708"/>
                    <a:pt x="965313" y="152569"/>
                    <a:pt x="981456" y="176784"/>
                  </a:cubicBezTo>
                  <a:cubicBezTo>
                    <a:pt x="985520" y="182880"/>
                    <a:pt x="988958" y="189444"/>
                    <a:pt x="993648" y="195072"/>
                  </a:cubicBezTo>
                  <a:cubicBezTo>
                    <a:pt x="999167" y="201695"/>
                    <a:pt x="1006925" y="206345"/>
                    <a:pt x="1011936" y="213360"/>
                  </a:cubicBezTo>
                  <a:cubicBezTo>
                    <a:pt x="1052055" y="269526"/>
                    <a:pt x="994866" y="208482"/>
                    <a:pt x="1042416" y="256032"/>
                  </a:cubicBezTo>
                  <a:cubicBezTo>
                    <a:pt x="1044448" y="264160"/>
                    <a:pt x="1047238" y="272135"/>
                    <a:pt x="1048512" y="280416"/>
                  </a:cubicBezTo>
                  <a:cubicBezTo>
                    <a:pt x="1051310" y="298603"/>
                    <a:pt x="1050999" y="317237"/>
                    <a:pt x="1054608" y="335280"/>
                  </a:cubicBezTo>
                  <a:cubicBezTo>
                    <a:pt x="1057128" y="347882"/>
                    <a:pt x="1063823" y="359354"/>
                    <a:pt x="1066800" y="371856"/>
                  </a:cubicBezTo>
                  <a:cubicBezTo>
                    <a:pt x="1074000" y="402094"/>
                    <a:pt x="1078992" y="432816"/>
                    <a:pt x="1085088" y="463296"/>
                  </a:cubicBezTo>
                  <a:cubicBezTo>
                    <a:pt x="1089152" y="510032"/>
                    <a:pt x="1092612" y="556824"/>
                    <a:pt x="1097280" y="603504"/>
                  </a:cubicBezTo>
                  <a:cubicBezTo>
                    <a:pt x="1098710" y="617801"/>
                    <a:pt x="1098218" y="632765"/>
                    <a:pt x="1103376" y="646176"/>
                  </a:cubicBezTo>
                  <a:cubicBezTo>
                    <a:pt x="1108636" y="659852"/>
                    <a:pt x="1119632" y="670560"/>
                    <a:pt x="1127760" y="682752"/>
                  </a:cubicBezTo>
                  <a:cubicBezTo>
                    <a:pt x="1131824" y="688848"/>
                    <a:pt x="1134771" y="695859"/>
                    <a:pt x="1139952" y="701040"/>
                  </a:cubicBezTo>
                  <a:cubicBezTo>
                    <a:pt x="1146048" y="707136"/>
                    <a:pt x="1153229" y="712313"/>
                    <a:pt x="1158240" y="719328"/>
                  </a:cubicBezTo>
                  <a:cubicBezTo>
                    <a:pt x="1198359" y="775494"/>
                    <a:pt x="1141170" y="714450"/>
                    <a:pt x="1188720" y="762000"/>
                  </a:cubicBezTo>
                  <a:cubicBezTo>
                    <a:pt x="1182624" y="764032"/>
                    <a:pt x="1176748" y="766912"/>
                    <a:pt x="1170432" y="768096"/>
                  </a:cubicBezTo>
                  <a:cubicBezTo>
                    <a:pt x="1144163" y="773021"/>
                    <a:pt x="1115089" y="768335"/>
                    <a:pt x="1091184" y="780288"/>
                  </a:cubicBezTo>
                  <a:cubicBezTo>
                    <a:pt x="1083690" y="784035"/>
                    <a:pt x="1095396" y="796508"/>
                    <a:pt x="1097280" y="804672"/>
                  </a:cubicBezTo>
                  <a:cubicBezTo>
                    <a:pt x="1101493" y="822926"/>
                    <a:pt x="1105547" y="841218"/>
                    <a:pt x="1109472" y="859536"/>
                  </a:cubicBezTo>
                  <a:cubicBezTo>
                    <a:pt x="1111643" y="869667"/>
                    <a:pt x="1112591" y="880092"/>
                    <a:pt x="1115568" y="890016"/>
                  </a:cubicBezTo>
                  <a:cubicBezTo>
                    <a:pt x="1118712" y="900497"/>
                    <a:pt x="1123918" y="910250"/>
                    <a:pt x="1127760" y="920496"/>
                  </a:cubicBezTo>
                  <a:cubicBezTo>
                    <a:pt x="1130016" y="926513"/>
                    <a:pt x="1131824" y="932688"/>
                    <a:pt x="1133856" y="938784"/>
                  </a:cubicBezTo>
                  <a:cubicBezTo>
                    <a:pt x="1130690" y="951447"/>
                    <a:pt x="1121134" y="992323"/>
                    <a:pt x="1115568" y="999744"/>
                  </a:cubicBezTo>
                  <a:cubicBezTo>
                    <a:pt x="1110546" y="1006440"/>
                    <a:pt x="1082050" y="1014981"/>
                    <a:pt x="1072896" y="1018032"/>
                  </a:cubicBezTo>
                  <a:cubicBezTo>
                    <a:pt x="1040384" y="1005840"/>
                    <a:pt x="1009778" y="976867"/>
                    <a:pt x="975360" y="981456"/>
                  </a:cubicBezTo>
                  <a:cubicBezTo>
                    <a:pt x="959121" y="983621"/>
                    <a:pt x="966581" y="1023359"/>
                    <a:pt x="981456" y="1030224"/>
                  </a:cubicBezTo>
                  <a:cubicBezTo>
                    <a:pt x="990991" y="1034625"/>
                    <a:pt x="1054987" y="1017937"/>
                    <a:pt x="1078992" y="1011936"/>
                  </a:cubicBezTo>
                  <a:cubicBezTo>
                    <a:pt x="1085088" y="1007872"/>
                    <a:pt x="1090420" y="1002316"/>
                    <a:pt x="1097280" y="999744"/>
                  </a:cubicBezTo>
                  <a:cubicBezTo>
                    <a:pt x="1106982" y="996106"/>
                    <a:pt x="1118493" y="998282"/>
                    <a:pt x="1127760" y="993648"/>
                  </a:cubicBezTo>
                  <a:cubicBezTo>
                    <a:pt x="1135471" y="989793"/>
                    <a:pt x="1139952" y="981456"/>
                    <a:pt x="1146048" y="975360"/>
                  </a:cubicBezTo>
                  <a:cubicBezTo>
                    <a:pt x="1141984" y="1009904"/>
                    <a:pt x="1138556" y="1044529"/>
                    <a:pt x="1133856" y="1078992"/>
                  </a:cubicBezTo>
                  <a:cubicBezTo>
                    <a:pt x="1132456" y="1089258"/>
                    <a:pt x="1131398" y="1099770"/>
                    <a:pt x="1127760" y="1109472"/>
                  </a:cubicBezTo>
                  <a:cubicBezTo>
                    <a:pt x="1125188" y="1116332"/>
                    <a:pt x="1119632" y="1121664"/>
                    <a:pt x="1115568" y="1127760"/>
                  </a:cubicBezTo>
                  <a:cubicBezTo>
                    <a:pt x="1113536" y="1139952"/>
                    <a:pt x="1115000" y="1153281"/>
                    <a:pt x="1109472" y="1164336"/>
                  </a:cubicBezTo>
                  <a:cubicBezTo>
                    <a:pt x="1100385" y="1182511"/>
                    <a:pt x="1072896" y="1213104"/>
                    <a:pt x="1072896" y="1213104"/>
                  </a:cubicBezTo>
                  <a:cubicBezTo>
                    <a:pt x="1069816" y="1231581"/>
                    <a:pt x="1067224" y="1277987"/>
                    <a:pt x="1042416" y="1286256"/>
                  </a:cubicBezTo>
                  <a:lnTo>
                    <a:pt x="1024128" y="1292352"/>
                  </a:lnTo>
                  <a:cubicBezTo>
                    <a:pt x="991616" y="1290320"/>
                    <a:pt x="959016" y="1289394"/>
                    <a:pt x="926592" y="1286256"/>
                  </a:cubicBezTo>
                  <a:cubicBezTo>
                    <a:pt x="634209" y="1257961"/>
                    <a:pt x="1025978" y="1287694"/>
                    <a:pt x="749808" y="1267968"/>
                  </a:cubicBezTo>
                  <a:cubicBezTo>
                    <a:pt x="711200" y="1261872"/>
                    <a:pt x="671065" y="1262040"/>
                    <a:pt x="633984" y="1249680"/>
                  </a:cubicBezTo>
                  <a:cubicBezTo>
                    <a:pt x="553676" y="1222911"/>
                    <a:pt x="640868" y="1249862"/>
                    <a:pt x="560832" y="1231392"/>
                  </a:cubicBezTo>
                  <a:cubicBezTo>
                    <a:pt x="443626" y="1204344"/>
                    <a:pt x="621013" y="1235024"/>
                    <a:pt x="438912" y="1207008"/>
                  </a:cubicBezTo>
                  <a:cubicBezTo>
                    <a:pt x="395419" y="1178013"/>
                    <a:pt x="452980" y="1214386"/>
                    <a:pt x="371856" y="1176528"/>
                  </a:cubicBezTo>
                  <a:cubicBezTo>
                    <a:pt x="357010" y="1169600"/>
                    <a:pt x="343232" y="1160573"/>
                    <a:pt x="329184" y="1152144"/>
                  </a:cubicBezTo>
                  <a:cubicBezTo>
                    <a:pt x="322902" y="1148375"/>
                    <a:pt x="317913" y="1142057"/>
                    <a:pt x="310896" y="1139952"/>
                  </a:cubicBezTo>
                  <a:cubicBezTo>
                    <a:pt x="297134" y="1135823"/>
                    <a:pt x="282448" y="1135888"/>
                    <a:pt x="268224" y="1133856"/>
                  </a:cubicBezTo>
                  <a:cubicBezTo>
                    <a:pt x="256032" y="1123696"/>
                    <a:pt x="244483" y="1112711"/>
                    <a:pt x="231648" y="1103376"/>
                  </a:cubicBezTo>
                  <a:cubicBezTo>
                    <a:pt x="222066" y="1096407"/>
                    <a:pt x="209546" y="1093466"/>
                    <a:pt x="201168" y="1085088"/>
                  </a:cubicBezTo>
                  <a:cubicBezTo>
                    <a:pt x="168656" y="1052576"/>
                    <a:pt x="225552" y="1076960"/>
                    <a:pt x="176784" y="1060704"/>
                  </a:cubicBezTo>
                  <a:cubicBezTo>
                    <a:pt x="170688" y="1054608"/>
                    <a:pt x="163278" y="1049589"/>
                    <a:pt x="158496" y="1042416"/>
                  </a:cubicBezTo>
                  <a:cubicBezTo>
                    <a:pt x="154932" y="1037069"/>
                    <a:pt x="153958" y="1030362"/>
                    <a:pt x="152400" y="1024128"/>
                  </a:cubicBezTo>
                  <a:cubicBezTo>
                    <a:pt x="147856" y="1005953"/>
                    <a:pt x="147166" y="986658"/>
                    <a:pt x="140208" y="969264"/>
                  </a:cubicBezTo>
                  <a:cubicBezTo>
                    <a:pt x="134766" y="955659"/>
                    <a:pt x="123952" y="944880"/>
                    <a:pt x="115824" y="932688"/>
                  </a:cubicBezTo>
                  <a:cubicBezTo>
                    <a:pt x="113792" y="904240"/>
                    <a:pt x="113417" y="875625"/>
                    <a:pt x="109728" y="847344"/>
                  </a:cubicBezTo>
                  <a:cubicBezTo>
                    <a:pt x="104913" y="810429"/>
                    <a:pt x="96487" y="789334"/>
                    <a:pt x="85344" y="755904"/>
                  </a:cubicBezTo>
                  <a:cubicBezTo>
                    <a:pt x="83312" y="636016"/>
                    <a:pt x="84862" y="516014"/>
                    <a:pt x="79248" y="396240"/>
                  </a:cubicBezTo>
                  <a:cubicBezTo>
                    <a:pt x="78736" y="385309"/>
                    <a:pt x="68360" y="376625"/>
                    <a:pt x="67056" y="365760"/>
                  </a:cubicBezTo>
                  <a:cubicBezTo>
                    <a:pt x="62208" y="325359"/>
                    <a:pt x="62992" y="284480"/>
                    <a:pt x="60960" y="243840"/>
                  </a:cubicBezTo>
                  <a:lnTo>
                    <a:pt x="67056" y="176784"/>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フリーフォーム 49"/>
            <p:cNvSpPr/>
            <p:nvPr/>
          </p:nvSpPr>
          <p:spPr>
            <a:xfrm>
              <a:off x="1170432" y="2066544"/>
              <a:ext cx="603504" cy="646176"/>
            </a:xfrm>
            <a:custGeom>
              <a:avLst/>
              <a:gdLst>
                <a:gd name="connsiteX0" fmla="*/ 91440 w 603504"/>
                <a:gd name="connsiteY0" fmla="*/ 646176 h 646176"/>
                <a:gd name="connsiteX1" fmla="*/ 79248 w 603504"/>
                <a:gd name="connsiteY1" fmla="*/ 585216 h 646176"/>
                <a:gd name="connsiteX2" fmla="*/ 73152 w 603504"/>
                <a:gd name="connsiteY2" fmla="*/ 566928 h 646176"/>
                <a:gd name="connsiteX3" fmla="*/ 54864 w 603504"/>
                <a:gd name="connsiteY3" fmla="*/ 542544 h 646176"/>
                <a:gd name="connsiteX4" fmla="*/ 36576 w 603504"/>
                <a:gd name="connsiteY4" fmla="*/ 487680 h 646176"/>
                <a:gd name="connsiteX5" fmla="*/ 30480 w 603504"/>
                <a:gd name="connsiteY5" fmla="*/ 463296 h 646176"/>
                <a:gd name="connsiteX6" fmla="*/ 18288 w 603504"/>
                <a:gd name="connsiteY6" fmla="*/ 426720 h 646176"/>
                <a:gd name="connsiteX7" fmla="*/ 12192 w 603504"/>
                <a:gd name="connsiteY7" fmla="*/ 402336 h 646176"/>
                <a:gd name="connsiteX8" fmla="*/ 0 w 603504"/>
                <a:gd name="connsiteY8" fmla="*/ 359664 h 646176"/>
                <a:gd name="connsiteX9" fmla="*/ 12192 w 603504"/>
                <a:gd name="connsiteY9" fmla="*/ 182880 h 646176"/>
                <a:gd name="connsiteX10" fmla="*/ 18288 w 603504"/>
                <a:gd name="connsiteY10" fmla="*/ 152400 h 646176"/>
                <a:gd name="connsiteX11" fmla="*/ 36576 w 603504"/>
                <a:gd name="connsiteY11" fmla="*/ 140208 h 646176"/>
                <a:gd name="connsiteX12" fmla="*/ 42672 w 603504"/>
                <a:gd name="connsiteY12" fmla="*/ 121920 h 646176"/>
                <a:gd name="connsiteX13" fmla="*/ 73152 w 603504"/>
                <a:gd name="connsiteY13" fmla="*/ 103632 h 646176"/>
                <a:gd name="connsiteX14" fmla="*/ 121920 w 603504"/>
                <a:gd name="connsiteY14" fmla="*/ 85344 h 646176"/>
                <a:gd name="connsiteX15" fmla="*/ 140208 w 603504"/>
                <a:gd name="connsiteY15" fmla="*/ 67056 h 646176"/>
                <a:gd name="connsiteX16" fmla="*/ 182880 w 603504"/>
                <a:gd name="connsiteY16" fmla="*/ 48768 h 646176"/>
                <a:gd name="connsiteX17" fmla="*/ 207264 w 603504"/>
                <a:gd name="connsiteY17" fmla="*/ 30480 h 646176"/>
                <a:gd name="connsiteX18" fmla="*/ 359664 w 603504"/>
                <a:gd name="connsiteY18" fmla="*/ 6096 h 646176"/>
                <a:gd name="connsiteX19" fmla="*/ 402336 w 603504"/>
                <a:gd name="connsiteY19" fmla="*/ 0 h 646176"/>
                <a:gd name="connsiteX20" fmla="*/ 603504 w 603504"/>
                <a:gd name="connsiteY20" fmla="*/ 6096 h 646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3504" h="646176">
                  <a:moveTo>
                    <a:pt x="91440" y="646176"/>
                  </a:moveTo>
                  <a:cubicBezTo>
                    <a:pt x="87376" y="625856"/>
                    <a:pt x="83908" y="605408"/>
                    <a:pt x="79248" y="585216"/>
                  </a:cubicBezTo>
                  <a:cubicBezTo>
                    <a:pt x="77803" y="578955"/>
                    <a:pt x="76340" y="572507"/>
                    <a:pt x="73152" y="566928"/>
                  </a:cubicBezTo>
                  <a:cubicBezTo>
                    <a:pt x="68111" y="558107"/>
                    <a:pt x="60960" y="550672"/>
                    <a:pt x="54864" y="542544"/>
                  </a:cubicBezTo>
                  <a:cubicBezTo>
                    <a:pt x="40255" y="484110"/>
                    <a:pt x="59531" y="556546"/>
                    <a:pt x="36576" y="487680"/>
                  </a:cubicBezTo>
                  <a:cubicBezTo>
                    <a:pt x="33927" y="479732"/>
                    <a:pt x="32887" y="471321"/>
                    <a:pt x="30480" y="463296"/>
                  </a:cubicBezTo>
                  <a:cubicBezTo>
                    <a:pt x="26787" y="450986"/>
                    <a:pt x="21981" y="439030"/>
                    <a:pt x="18288" y="426720"/>
                  </a:cubicBezTo>
                  <a:cubicBezTo>
                    <a:pt x="15881" y="418695"/>
                    <a:pt x="14396" y="410419"/>
                    <a:pt x="12192" y="402336"/>
                  </a:cubicBezTo>
                  <a:cubicBezTo>
                    <a:pt x="8300" y="388064"/>
                    <a:pt x="4064" y="373888"/>
                    <a:pt x="0" y="359664"/>
                  </a:cubicBezTo>
                  <a:cubicBezTo>
                    <a:pt x="4064" y="300736"/>
                    <a:pt x="7000" y="241719"/>
                    <a:pt x="12192" y="182880"/>
                  </a:cubicBezTo>
                  <a:cubicBezTo>
                    <a:pt x="13103" y="172559"/>
                    <a:pt x="13147" y="161396"/>
                    <a:pt x="18288" y="152400"/>
                  </a:cubicBezTo>
                  <a:cubicBezTo>
                    <a:pt x="21923" y="146039"/>
                    <a:pt x="30480" y="144272"/>
                    <a:pt x="36576" y="140208"/>
                  </a:cubicBezTo>
                  <a:cubicBezTo>
                    <a:pt x="38608" y="134112"/>
                    <a:pt x="38128" y="126464"/>
                    <a:pt x="42672" y="121920"/>
                  </a:cubicBezTo>
                  <a:cubicBezTo>
                    <a:pt x="51050" y="113542"/>
                    <a:pt x="63104" y="109912"/>
                    <a:pt x="73152" y="103632"/>
                  </a:cubicBezTo>
                  <a:cubicBezTo>
                    <a:pt x="102699" y="85165"/>
                    <a:pt x="80525" y="93623"/>
                    <a:pt x="121920" y="85344"/>
                  </a:cubicBezTo>
                  <a:cubicBezTo>
                    <a:pt x="128016" y="79248"/>
                    <a:pt x="133193" y="72067"/>
                    <a:pt x="140208" y="67056"/>
                  </a:cubicBezTo>
                  <a:cubicBezTo>
                    <a:pt x="153390" y="57640"/>
                    <a:pt x="167956" y="53743"/>
                    <a:pt x="182880" y="48768"/>
                  </a:cubicBezTo>
                  <a:cubicBezTo>
                    <a:pt x="191008" y="42672"/>
                    <a:pt x="198383" y="35414"/>
                    <a:pt x="207264" y="30480"/>
                  </a:cubicBezTo>
                  <a:cubicBezTo>
                    <a:pt x="252615" y="5285"/>
                    <a:pt x="312892" y="11293"/>
                    <a:pt x="359664" y="6096"/>
                  </a:cubicBezTo>
                  <a:cubicBezTo>
                    <a:pt x="373945" y="4509"/>
                    <a:pt x="388112" y="2032"/>
                    <a:pt x="402336" y="0"/>
                  </a:cubicBezTo>
                  <a:lnTo>
                    <a:pt x="603504" y="6096"/>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1" name="グループ化 50"/>
            <p:cNvGrpSpPr/>
            <p:nvPr/>
          </p:nvGrpSpPr>
          <p:grpSpPr>
            <a:xfrm>
              <a:off x="1386429" y="1855317"/>
              <a:ext cx="2588161" cy="2606956"/>
              <a:chOff x="1386429" y="1855317"/>
              <a:chExt cx="2588161" cy="2606956"/>
            </a:xfrm>
          </p:grpSpPr>
          <p:sp>
            <p:nvSpPr>
              <p:cNvPr id="54" name="フリーフォーム 53"/>
              <p:cNvSpPr/>
              <p:nvPr/>
            </p:nvSpPr>
            <p:spPr>
              <a:xfrm flipH="1">
                <a:off x="1386429" y="2066545"/>
                <a:ext cx="2588161" cy="2395728"/>
              </a:xfrm>
              <a:custGeom>
                <a:avLst/>
                <a:gdLst>
                  <a:gd name="connsiteX0" fmla="*/ 1487424 w 1999633"/>
                  <a:gd name="connsiteY0" fmla="*/ 1633728 h 2036099"/>
                  <a:gd name="connsiteX1" fmla="*/ 1493520 w 1999633"/>
                  <a:gd name="connsiteY1" fmla="*/ 1359408 h 2036099"/>
                  <a:gd name="connsiteX2" fmla="*/ 1499616 w 1999633"/>
                  <a:gd name="connsiteY2" fmla="*/ 1341120 h 2036099"/>
                  <a:gd name="connsiteX3" fmla="*/ 1511808 w 1999633"/>
                  <a:gd name="connsiteY3" fmla="*/ 1298448 h 2036099"/>
                  <a:gd name="connsiteX4" fmla="*/ 1517904 w 1999633"/>
                  <a:gd name="connsiteY4" fmla="*/ 1261872 h 2036099"/>
                  <a:gd name="connsiteX5" fmla="*/ 1548384 w 1999633"/>
                  <a:gd name="connsiteY5" fmla="*/ 1213104 h 2036099"/>
                  <a:gd name="connsiteX6" fmla="*/ 1554480 w 1999633"/>
                  <a:gd name="connsiteY6" fmla="*/ 1188720 h 2036099"/>
                  <a:gd name="connsiteX7" fmla="*/ 1615440 w 1999633"/>
                  <a:gd name="connsiteY7" fmla="*/ 1115568 h 2036099"/>
                  <a:gd name="connsiteX8" fmla="*/ 1633728 w 1999633"/>
                  <a:gd name="connsiteY8" fmla="*/ 1109472 h 2036099"/>
                  <a:gd name="connsiteX9" fmla="*/ 1658112 w 1999633"/>
                  <a:gd name="connsiteY9" fmla="*/ 1085088 h 2036099"/>
                  <a:gd name="connsiteX10" fmla="*/ 1737360 w 1999633"/>
                  <a:gd name="connsiteY10" fmla="*/ 1060704 h 2036099"/>
                  <a:gd name="connsiteX11" fmla="*/ 1780032 w 1999633"/>
                  <a:gd name="connsiteY11" fmla="*/ 1036320 h 2036099"/>
                  <a:gd name="connsiteX12" fmla="*/ 1822704 w 1999633"/>
                  <a:gd name="connsiteY12" fmla="*/ 1018032 h 2036099"/>
                  <a:gd name="connsiteX13" fmla="*/ 1859280 w 1999633"/>
                  <a:gd name="connsiteY13" fmla="*/ 981456 h 2036099"/>
                  <a:gd name="connsiteX14" fmla="*/ 1877568 w 1999633"/>
                  <a:gd name="connsiteY14" fmla="*/ 963168 h 2036099"/>
                  <a:gd name="connsiteX15" fmla="*/ 1908048 w 1999633"/>
                  <a:gd name="connsiteY15" fmla="*/ 932688 h 2036099"/>
                  <a:gd name="connsiteX16" fmla="*/ 1920240 w 1999633"/>
                  <a:gd name="connsiteY16" fmla="*/ 896112 h 2036099"/>
                  <a:gd name="connsiteX17" fmla="*/ 1926336 w 1999633"/>
                  <a:gd name="connsiteY17" fmla="*/ 865632 h 2036099"/>
                  <a:gd name="connsiteX18" fmla="*/ 1944624 w 1999633"/>
                  <a:gd name="connsiteY18" fmla="*/ 841248 h 2036099"/>
                  <a:gd name="connsiteX19" fmla="*/ 1962912 w 1999633"/>
                  <a:gd name="connsiteY19" fmla="*/ 768096 h 2036099"/>
                  <a:gd name="connsiteX20" fmla="*/ 1987296 w 1999633"/>
                  <a:gd name="connsiteY20" fmla="*/ 719328 h 2036099"/>
                  <a:gd name="connsiteX21" fmla="*/ 1993392 w 1999633"/>
                  <a:gd name="connsiteY21" fmla="*/ 682752 h 2036099"/>
                  <a:gd name="connsiteX22" fmla="*/ 1999488 w 1999633"/>
                  <a:gd name="connsiteY22" fmla="*/ 664464 h 2036099"/>
                  <a:gd name="connsiteX23" fmla="*/ 1993392 w 1999633"/>
                  <a:gd name="connsiteY23" fmla="*/ 402336 h 2036099"/>
                  <a:gd name="connsiteX24" fmla="*/ 1975104 w 1999633"/>
                  <a:gd name="connsiteY24" fmla="*/ 390144 h 2036099"/>
                  <a:gd name="connsiteX25" fmla="*/ 1956816 w 1999633"/>
                  <a:gd name="connsiteY25" fmla="*/ 353568 h 2036099"/>
                  <a:gd name="connsiteX26" fmla="*/ 1938528 w 1999633"/>
                  <a:gd name="connsiteY26" fmla="*/ 335280 h 2036099"/>
                  <a:gd name="connsiteX27" fmla="*/ 1895856 w 1999633"/>
                  <a:gd name="connsiteY27" fmla="*/ 286512 h 2036099"/>
                  <a:gd name="connsiteX28" fmla="*/ 1865376 w 1999633"/>
                  <a:gd name="connsiteY28" fmla="*/ 243840 h 2036099"/>
                  <a:gd name="connsiteX29" fmla="*/ 1853184 w 1999633"/>
                  <a:gd name="connsiteY29" fmla="*/ 225552 h 2036099"/>
                  <a:gd name="connsiteX30" fmla="*/ 1804416 w 1999633"/>
                  <a:gd name="connsiteY30" fmla="*/ 201168 h 2036099"/>
                  <a:gd name="connsiteX31" fmla="*/ 1761744 w 1999633"/>
                  <a:gd name="connsiteY31" fmla="*/ 170688 h 2036099"/>
                  <a:gd name="connsiteX32" fmla="*/ 1725168 w 1999633"/>
                  <a:gd name="connsiteY32" fmla="*/ 134112 h 2036099"/>
                  <a:gd name="connsiteX33" fmla="*/ 1682496 w 1999633"/>
                  <a:gd name="connsiteY33" fmla="*/ 109728 h 2036099"/>
                  <a:gd name="connsiteX34" fmla="*/ 1658112 w 1999633"/>
                  <a:gd name="connsiteY34" fmla="*/ 91440 h 2036099"/>
                  <a:gd name="connsiteX35" fmla="*/ 1627632 w 1999633"/>
                  <a:gd name="connsiteY35" fmla="*/ 79248 h 2036099"/>
                  <a:gd name="connsiteX36" fmla="*/ 1591056 w 1999633"/>
                  <a:gd name="connsiteY36" fmla="*/ 54864 h 2036099"/>
                  <a:gd name="connsiteX37" fmla="*/ 1572768 w 1999633"/>
                  <a:gd name="connsiteY37" fmla="*/ 42672 h 2036099"/>
                  <a:gd name="connsiteX38" fmla="*/ 1536192 w 1999633"/>
                  <a:gd name="connsiteY38" fmla="*/ 36576 h 2036099"/>
                  <a:gd name="connsiteX39" fmla="*/ 1493520 w 1999633"/>
                  <a:gd name="connsiteY39" fmla="*/ 18288 h 2036099"/>
                  <a:gd name="connsiteX40" fmla="*/ 1475232 w 1999633"/>
                  <a:gd name="connsiteY40" fmla="*/ 6096 h 2036099"/>
                  <a:gd name="connsiteX41" fmla="*/ 1371600 w 1999633"/>
                  <a:gd name="connsiteY41" fmla="*/ 0 h 2036099"/>
                  <a:gd name="connsiteX42" fmla="*/ 597408 w 1999633"/>
                  <a:gd name="connsiteY42" fmla="*/ 6096 h 2036099"/>
                  <a:gd name="connsiteX43" fmla="*/ 560832 w 1999633"/>
                  <a:gd name="connsiteY43" fmla="*/ 42672 h 2036099"/>
                  <a:gd name="connsiteX44" fmla="*/ 542544 w 1999633"/>
                  <a:gd name="connsiteY44" fmla="*/ 60960 h 2036099"/>
                  <a:gd name="connsiteX45" fmla="*/ 524256 w 1999633"/>
                  <a:gd name="connsiteY45" fmla="*/ 79248 h 2036099"/>
                  <a:gd name="connsiteX46" fmla="*/ 512064 w 1999633"/>
                  <a:gd name="connsiteY46" fmla="*/ 97536 h 2036099"/>
                  <a:gd name="connsiteX47" fmla="*/ 493776 w 1999633"/>
                  <a:gd name="connsiteY47" fmla="*/ 115824 h 2036099"/>
                  <a:gd name="connsiteX48" fmla="*/ 475488 w 1999633"/>
                  <a:gd name="connsiteY48" fmla="*/ 152400 h 2036099"/>
                  <a:gd name="connsiteX49" fmla="*/ 457200 w 1999633"/>
                  <a:gd name="connsiteY49" fmla="*/ 170688 h 2036099"/>
                  <a:gd name="connsiteX50" fmla="*/ 438912 w 1999633"/>
                  <a:gd name="connsiteY50" fmla="*/ 195072 h 2036099"/>
                  <a:gd name="connsiteX51" fmla="*/ 432816 w 1999633"/>
                  <a:gd name="connsiteY51" fmla="*/ 219456 h 2036099"/>
                  <a:gd name="connsiteX52" fmla="*/ 420624 w 1999633"/>
                  <a:gd name="connsiteY52" fmla="*/ 237744 h 2036099"/>
                  <a:gd name="connsiteX53" fmla="*/ 414528 w 1999633"/>
                  <a:gd name="connsiteY53" fmla="*/ 286512 h 2036099"/>
                  <a:gd name="connsiteX54" fmla="*/ 402336 w 1999633"/>
                  <a:gd name="connsiteY54" fmla="*/ 341376 h 2036099"/>
                  <a:gd name="connsiteX55" fmla="*/ 396240 w 1999633"/>
                  <a:gd name="connsiteY55" fmla="*/ 377952 h 2036099"/>
                  <a:gd name="connsiteX56" fmla="*/ 384048 w 1999633"/>
                  <a:gd name="connsiteY56" fmla="*/ 707136 h 2036099"/>
                  <a:gd name="connsiteX57" fmla="*/ 377952 w 1999633"/>
                  <a:gd name="connsiteY57" fmla="*/ 725424 h 2036099"/>
                  <a:gd name="connsiteX58" fmla="*/ 365760 w 1999633"/>
                  <a:gd name="connsiteY58" fmla="*/ 743712 h 2036099"/>
                  <a:gd name="connsiteX59" fmla="*/ 329184 w 1999633"/>
                  <a:gd name="connsiteY59" fmla="*/ 792480 h 2036099"/>
                  <a:gd name="connsiteX60" fmla="*/ 286512 w 1999633"/>
                  <a:gd name="connsiteY60" fmla="*/ 829056 h 2036099"/>
                  <a:gd name="connsiteX61" fmla="*/ 268224 w 1999633"/>
                  <a:gd name="connsiteY61" fmla="*/ 841248 h 2036099"/>
                  <a:gd name="connsiteX62" fmla="*/ 237744 w 1999633"/>
                  <a:gd name="connsiteY62" fmla="*/ 847344 h 2036099"/>
                  <a:gd name="connsiteX63" fmla="*/ 195072 w 1999633"/>
                  <a:gd name="connsiteY63" fmla="*/ 877824 h 2036099"/>
                  <a:gd name="connsiteX64" fmla="*/ 176784 w 1999633"/>
                  <a:gd name="connsiteY64" fmla="*/ 883920 h 2036099"/>
                  <a:gd name="connsiteX65" fmla="*/ 134112 w 1999633"/>
                  <a:gd name="connsiteY65" fmla="*/ 902208 h 2036099"/>
                  <a:gd name="connsiteX66" fmla="*/ 115824 w 1999633"/>
                  <a:gd name="connsiteY66" fmla="*/ 914400 h 2036099"/>
                  <a:gd name="connsiteX67" fmla="*/ 73152 w 1999633"/>
                  <a:gd name="connsiteY67" fmla="*/ 926592 h 2036099"/>
                  <a:gd name="connsiteX68" fmla="*/ 36576 w 1999633"/>
                  <a:gd name="connsiteY68" fmla="*/ 944880 h 2036099"/>
                  <a:gd name="connsiteX69" fmla="*/ 0 w 1999633"/>
                  <a:gd name="connsiteY69" fmla="*/ 963168 h 2036099"/>
                  <a:gd name="connsiteX70" fmla="*/ 54864 w 1999633"/>
                  <a:gd name="connsiteY70" fmla="*/ 981456 h 2036099"/>
                  <a:gd name="connsiteX71" fmla="*/ 73152 w 1999633"/>
                  <a:gd name="connsiteY71" fmla="*/ 987552 h 2036099"/>
                  <a:gd name="connsiteX72" fmla="*/ 85344 w 1999633"/>
                  <a:gd name="connsiteY72" fmla="*/ 1005840 h 2036099"/>
                  <a:gd name="connsiteX73" fmla="*/ 121920 w 1999633"/>
                  <a:gd name="connsiteY73" fmla="*/ 1024128 h 2036099"/>
                  <a:gd name="connsiteX74" fmla="*/ 164592 w 1999633"/>
                  <a:gd name="connsiteY74" fmla="*/ 1060704 h 2036099"/>
                  <a:gd name="connsiteX75" fmla="*/ 213360 w 1999633"/>
                  <a:gd name="connsiteY75" fmla="*/ 1115568 h 2036099"/>
                  <a:gd name="connsiteX76" fmla="*/ 231648 w 1999633"/>
                  <a:gd name="connsiteY76" fmla="*/ 1182624 h 2036099"/>
                  <a:gd name="connsiteX77" fmla="*/ 249936 w 1999633"/>
                  <a:gd name="connsiteY77" fmla="*/ 1237488 h 2036099"/>
                  <a:gd name="connsiteX78" fmla="*/ 286512 w 1999633"/>
                  <a:gd name="connsiteY78" fmla="*/ 1255776 h 2036099"/>
                  <a:gd name="connsiteX79" fmla="*/ 286512 w 1999633"/>
                  <a:gd name="connsiteY79" fmla="*/ 1292352 h 2036099"/>
                  <a:gd name="connsiteX80" fmla="*/ 292608 w 1999633"/>
                  <a:gd name="connsiteY80" fmla="*/ 1322832 h 2036099"/>
                  <a:gd name="connsiteX81" fmla="*/ 304800 w 1999633"/>
                  <a:gd name="connsiteY81" fmla="*/ 1408176 h 2036099"/>
                  <a:gd name="connsiteX82" fmla="*/ 280416 w 1999633"/>
                  <a:gd name="connsiteY82" fmla="*/ 1597152 h 2036099"/>
                  <a:gd name="connsiteX83" fmla="*/ 262128 w 1999633"/>
                  <a:gd name="connsiteY83" fmla="*/ 1615440 h 2036099"/>
                  <a:gd name="connsiteX84" fmla="*/ 243840 w 1999633"/>
                  <a:gd name="connsiteY84" fmla="*/ 1627632 h 2036099"/>
                  <a:gd name="connsiteX85" fmla="*/ 243840 w 1999633"/>
                  <a:gd name="connsiteY85" fmla="*/ 1688592 h 2036099"/>
                  <a:gd name="connsiteX86" fmla="*/ 249936 w 1999633"/>
                  <a:gd name="connsiteY86" fmla="*/ 1706880 h 2036099"/>
                  <a:gd name="connsiteX87" fmla="*/ 298704 w 1999633"/>
                  <a:gd name="connsiteY87" fmla="*/ 1725168 h 2036099"/>
                  <a:gd name="connsiteX88" fmla="*/ 603504 w 1999633"/>
                  <a:gd name="connsiteY88" fmla="*/ 1712976 h 2036099"/>
                  <a:gd name="connsiteX89" fmla="*/ 621792 w 1999633"/>
                  <a:gd name="connsiteY89" fmla="*/ 1706880 h 2036099"/>
                  <a:gd name="connsiteX90" fmla="*/ 646176 w 1999633"/>
                  <a:gd name="connsiteY90" fmla="*/ 1700784 h 2036099"/>
                  <a:gd name="connsiteX91" fmla="*/ 719328 w 1999633"/>
                  <a:gd name="connsiteY91" fmla="*/ 1682496 h 2036099"/>
                  <a:gd name="connsiteX92" fmla="*/ 762000 w 1999633"/>
                  <a:gd name="connsiteY92" fmla="*/ 1652016 h 2036099"/>
                  <a:gd name="connsiteX93" fmla="*/ 786384 w 1999633"/>
                  <a:gd name="connsiteY93" fmla="*/ 1645920 h 2036099"/>
                  <a:gd name="connsiteX94" fmla="*/ 804672 w 1999633"/>
                  <a:gd name="connsiteY94" fmla="*/ 1633728 h 2036099"/>
                  <a:gd name="connsiteX95" fmla="*/ 841248 w 1999633"/>
                  <a:gd name="connsiteY95" fmla="*/ 1627632 h 2036099"/>
                  <a:gd name="connsiteX96" fmla="*/ 877824 w 1999633"/>
                  <a:gd name="connsiteY96" fmla="*/ 1591056 h 2036099"/>
                  <a:gd name="connsiteX97" fmla="*/ 896112 w 1999633"/>
                  <a:gd name="connsiteY97" fmla="*/ 1572768 h 2036099"/>
                  <a:gd name="connsiteX98" fmla="*/ 902208 w 1999633"/>
                  <a:gd name="connsiteY98" fmla="*/ 1603248 h 2036099"/>
                  <a:gd name="connsiteX99" fmla="*/ 908304 w 1999633"/>
                  <a:gd name="connsiteY99" fmla="*/ 1627632 h 2036099"/>
                  <a:gd name="connsiteX100" fmla="*/ 920496 w 1999633"/>
                  <a:gd name="connsiteY100" fmla="*/ 1706880 h 2036099"/>
                  <a:gd name="connsiteX101" fmla="*/ 914400 w 1999633"/>
                  <a:gd name="connsiteY101" fmla="*/ 1871472 h 2036099"/>
                  <a:gd name="connsiteX102" fmla="*/ 920496 w 1999633"/>
                  <a:gd name="connsiteY102" fmla="*/ 1932432 h 2036099"/>
                  <a:gd name="connsiteX103" fmla="*/ 914400 w 1999633"/>
                  <a:gd name="connsiteY103" fmla="*/ 2017776 h 2036099"/>
                  <a:gd name="connsiteX104" fmla="*/ 908304 w 1999633"/>
                  <a:gd name="connsiteY104" fmla="*/ 2036064 h 203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999633" h="2036099">
                    <a:moveTo>
                      <a:pt x="1487424" y="1633728"/>
                    </a:moveTo>
                    <a:cubicBezTo>
                      <a:pt x="1471014" y="1518856"/>
                      <a:pt x="1477232" y="1582016"/>
                      <a:pt x="1493520" y="1359408"/>
                    </a:cubicBezTo>
                    <a:cubicBezTo>
                      <a:pt x="1493989" y="1352999"/>
                      <a:pt x="1497770" y="1347275"/>
                      <a:pt x="1499616" y="1341120"/>
                    </a:cubicBezTo>
                    <a:cubicBezTo>
                      <a:pt x="1503867" y="1326951"/>
                      <a:pt x="1508482" y="1312862"/>
                      <a:pt x="1511808" y="1298448"/>
                    </a:cubicBezTo>
                    <a:cubicBezTo>
                      <a:pt x="1514587" y="1286404"/>
                      <a:pt x="1513680" y="1273488"/>
                      <a:pt x="1517904" y="1261872"/>
                    </a:cubicBezTo>
                    <a:cubicBezTo>
                      <a:pt x="1520845" y="1253784"/>
                      <a:pt x="1541440" y="1223520"/>
                      <a:pt x="1548384" y="1213104"/>
                    </a:cubicBezTo>
                    <a:cubicBezTo>
                      <a:pt x="1550416" y="1204976"/>
                      <a:pt x="1550733" y="1196214"/>
                      <a:pt x="1554480" y="1188720"/>
                    </a:cubicBezTo>
                    <a:cubicBezTo>
                      <a:pt x="1562288" y="1173104"/>
                      <a:pt x="1599262" y="1120961"/>
                      <a:pt x="1615440" y="1115568"/>
                    </a:cubicBezTo>
                    <a:lnTo>
                      <a:pt x="1633728" y="1109472"/>
                    </a:lnTo>
                    <a:cubicBezTo>
                      <a:pt x="1641856" y="1101344"/>
                      <a:pt x="1647991" y="1090538"/>
                      <a:pt x="1658112" y="1085088"/>
                    </a:cubicBezTo>
                    <a:cubicBezTo>
                      <a:pt x="1676258" y="1075317"/>
                      <a:pt x="1713687" y="1066622"/>
                      <a:pt x="1737360" y="1060704"/>
                    </a:cubicBezTo>
                    <a:cubicBezTo>
                      <a:pt x="1772103" y="1025961"/>
                      <a:pt x="1737051" y="1054741"/>
                      <a:pt x="1780032" y="1036320"/>
                    </a:cubicBezTo>
                    <a:cubicBezTo>
                      <a:pt x="1838970" y="1011061"/>
                      <a:pt x="1752699" y="1035533"/>
                      <a:pt x="1822704" y="1018032"/>
                    </a:cubicBezTo>
                    <a:lnTo>
                      <a:pt x="1859280" y="981456"/>
                    </a:lnTo>
                    <a:cubicBezTo>
                      <a:pt x="1865376" y="975360"/>
                      <a:pt x="1872786" y="970341"/>
                      <a:pt x="1877568" y="963168"/>
                    </a:cubicBezTo>
                    <a:cubicBezTo>
                      <a:pt x="1893824" y="938784"/>
                      <a:pt x="1883664" y="948944"/>
                      <a:pt x="1908048" y="932688"/>
                    </a:cubicBezTo>
                    <a:cubicBezTo>
                      <a:pt x="1912112" y="920496"/>
                      <a:pt x="1916859" y="908511"/>
                      <a:pt x="1920240" y="896112"/>
                    </a:cubicBezTo>
                    <a:cubicBezTo>
                      <a:pt x="1922966" y="886116"/>
                      <a:pt x="1922128" y="875100"/>
                      <a:pt x="1926336" y="865632"/>
                    </a:cubicBezTo>
                    <a:cubicBezTo>
                      <a:pt x="1930462" y="856348"/>
                      <a:pt x="1938528" y="849376"/>
                      <a:pt x="1944624" y="841248"/>
                    </a:cubicBezTo>
                    <a:cubicBezTo>
                      <a:pt x="1949408" y="817328"/>
                      <a:pt x="1953889" y="790654"/>
                      <a:pt x="1962912" y="768096"/>
                    </a:cubicBezTo>
                    <a:cubicBezTo>
                      <a:pt x="1969662" y="751221"/>
                      <a:pt x="1979168" y="735584"/>
                      <a:pt x="1987296" y="719328"/>
                    </a:cubicBezTo>
                    <a:cubicBezTo>
                      <a:pt x="1989328" y="707136"/>
                      <a:pt x="1990711" y="694818"/>
                      <a:pt x="1993392" y="682752"/>
                    </a:cubicBezTo>
                    <a:cubicBezTo>
                      <a:pt x="1994786" y="676479"/>
                      <a:pt x="1999488" y="670890"/>
                      <a:pt x="1999488" y="664464"/>
                    </a:cubicBezTo>
                    <a:cubicBezTo>
                      <a:pt x="1999488" y="577064"/>
                      <a:pt x="2001130" y="489392"/>
                      <a:pt x="1993392" y="402336"/>
                    </a:cubicBezTo>
                    <a:cubicBezTo>
                      <a:pt x="1992743" y="395038"/>
                      <a:pt x="1981200" y="394208"/>
                      <a:pt x="1975104" y="390144"/>
                    </a:cubicBezTo>
                    <a:cubicBezTo>
                      <a:pt x="1968994" y="371815"/>
                      <a:pt x="1969946" y="369324"/>
                      <a:pt x="1956816" y="353568"/>
                    </a:cubicBezTo>
                    <a:cubicBezTo>
                      <a:pt x="1951297" y="346945"/>
                      <a:pt x="1943821" y="342085"/>
                      <a:pt x="1938528" y="335280"/>
                    </a:cubicBezTo>
                    <a:cubicBezTo>
                      <a:pt x="1900233" y="286043"/>
                      <a:pt x="1931260" y="310114"/>
                      <a:pt x="1895856" y="286512"/>
                    </a:cubicBezTo>
                    <a:cubicBezTo>
                      <a:pt x="1873296" y="241392"/>
                      <a:pt x="1896268" y="280911"/>
                      <a:pt x="1865376" y="243840"/>
                    </a:cubicBezTo>
                    <a:cubicBezTo>
                      <a:pt x="1860686" y="238212"/>
                      <a:pt x="1858365" y="230733"/>
                      <a:pt x="1853184" y="225552"/>
                    </a:cubicBezTo>
                    <a:cubicBezTo>
                      <a:pt x="1841009" y="213377"/>
                      <a:pt x="1818969" y="206989"/>
                      <a:pt x="1804416" y="201168"/>
                    </a:cubicBezTo>
                    <a:cubicBezTo>
                      <a:pt x="1734030" y="130782"/>
                      <a:pt x="1841981" y="234878"/>
                      <a:pt x="1761744" y="170688"/>
                    </a:cubicBezTo>
                    <a:cubicBezTo>
                      <a:pt x="1748280" y="159917"/>
                      <a:pt x="1740590" y="141823"/>
                      <a:pt x="1725168" y="134112"/>
                    </a:cubicBezTo>
                    <a:cubicBezTo>
                      <a:pt x="1701356" y="122206"/>
                      <a:pt x="1702601" y="124089"/>
                      <a:pt x="1682496" y="109728"/>
                    </a:cubicBezTo>
                    <a:cubicBezTo>
                      <a:pt x="1674228" y="103823"/>
                      <a:pt x="1666993" y="96374"/>
                      <a:pt x="1658112" y="91440"/>
                    </a:cubicBezTo>
                    <a:cubicBezTo>
                      <a:pt x="1648546" y="86126"/>
                      <a:pt x="1637239" y="84488"/>
                      <a:pt x="1627632" y="79248"/>
                    </a:cubicBezTo>
                    <a:cubicBezTo>
                      <a:pt x="1614768" y="72231"/>
                      <a:pt x="1603248" y="62992"/>
                      <a:pt x="1591056" y="54864"/>
                    </a:cubicBezTo>
                    <a:cubicBezTo>
                      <a:pt x="1584960" y="50800"/>
                      <a:pt x="1579995" y="43876"/>
                      <a:pt x="1572768" y="42672"/>
                    </a:cubicBezTo>
                    <a:lnTo>
                      <a:pt x="1536192" y="36576"/>
                    </a:lnTo>
                    <a:cubicBezTo>
                      <a:pt x="1490279" y="5967"/>
                      <a:pt x="1548631" y="41907"/>
                      <a:pt x="1493520" y="18288"/>
                    </a:cubicBezTo>
                    <a:cubicBezTo>
                      <a:pt x="1486786" y="15402"/>
                      <a:pt x="1482477" y="7183"/>
                      <a:pt x="1475232" y="6096"/>
                    </a:cubicBezTo>
                    <a:cubicBezTo>
                      <a:pt x="1441011" y="963"/>
                      <a:pt x="1406144" y="2032"/>
                      <a:pt x="1371600" y="0"/>
                    </a:cubicBezTo>
                    <a:lnTo>
                      <a:pt x="597408" y="6096"/>
                    </a:lnTo>
                    <a:cubicBezTo>
                      <a:pt x="580190" y="7002"/>
                      <a:pt x="573024" y="30480"/>
                      <a:pt x="560832" y="42672"/>
                    </a:cubicBezTo>
                    <a:lnTo>
                      <a:pt x="542544" y="60960"/>
                    </a:lnTo>
                    <a:cubicBezTo>
                      <a:pt x="536448" y="67056"/>
                      <a:pt x="529038" y="72075"/>
                      <a:pt x="524256" y="79248"/>
                    </a:cubicBezTo>
                    <a:cubicBezTo>
                      <a:pt x="520192" y="85344"/>
                      <a:pt x="516754" y="91908"/>
                      <a:pt x="512064" y="97536"/>
                    </a:cubicBezTo>
                    <a:cubicBezTo>
                      <a:pt x="506545" y="104159"/>
                      <a:pt x="499295" y="109201"/>
                      <a:pt x="493776" y="115824"/>
                    </a:cubicBezTo>
                    <a:cubicBezTo>
                      <a:pt x="445815" y="173377"/>
                      <a:pt x="512146" y="97413"/>
                      <a:pt x="475488" y="152400"/>
                    </a:cubicBezTo>
                    <a:cubicBezTo>
                      <a:pt x="470706" y="159573"/>
                      <a:pt x="462811" y="164142"/>
                      <a:pt x="457200" y="170688"/>
                    </a:cubicBezTo>
                    <a:cubicBezTo>
                      <a:pt x="450588" y="178402"/>
                      <a:pt x="445008" y="186944"/>
                      <a:pt x="438912" y="195072"/>
                    </a:cubicBezTo>
                    <a:cubicBezTo>
                      <a:pt x="436880" y="203200"/>
                      <a:pt x="436116" y="211755"/>
                      <a:pt x="432816" y="219456"/>
                    </a:cubicBezTo>
                    <a:cubicBezTo>
                      <a:pt x="429930" y="226190"/>
                      <a:pt x="422552" y="230676"/>
                      <a:pt x="420624" y="237744"/>
                    </a:cubicBezTo>
                    <a:cubicBezTo>
                      <a:pt x="416313" y="253549"/>
                      <a:pt x="417375" y="270379"/>
                      <a:pt x="414528" y="286512"/>
                    </a:cubicBezTo>
                    <a:cubicBezTo>
                      <a:pt x="411272" y="304961"/>
                      <a:pt x="406010" y="323006"/>
                      <a:pt x="402336" y="341376"/>
                    </a:cubicBezTo>
                    <a:cubicBezTo>
                      <a:pt x="399912" y="353496"/>
                      <a:pt x="398272" y="365760"/>
                      <a:pt x="396240" y="377952"/>
                    </a:cubicBezTo>
                    <a:cubicBezTo>
                      <a:pt x="392176" y="487680"/>
                      <a:pt x="389819" y="597485"/>
                      <a:pt x="384048" y="707136"/>
                    </a:cubicBezTo>
                    <a:cubicBezTo>
                      <a:pt x="383710" y="713553"/>
                      <a:pt x="380826" y="719677"/>
                      <a:pt x="377952" y="725424"/>
                    </a:cubicBezTo>
                    <a:cubicBezTo>
                      <a:pt x="374675" y="731977"/>
                      <a:pt x="369824" y="737616"/>
                      <a:pt x="365760" y="743712"/>
                    </a:cubicBezTo>
                    <a:cubicBezTo>
                      <a:pt x="355936" y="783007"/>
                      <a:pt x="367095" y="759308"/>
                      <a:pt x="329184" y="792480"/>
                    </a:cubicBezTo>
                    <a:cubicBezTo>
                      <a:pt x="289798" y="826942"/>
                      <a:pt x="334190" y="795000"/>
                      <a:pt x="286512" y="829056"/>
                    </a:cubicBezTo>
                    <a:cubicBezTo>
                      <a:pt x="280550" y="833314"/>
                      <a:pt x="275084" y="838676"/>
                      <a:pt x="268224" y="841248"/>
                    </a:cubicBezTo>
                    <a:cubicBezTo>
                      <a:pt x="258522" y="844886"/>
                      <a:pt x="247904" y="845312"/>
                      <a:pt x="237744" y="847344"/>
                    </a:cubicBezTo>
                    <a:cubicBezTo>
                      <a:pt x="232221" y="851486"/>
                      <a:pt x="203986" y="873367"/>
                      <a:pt x="195072" y="877824"/>
                    </a:cubicBezTo>
                    <a:cubicBezTo>
                      <a:pt x="189325" y="880698"/>
                      <a:pt x="182531" y="881046"/>
                      <a:pt x="176784" y="883920"/>
                    </a:cubicBezTo>
                    <a:cubicBezTo>
                      <a:pt x="134686" y="904969"/>
                      <a:pt x="184860" y="889521"/>
                      <a:pt x="134112" y="902208"/>
                    </a:cubicBezTo>
                    <a:cubicBezTo>
                      <a:pt x="128016" y="906272"/>
                      <a:pt x="122377" y="911123"/>
                      <a:pt x="115824" y="914400"/>
                    </a:cubicBezTo>
                    <a:cubicBezTo>
                      <a:pt x="107079" y="918773"/>
                      <a:pt x="80965" y="924639"/>
                      <a:pt x="73152" y="926592"/>
                    </a:cubicBezTo>
                    <a:cubicBezTo>
                      <a:pt x="20741" y="961533"/>
                      <a:pt x="87053" y="919641"/>
                      <a:pt x="36576" y="944880"/>
                    </a:cubicBezTo>
                    <a:cubicBezTo>
                      <a:pt x="-10693" y="968515"/>
                      <a:pt x="45967" y="947846"/>
                      <a:pt x="0" y="963168"/>
                    </a:cubicBezTo>
                    <a:lnTo>
                      <a:pt x="54864" y="981456"/>
                    </a:lnTo>
                    <a:lnTo>
                      <a:pt x="73152" y="987552"/>
                    </a:lnTo>
                    <a:cubicBezTo>
                      <a:pt x="77216" y="993648"/>
                      <a:pt x="80163" y="1000659"/>
                      <a:pt x="85344" y="1005840"/>
                    </a:cubicBezTo>
                    <a:cubicBezTo>
                      <a:pt x="97161" y="1017657"/>
                      <a:pt x="107046" y="1019170"/>
                      <a:pt x="121920" y="1024128"/>
                    </a:cubicBezTo>
                    <a:cubicBezTo>
                      <a:pt x="180571" y="1082779"/>
                      <a:pt x="94210" y="998142"/>
                      <a:pt x="164592" y="1060704"/>
                    </a:cubicBezTo>
                    <a:cubicBezTo>
                      <a:pt x="192840" y="1085813"/>
                      <a:pt x="193109" y="1088567"/>
                      <a:pt x="213360" y="1115568"/>
                    </a:cubicBezTo>
                    <a:cubicBezTo>
                      <a:pt x="223437" y="1145798"/>
                      <a:pt x="221335" y="1137935"/>
                      <a:pt x="231648" y="1182624"/>
                    </a:cubicBezTo>
                    <a:cubicBezTo>
                      <a:pt x="236304" y="1202801"/>
                      <a:pt x="235936" y="1220688"/>
                      <a:pt x="249936" y="1237488"/>
                    </a:cubicBezTo>
                    <a:cubicBezTo>
                      <a:pt x="259026" y="1248396"/>
                      <a:pt x="274030" y="1251615"/>
                      <a:pt x="286512" y="1255776"/>
                    </a:cubicBezTo>
                    <a:cubicBezTo>
                      <a:pt x="313891" y="1296844"/>
                      <a:pt x="291645" y="1251284"/>
                      <a:pt x="286512" y="1292352"/>
                    </a:cubicBezTo>
                    <a:cubicBezTo>
                      <a:pt x="285227" y="1302633"/>
                      <a:pt x="290992" y="1312598"/>
                      <a:pt x="292608" y="1322832"/>
                    </a:cubicBezTo>
                    <a:cubicBezTo>
                      <a:pt x="297090" y="1351217"/>
                      <a:pt x="300736" y="1379728"/>
                      <a:pt x="304800" y="1408176"/>
                    </a:cubicBezTo>
                    <a:cubicBezTo>
                      <a:pt x="300084" y="1474195"/>
                      <a:pt x="323221" y="1545786"/>
                      <a:pt x="280416" y="1597152"/>
                    </a:cubicBezTo>
                    <a:cubicBezTo>
                      <a:pt x="274897" y="1603775"/>
                      <a:pt x="268751" y="1609921"/>
                      <a:pt x="262128" y="1615440"/>
                    </a:cubicBezTo>
                    <a:cubicBezTo>
                      <a:pt x="256500" y="1620130"/>
                      <a:pt x="249936" y="1623568"/>
                      <a:pt x="243840" y="1627632"/>
                    </a:cubicBezTo>
                    <a:cubicBezTo>
                      <a:pt x="233983" y="1657202"/>
                      <a:pt x="235084" y="1644812"/>
                      <a:pt x="243840" y="1688592"/>
                    </a:cubicBezTo>
                    <a:cubicBezTo>
                      <a:pt x="245100" y="1694893"/>
                      <a:pt x="245000" y="1702766"/>
                      <a:pt x="249936" y="1706880"/>
                    </a:cubicBezTo>
                    <a:cubicBezTo>
                      <a:pt x="254795" y="1710930"/>
                      <a:pt x="288583" y="1721794"/>
                      <a:pt x="298704" y="1725168"/>
                    </a:cubicBezTo>
                    <a:lnTo>
                      <a:pt x="603504" y="1712976"/>
                    </a:lnTo>
                    <a:cubicBezTo>
                      <a:pt x="609919" y="1712613"/>
                      <a:pt x="615613" y="1708645"/>
                      <a:pt x="621792" y="1706880"/>
                    </a:cubicBezTo>
                    <a:cubicBezTo>
                      <a:pt x="629848" y="1704578"/>
                      <a:pt x="638048" y="1702816"/>
                      <a:pt x="646176" y="1700784"/>
                    </a:cubicBezTo>
                    <a:cubicBezTo>
                      <a:pt x="686567" y="1673857"/>
                      <a:pt x="640123" y="1700774"/>
                      <a:pt x="719328" y="1682496"/>
                    </a:cubicBezTo>
                    <a:cubicBezTo>
                      <a:pt x="758831" y="1673380"/>
                      <a:pt x="730258" y="1670154"/>
                      <a:pt x="762000" y="1652016"/>
                    </a:cubicBezTo>
                    <a:cubicBezTo>
                      <a:pt x="769274" y="1647859"/>
                      <a:pt x="778256" y="1647952"/>
                      <a:pt x="786384" y="1645920"/>
                    </a:cubicBezTo>
                    <a:cubicBezTo>
                      <a:pt x="792480" y="1641856"/>
                      <a:pt x="797721" y="1636045"/>
                      <a:pt x="804672" y="1633728"/>
                    </a:cubicBezTo>
                    <a:cubicBezTo>
                      <a:pt x="816398" y="1629819"/>
                      <a:pt x="830572" y="1633860"/>
                      <a:pt x="841248" y="1627632"/>
                    </a:cubicBezTo>
                    <a:cubicBezTo>
                      <a:pt x="856141" y="1618944"/>
                      <a:pt x="865632" y="1603248"/>
                      <a:pt x="877824" y="1591056"/>
                    </a:cubicBezTo>
                    <a:lnTo>
                      <a:pt x="896112" y="1572768"/>
                    </a:lnTo>
                    <a:cubicBezTo>
                      <a:pt x="898144" y="1582928"/>
                      <a:pt x="899960" y="1593134"/>
                      <a:pt x="902208" y="1603248"/>
                    </a:cubicBezTo>
                    <a:cubicBezTo>
                      <a:pt x="904025" y="1611427"/>
                      <a:pt x="906848" y="1619381"/>
                      <a:pt x="908304" y="1627632"/>
                    </a:cubicBezTo>
                    <a:cubicBezTo>
                      <a:pt x="912949" y="1653952"/>
                      <a:pt x="916432" y="1680464"/>
                      <a:pt x="920496" y="1706880"/>
                    </a:cubicBezTo>
                    <a:cubicBezTo>
                      <a:pt x="918464" y="1761744"/>
                      <a:pt x="914400" y="1816570"/>
                      <a:pt x="914400" y="1871472"/>
                    </a:cubicBezTo>
                    <a:cubicBezTo>
                      <a:pt x="914400" y="1891893"/>
                      <a:pt x="920496" y="1912011"/>
                      <a:pt x="920496" y="1932432"/>
                    </a:cubicBezTo>
                    <a:cubicBezTo>
                      <a:pt x="920496" y="1960952"/>
                      <a:pt x="919356" y="1989690"/>
                      <a:pt x="914400" y="2017776"/>
                    </a:cubicBezTo>
                    <a:cubicBezTo>
                      <a:pt x="910874" y="2037755"/>
                      <a:pt x="892165" y="2036064"/>
                      <a:pt x="908304" y="2036064"/>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5" name="円弧 54"/>
              <p:cNvSpPr/>
              <p:nvPr/>
            </p:nvSpPr>
            <p:spPr>
              <a:xfrm>
                <a:off x="1386429" y="1855317"/>
                <a:ext cx="2079521" cy="1408176"/>
              </a:xfrm>
              <a:prstGeom prst="arc">
                <a:avLst>
                  <a:gd name="adj1" fmla="val 10671642"/>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52" name="円/楕円 51"/>
            <p:cNvSpPr/>
            <p:nvPr/>
          </p:nvSpPr>
          <p:spPr>
            <a:xfrm>
              <a:off x="1389886" y="1932432"/>
              <a:ext cx="1969009" cy="12213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53" name="円/楕円 52"/>
            <p:cNvSpPr/>
            <p:nvPr/>
          </p:nvSpPr>
          <p:spPr>
            <a:xfrm>
              <a:off x="2606823" y="2002839"/>
              <a:ext cx="713232" cy="666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sp>
        <p:nvSpPr>
          <p:cNvPr id="56" name="テキスト ボックス 55"/>
          <p:cNvSpPr txBox="1"/>
          <p:nvPr/>
        </p:nvSpPr>
        <p:spPr>
          <a:xfrm>
            <a:off x="6876437" y="1832952"/>
            <a:ext cx="2379156" cy="923330"/>
          </a:xfrm>
          <a:prstGeom prst="rect">
            <a:avLst/>
          </a:prstGeom>
          <a:noFill/>
        </p:spPr>
        <p:txBody>
          <a:bodyPr wrap="square" rtlCol="0">
            <a:spAutoFit/>
          </a:bodyPr>
          <a:lstStyle/>
          <a:p>
            <a:r>
              <a:rPr lang="ja-JP" altLang="en-US" dirty="0" smtClean="0"/>
              <a:t>開発チーム</a:t>
            </a:r>
            <a:r>
              <a:rPr kumimoji="1" lang="ja-JP" altLang="en-US" dirty="0" smtClean="0"/>
              <a:t>にてルール</a:t>
            </a:r>
            <a:r>
              <a:rPr lang="ja-JP" altLang="en-US" dirty="0" smtClean="0"/>
              <a:t>の</a:t>
            </a:r>
            <a:r>
              <a:rPr lang="ja-JP" altLang="en-US" dirty="0"/>
              <a:t>適切</a:t>
            </a:r>
            <a:r>
              <a:rPr lang="ja-JP" altLang="en-US" dirty="0" smtClean="0"/>
              <a:t>かを行い、テストを行う。</a:t>
            </a:r>
            <a:endParaRPr kumimoji="1" lang="ja-JP" altLang="en-US" dirty="0"/>
          </a:p>
        </p:txBody>
      </p:sp>
      <p:sp>
        <p:nvSpPr>
          <p:cNvPr id="57" name="テキスト ボックス 56"/>
          <p:cNvSpPr txBox="1"/>
          <p:nvPr/>
        </p:nvSpPr>
        <p:spPr>
          <a:xfrm>
            <a:off x="9672503" y="1971452"/>
            <a:ext cx="2379156" cy="646331"/>
          </a:xfrm>
          <a:prstGeom prst="rect">
            <a:avLst/>
          </a:prstGeom>
          <a:noFill/>
        </p:spPr>
        <p:txBody>
          <a:bodyPr wrap="square" rtlCol="0">
            <a:spAutoFit/>
          </a:bodyPr>
          <a:lstStyle/>
          <a:p>
            <a:r>
              <a:rPr lang="ja-JP" altLang="en-US" dirty="0"/>
              <a:t>運用チームにて</a:t>
            </a:r>
            <a:r>
              <a:rPr lang="ja-JP" altLang="en-US" dirty="0" smtClean="0"/>
              <a:t>システム停止し、</a:t>
            </a:r>
            <a:r>
              <a:rPr kumimoji="1" lang="ja-JP" altLang="en-US" dirty="0" smtClean="0"/>
              <a:t>本番適用</a:t>
            </a:r>
            <a:endParaRPr kumimoji="1" lang="ja-JP" altLang="en-US" dirty="0"/>
          </a:p>
        </p:txBody>
      </p:sp>
      <p:grpSp>
        <p:nvGrpSpPr>
          <p:cNvPr id="58" name="グループ化 57"/>
          <p:cNvGrpSpPr/>
          <p:nvPr/>
        </p:nvGrpSpPr>
        <p:grpSpPr>
          <a:xfrm>
            <a:off x="3945632" y="4246145"/>
            <a:ext cx="531866" cy="553835"/>
            <a:chOff x="1170432" y="1542288"/>
            <a:chExt cx="2804158" cy="2919985"/>
          </a:xfrm>
        </p:grpSpPr>
        <p:sp>
          <p:nvSpPr>
            <p:cNvPr id="59" name="フリーフォーム 58"/>
            <p:cNvSpPr/>
            <p:nvPr/>
          </p:nvSpPr>
          <p:spPr>
            <a:xfrm>
              <a:off x="1333545" y="1542288"/>
              <a:ext cx="1188720" cy="1292352"/>
            </a:xfrm>
            <a:custGeom>
              <a:avLst/>
              <a:gdLst>
                <a:gd name="connsiteX0" fmla="*/ 0 w 1188720"/>
                <a:gd name="connsiteY0" fmla="*/ 323088 h 1292352"/>
                <a:gd name="connsiteX1" fmla="*/ 18288 w 1188720"/>
                <a:gd name="connsiteY1" fmla="*/ 262128 h 1292352"/>
                <a:gd name="connsiteX2" fmla="*/ 24384 w 1188720"/>
                <a:gd name="connsiteY2" fmla="*/ 225552 h 1292352"/>
                <a:gd name="connsiteX3" fmla="*/ 42672 w 1188720"/>
                <a:gd name="connsiteY3" fmla="*/ 213360 h 1292352"/>
                <a:gd name="connsiteX4" fmla="*/ 54864 w 1188720"/>
                <a:gd name="connsiteY4" fmla="*/ 195072 h 1292352"/>
                <a:gd name="connsiteX5" fmla="*/ 91440 w 1188720"/>
                <a:gd name="connsiteY5" fmla="*/ 158496 h 1292352"/>
                <a:gd name="connsiteX6" fmla="*/ 97536 w 1188720"/>
                <a:gd name="connsiteY6" fmla="*/ 134112 h 1292352"/>
                <a:gd name="connsiteX7" fmla="*/ 146304 w 1188720"/>
                <a:gd name="connsiteY7" fmla="*/ 97536 h 1292352"/>
                <a:gd name="connsiteX8" fmla="*/ 152400 w 1188720"/>
                <a:gd name="connsiteY8" fmla="*/ 73152 h 1292352"/>
                <a:gd name="connsiteX9" fmla="*/ 170688 w 1188720"/>
                <a:gd name="connsiteY9" fmla="*/ 67056 h 1292352"/>
                <a:gd name="connsiteX10" fmla="*/ 188976 w 1188720"/>
                <a:gd name="connsiteY10" fmla="*/ 48768 h 1292352"/>
                <a:gd name="connsiteX11" fmla="*/ 213360 w 1188720"/>
                <a:gd name="connsiteY11" fmla="*/ 36576 h 1292352"/>
                <a:gd name="connsiteX12" fmla="*/ 268224 w 1188720"/>
                <a:gd name="connsiteY12" fmla="*/ 24384 h 1292352"/>
                <a:gd name="connsiteX13" fmla="*/ 548640 w 1188720"/>
                <a:gd name="connsiteY13" fmla="*/ 12192 h 1292352"/>
                <a:gd name="connsiteX14" fmla="*/ 579120 w 1188720"/>
                <a:gd name="connsiteY14" fmla="*/ 0 h 1292352"/>
                <a:gd name="connsiteX15" fmla="*/ 737616 w 1188720"/>
                <a:gd name="connsiteY15" fmla="*/ 18288 h 1292352"/>
                <a:gd name="connsiteX16" fmla="*/ 780288 w 1188720"/>
                <a:gd name="connsiteY16" fmla="*/ 36576 h 1292352"/>
                <a:gd name="connsiteX17" fmla="*/ 822960 w 1188720"/>
                <a:gd name="connsiteY17" fmla="*/ 60960 h 1292352"/>
                <a:gd name="connsiteX18" fmla="*/ 896112 w 1188720"/>
                <a:gd name="connsiteY18" fmla="*/ 97536 h 1292352"/>
                <a:gd name="connsiteX19" fmla="*/ 914400 w 1188720"/>
                <a:gd name="connsiteY19" fmla="*/ 115824 h 1292352"/>
                <a:gd name="connsiteX20" fmla="*/ 981456 w 1188720"/>
                <a:gd name="connsiteY20" fmla="*/ 176784 h 1292352"/>
                <a:gd name="connsiteX21" fmla="*/ 993648 w 1188720"/>
                <a:gd name="connsiteY21" fmla="*/ 195072 h 1292352"/>
                <a:gd name="connsiteX22" fmla="*/ 1011936 w 1188720"/>
                <a:gd name="connsiteY22" fmla="*/ 213360 h 1292352"/>
                <a:gd name="connsiteX23" fmla="*/ 1042416 w 1188720"/>
                <a:gd name="connsiteY23" fmla="*/ 256032 h 1292352"/>
                <a:gd name="connsiteX24" fmla="*/ 1048512 w 1188720"/>
                <a:gd name="connsiteY24" fmla="*/ 280416 h 1292352"/>
                <a:gd name="connsiteX25" fmla="*/ 1054608 w 1188720"/>
                <a:gd name="connsiteY25" fmla="*/ 335280 h 1292352"/>
                <a:gd name="connsiteX26" fmla="*/ 1066800 w 1188720"/>
                <a:gd name="connsiteY26" fmla="*/ 371856 h 1292352"/>
                <a:gd name="connsiteX27" fmla="*/ 1085088 w 1188720"/>
                <a:gd name="connsiteY27" fmla="*/ 463296 h 1292352"/>
                <a:gd name="connsiteX28" fmla="*/ 1097280 w 1188720"/>
                <a:gd name="connsiteY28" fmla="*/ 603504 h 1292352"/>
                <a:gd name="connsiteX29" fmla="*/ 1103376 w 1188720"/>
                <a:gd name="connsiteY29" fmla="*/ 646176 h 1292352"/>
                <a:gd name="connsiteX30" fmla="*/ 1127760 w 1188720"/>
                <a:gd name="connsiteY30" fmla="*/ 682752 h 1292352"/>
                <a:gd name="connsiteX31" fmla="*/ 1139952 w 1188720"/>
                <a:gd name="connsiteY31" fmla="*/ 701040 h 1292352"/>
                <a:gd name="connsiteX32" fmla="*/ 1158240 w 1188720"/>
                <a:gd name="connsiteY32" fmla="*/ 719328 h 1292352"/>
                <a:gd name="connsiteX33" fmla="*/ 1188720 w 1188720"/>
                <a:gd name="connsiteY33" fmla="*/ 762000 h 1292352"/>
                <a:gd name="connsiteX34" fmla="*/ 1170432 w 1188720"/>
                <a:gd name="connsiteY34" fmla="*/ 768096 h 1292352"/>
                <a:gd name="connsiteX35" fmla="*/ 1091184 w 1188720"/>
                <a:gd name="connsiteY35" fmla="*/ 780288 h 1292352"/>
                <a:gd name="connsiteX36" fmla="*/ 1097280 w 1188720"/>
                <a:gd name="connsiteY36" fmla="*/ 804672 h 1292352"/>
                <a:gd name="connsiteX37" fmla="*/ 1109472 w 1188720"/>
                <a:gd name="connsiteY37" fmla="*/ 859536 h 1292352"/>
                <a:gd name="connsiteX38" fmla="*/ 1115568 w 1188720"/>
                <a:gd name="connsiteY38" fmla="*/ 890016 h 1292352"/>
                <a:gd name="connsiteX39" fmla="*/ 1127760 w 1188720"/>
                <a:gd name="connsiteY39" fmla="*/ 920496 h 1292352"/>
                <a:gd name="connsiteX40" fmla="*/ 1133856 w 1188720"/>
                <a:gd name="connsiteY40" fmla="*/ 938784 h 1292352"/>
                <a:gd name="connsiteX41" fmla="*/ 1115568 w 1188720"/>
                <a:gd name="connsiteY41" fmla="*/ 999744 h 1292352"/>
                <a:gd name="connsiteX42" fmla="*/ 1072896 w 1188720"/>
                <a:gd name="connsiteY42" fmla="*/ 1018032 h 1292352"/>
                <a:gd name="connsiteX43" fmla="*/ 975360 w 1188720"/>
                <a:gd name="connsiteY43" fmla="*/ 981456 h 1292352"/>
                <a:gd name="connsiteX44" fmla="*/ 981456 w 1188720"/>
                <a:gd name="connsiteY44" fmla="*/ 1030224 h 1292352"/>
                <a:gd name="connsiteX45" fmla="*/ 1078992 w 1188720"/>
                <a:gd name="connsiteY45" fmla="*/ 1011936 h 1292352"/>
                <a:gd name="connsiteX46" fmla="*/ 1097280 w 1188720"/>
                <a:gd name="connsiteY46" fmla="*/ 999744 h 1292352"/>
                <a:gd name="connsiteX47" fmla="*/ 1127760 w 1188720"/>
                <a:gd name="connsiteY47" fmla="*/ 993648 h 1292352"/>
                <a:gd name="connsiteX48" fmla="*/ 1146048 w 1188720"/>
                <a:gd name="connsiteY48" fmla="*/ 975360 h 1292352"/>
                <a:gd name="connsiteX49" fmla="*/ 1133856 w 1188720"/>
                <a:gd name="connsiteY49" fmla="*/ 1078992 h 1292352"/>
                <a:gd name="connsiteX50" fmla="*/ 1127760 w 1188720"/>
                <a:gd name="connsiteY50" fmla="*/ 1109472 h 1292352"/>
                <a:gd name="connsiteX51" fmla="*/ 1115568 w 1188720"/>
                <a:gd name="connsiteY51" fmla="*/ 1127760 h 1292352"/>
                <a:gd name="connsiteX52" fmla="*/ 1109472 w 1188720"/>
                <a:gd name="connsiteY52" fmla="*/ 1164336 h 1292352"/>
                <a:gd name="connsiteX53" fmla="*/ 1072896 w 1188720"/>
                <a:gd name="connsiteY53" fmla="*/ 1213104 h 1292352"/>
                <a:gd name="connsiteX54" fmla="*/ 1042416 w 1188720"/>
                <a:gd name="connsiteY54" fmla="*/ 1286256 h 1292352"/>
                <a:gd name="connsiteX55" fmla="*/ 1024128 w 1188720"/>
                <a:gd name="connsiteY55" fmla="*/ 1292352 h 1292352"/>
                <a:gd name="connsiteX56" fmla="*/ 926592 w 1188720"/>
                <a:gd name="connsiteY56" fmla="*/ 1286256 h 1292352"/>
                <a:gd name="connsiteX57" fmla="*/ 749808 w 1188720"/>
                <a:gd name="connsiteY57" fmla="*/ 1267968 h 1292352"/>
                <a:gd name="connsiteX58" fmla="*/ 633984 w 1188720"/>
                <a:gd name="connsiteY58" fmla="*/ 1249680 h 1292352"/>
                <a:gd name="connsiteX59" fmla="*/ 560832 w 1188720"/>
                <a:gd name="connsiteY59" fmla="*/ 1231392 h 1292352"/>
                <a:gd name="connsiteX60" fmla="*/ 438912 w 1188720"/>
                <a:gd name="connsiteY60" fmla="*/ 1207008 h 1292352"/>
                <a:gd name="connsiteX61" fmla="*/ 371856 w 1188720"/>
                <a:gd name="connsiteY61" fmla="*/ 1176528 h 1292352"/>
                <a:gd name="connsiteX62" fmla="*/ 329184 w 1188720"/>
                <a:gd name="connsiteY62" fmla="*/ 1152144 h 1292352"/>
                <a:gd name="connsiteX63" fmla="*/ 310896 w 1188720"/>
                <a:gd name="connsiteY63" fmla="*/ 1139952 h 1292352"/>
                <a:gd name="connsiteX64" fmla="*/ 268224 w 1188720"/>
                <a:gd name="connsiteY64" fmla="*/ 1133856 h 1292352"/>
                <a:gd name="connsiteX65" fmla="*/ 231648 w 1188720"/>
                <a:gd name="connsiteY65" fmla="*/ 1103376 h 1292352"/>
                <a:gd name="connsiteX66" fmla="*/ 201168 w 1188720"/>
                <a:gd name="connsiteY66" fmla="*/ 1085088 h 1292352"/>
                <a:gd name="connsiteX67" fmla="*/ 176784 w 1188720"/>
                <a:gd name="connsiteY67" fmla="*/ 1060704 h 1292352"/>
                <a:gd name="connsiteX68" fmla="*/ 158496 w 1188720"/>
                <a:gd name="connsiteY68" fmla="*/ 1042416 h 1292352"/>
                <a:gd name="connsiteX69" fmla="*/ 152400 w 1188720"/>
                <a:gd name="connsiteY69" fmla="*/ 1024128 h 1292352"/>
                <a:gd name="connsiteX70" fmla="*/ 140208 w 1188720"/>
                <a:gd name="connsiteY70" fmla="*/ 969264 h 1292352"/>
                <a:gd name="connsiteX71" fmla="*/ 115824 w 1188720"/>
                <a:gd name="connsiteY71" fmla="*/ 932688 h 1292352"/>
                <a:gd name="connsiteX72" fmla="*/ 109728 w 1188720"/>
                <a:gd name="connsiteY72" fmla="*/ 847344 h 1292352"/>
                <a:gd name="connsiteX73" fmla="*/ 85344 w 1188720"/>
                <a:gd name="connsiteY73" fmla="*/ 755904 h 1292352"/>
                <a:gd name="connsiteX74" fmla="*/ 79248 w 1188720"/>
                <a:gd name="connsiteY74" fmla="*/ 396240 h 1292352"/>
                <a:gd name="connsiteX75" fmla="*/ 67056 w 1188720"/>
                <a:gd name="connsiteY75" fmla="*/ 365760 h 1292352"/>
                <a:gd name="connsiteX76" fmla="*/ 60960 w 1188720"/>
                <a:gd name="connsiteY76" fmla="*/ 243840 h 1292352"/>
                <a:gd name="connsiteX77" fmla="*/ 67056 w 1188720"/>
                <a:gd name="connsiteY77" fmla="*/ 176784 h 129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188720" h="1292352">
                  <a:moveTo>
                    <a:pt x="0" y="323088"/>
                  </a:moveTo>
                  <a:cubicBezTo>
                    <a:pt x="7775" y="299762"/>
                    <a:pt x="13682" y="285160"/>
                    <a:pt x="18288" y="262128"/>
                  </a:cubicBezTo>
                  <a:cubicBezTo>
                    <a:pt x="20712" y="250008"/>
                    <a:pt x="18856" y="236607"/>
                    <a:pt x="24384" y="225552"/>
                  </a:cubicBezTo>
                  <a:cubicBezTo>
                    <a:pt x="27661" y="218999"/>
                    <a:pt x="36576" y="217424"/>
                    <a:pt x="42672" y="213360"/>
                  </a:cubicBezTo>
                  <a:cubicBezTo>
                    <a:pt x="46736" y="207264"/>
                    <a:pt x="49997" y="200548"/>
                    <a:pt x="54864" y="195072"/>
                  </a:cubicBezTo>
                  <a:cubicBezTo>
                    <a:pt x="66319" y="182185"/>
                    <a:pt x="91440" y="158496"/>
                    <a:pt x="91440" y="158496"/>
                  </a:cubicBezTo>
                  <a:cubicBezTo>
                    <a:pt x="93472" y="150368"/>
                    <a:pt x="93379" y="141386"/>
                    <a:pt x="97536" y="134112"/>
                  </a:cubicBezTo>
                  <a:cubicBezTo>
                    <a:pt x="106811" y="117880"/>
                    <a:pt x="132333" y="105919"/>
                    <a:pt x="146304" y="97536"/>
                  </a:cubicBezTo>
                  <a:cubicBezTo>
                    <a:pt x="148336" y="89408"/>
                    <a:pt x="147166" y="79694"/>
                    <a:pt x="152400" y="73152"/>
                  </a:cubicBezTo>
                  <a:cubicBezTo>
                    <a:pt x="156414" y="68134"/>
                    <a:pt x="165341" y="70620"/>
                    <a:pt x="170688" y="67056"/>
                  </a:cubicBezTo>
                  <a:cubicBezTo>
                    <a:pt x="177861" y="62274"/>
                    <a:pt x="181961" y="53779"/>
                    <a:pt x="188976" y="48768"/>
                  </a:cubicBezTo>
                  <a:cubicBezTo>
                    <a:pt x="196371" y="43486"/>
                    <a:pt x="205007" y="40156"/>
                    <a:pt x="213360" y="36576"/>
                  </a:cubicBezTo>
                  <a:cubicBezTo>
                    <a:pt x="229111" y="29825"/>
                    <a:pt x="252744" y="25277"/>
                    <a:pt x="268224" y="24384"/>
                  </a:cubicBezTo>
                  <a:cubicBezTo>
                    <a:pt x="361629" y="18995"/>
                    <a:pt x="455168" y="16256"/>
                    <a:pt x="548640" y="12192"/>
                  </a:cubicBezTo>
                  <a:cubicBezTo>
                    <a:pt x="558800" y="8128"/>
                    <a:pt x="568177" y="0"/>
                    <a:pt x="579120" y="0"/>
                  </a:cubicBezTo>
                  <a:cubicBezTo>
                    <a:pt x="632808" y="0"/>
                    <a:pt x="685124" y="9539"/>
                    <a:pt x="737616" y="18288"/>
                  </a:cubicBezTo>
                  <a:cubicBezTo>
                    <a:pt x="818488" y="58724"/>
                    <a:pt x="717500" y="9667"/>
                    <a:pt x="780288" y="36576"/>
                  </a:cubicBezTo>
                  <a:cubicBezTo>
                    <a:pt x="830938" y="58283"/>
                    <a:pt x="781218" y="38698"/>
                    <a:pt x="822960" y="60960"/>
                  </a:cubicBezTo>
                  <a:cubicBezTo>
                    <a:pt x="847015" y="73789"/>
                    <a:pt x="876835" y="78259"/>
                    <a:pt x="896112" y="97536"/>
                  </a:cubicBezTo>
                  <a:cubicBezTo>
                    <a:pt x="902208" y="103632"/>
                    <a:pt x="907912" y="110147"/>
                    <a:pt x="914400" y="115824"/>
                  </a:cubicBezTo>
                  <a:cubicBezTo>
                    <a:pt x="935982" y="134708"/>
                    <a:pt x="965313" y="152569"/>
                    <a:pt x="981456" y="176784"/>
                  </a:cubicBezTo>
                  <a:cubicBezTo>
                    <a:pt x="985520" y="182880"/>
                    <a:pt x="988958" y="189444"/>
                    <a:pt x="993648" y="195072"/>
                  </a:cubicBezTo>
                  <a:cubicBezTo>
                    <a:pt x="999167" y="201695"/>
                    <a:pt x="1006925" y="206345"/>
                    <a:pt x="1011936" y="213360"/>
                  </a:cubicBezTo>
                  <a:cubicBezTo>
                    <a:pt x="1052055" y="269526"/>
                    <a:pt x="994866" y="208482"/>
                    <a:pt x="1042416" y="256032"/>
                  </a:cubicBezTo>
                  <a:cubicBezTo>
                    <a:pt x="1044448" y="264160"/>
                    <a:pt x="1047238" y="272135"/>
                    <a:pt x="1048512" y="280416"/>
                  </a:cubicBezTo>
                  <a:cubicBezTo>
                    <a:pt x="1051310" y="298603"/>
                    <a:pt x="1050999" y="317237"/>
                    <a:pt x="1054608" y="335280"/>
                  </a:cubicBezTo>
                  <a:cubicBezTo>
                    <a:pt x="1057128" y="347882"/>
                    <a:pt x="1063823" y="359354"/>
                    <a:pt x="1066800" y="371856"/>
                  </a:cubicBezTo>
                  <a:cubicBezTo>
                    <a:pt x="1074000" y="402094"/>
                    <a:pt x="1078992" y="432816"/>
                    <a:pt x="1085088" y="463296"/>
                  </a:cubicBezTo>
                  <a:cubicBezTo>
                    <a:pt x="1089152" y="510032"/>
                    <a:pt x="1092612" y="556824"/>
                    <a:pt x="1097280" y="603504"/>
                  </a:cubicBezTo>
                  <a:cubicBezTo>
                    <a:pt x="1098710" y="617801"/>
                    <a:pt x="1098218" y="632765"/>
                    <a:pt x="1103376" y="646176"/>
                  </a:cubicBezTo>
                  <a:cubicBezTo>
                    <a:pt x="1108636" y="659852"/>
                    <a:pt x="1119632" y="670560"/>
                    <a:pt x="1127760" y="682752"/>
                  </a:cubicBezTo>
                  <a:cubicBezTo>
                    <a:pt x="1131824" y="688848"/>
                    <a:pt x="1134771" y="695859"/>
                    <a:pt x="1139952" y="701040"/>
                  </a:cubicBezTo>
                  <a:cubicBezTo>
                    <a:pt x="1146048" y="707136"/>
                    <a:pt x="1153229" y="712313"/>
                    <a:pt x="1158240" y="719328"/>
                  </a:cubicBezTo>
                  <a:cubicBezTo>
                    <a:pt x="1198359" y="775494"/>
                    <a:pt x="1141170" y="714450"/>
                    <a:pt x="1188720" y="762000"/>
                  </a:cubicBezTo>
                  <a:cubicBezTo>
                    <a:pt x="1182624" y="764032"/>
                    <a:pt x="1176748" y="766912"/>
                    <a:pt x="1170432" y="768096"/>
                  </a:cubicBezTo>
                  <a:cubicBezTo>
                    <a:pt x="1144163" y="773021"/>
                    <a:pt x="1115089" y="768335"/>
                    <a:pt x="1091184" y="780288"/>
                  </a:cubicBezTo>
                  <a:cubicBezTo>
                    <a:pt x="1083690" y="784035"/>
                    <a:pt x="1095396" y="796508"/>
                    <a:pt x="1097280" y="804672"/>
                  </a:cubicBezTo>
                  <a:cubicBezTo>
                    <a:pt x="1101493" y="822926"/>
                    <a:pt x="1105547" y="841218"/>
                    <a:pt x="1109472" y="859536"/>
                  </a:cubicBezTo>
                  <a:cubicBezTo>
                    <a:pt x="1111643" y="869667"/>
                    <a:pt x="1112591" y="880092"/>
                    <a:pt x="1115568" y="890016"/>
                  </a:cubicBezTo>
                  <a:cubicBezTo>
                    <a:pt x="1118712" y="900497"/>
                    <a:pt x="1123918" y="910250"/>
                    <a:pt x="1127760" y="920496"/>
                  </a:cubicBezTo>
                  <a:cubicBezTo>
                    <a:pt x="1130016" y="926513"/>
                    <a:pt x="1131824" y="932688"/>
                    <a:pt x="1133856" y="938784"/>
                  </a:cubicBezTo>
                  <a:cubicBezTo>
                    <a:pt x="1130690" y="951447"/>
                    <a:pt x="1121134" y="992323"/>
                    <a:pt x="1115568" y="999744"/>
                  </a:cubicBezTo>
                  <a:cubicBezTo>
                    <a:pt x="1110546" y="1006440"/>
                    <a:pt x="1082050" y="1014981"/>
                    <a:pt x="1072896" y="1018032"/>
                  </a:cubicBezTo>
                  <a:cubicBezTo>
                    <a:pt x="1040384" y="1005840"/>
                    <a:pt x="1009778" y="976867"/>
                    <a:pt x="975360" y="981456"/>
                  </a:cubicBezTo>
                  <a:cubicBezTo>
                    <a:pt x="959121" y="983621"/>
                    <a:pt x="966581" y="1023359"/>
                    <a:pt x="981456" y="1030224"/>
                  </a:cubicBezTo>
                  <a:cubicBezTo>
                    <a:pt x="990991" y="1034625"/>
                    <a:pt x="1054987" y="1017937"/>
                    <a:pt x="1078992" y="1011936"/>
                  </a:cubicBezTo>
                  <a:cubicBezTo>
                    <a:pt x="1085088" y="1007872"/>
                    <a:pt x="1090420" y="1002316"/>
                    <a:pt x="1097280" y="999744"/>
                  </a:cubicBezTo>
                  <a:cubicBezTo>
                    <a:pt x="1106982" y="996106"/>
                    <a:pt x="1118493" y="998282"/>
                    <a:pt x="1127760" y="993648"/>
                  </a:cubicBezTo>
                  <a:cubicBezTo>
                    <a:pt x="1135471" y="989793"/>
                    <a:pt x="1139952" y="981456"/>
                    <a:pt x="1146048" y="975360"/>
                  </a:cubicBezTo>
                  <a:cubicBezTo>
                    <a:pt x="1141984" y="1009904"/>
                    <a:pt x="1138556" y="1044529"/>
                    <a:pt x="1133856" y="1078992"/>
                  </a:cubicBezTo>
                  <a:cubicBezTo>
                    <a:pt x="1132456" y="1089258"/>
                    <a:pt x="1131398" y="1099770"/>
                    <a:pt x="1127760" y="1109472"/>
                  </a:cubicBezTo>
                  <a:cubicBezTo>
                    <a:pt x="1125188" y="1116332"/>
                    <a:pt x="1119632" y="1121664"/>
                    <a:pt x="1115568" y="1127760"/>
                  </a:cubicBezTo>
                  <a:cubicBezTo>
                    <a:pt x="1113536" y="1139952"/>
                    <a:pt x="1115000" y="1153281"/>
                    <a:pt x="1109472" y="1164336"/>
                  </a:cubicBezTo>
                  <a:cubicBezTo>
                    <a:pt x="1100385" y="1182511"/>
                    <a:pt x="1072896" y="1213104"/>
                    <a:pt x="1072896" y="1213104"/>
                  </a:cubicBezTo>
                  <a:cubicBezTo>
                    <a:pt x="1069816" y="1231581"/>
                    <a:pt x="1067224" y="1277987"/>
                    <a:pt x="1042416" y="1286256"/>
                  </a:cubicBezTo>
                  <a:lnTo>
                    <a:pt x="1024128" y="1292352"/>
                  </a:lnTo>
                  <a:cubicBezTo>
                    <a:pt x="991616" y="1290320"/>
                    <a:pt x="959016" y="1289394"/>
                    <a:pt x="926592" y="1286256"/>
                  </a:cubicBezTo>
                  <a:cubicBezTo>
                    <a:pt x="634209" y="1257961"/>
                    <a:pt x="1025978" y="1287694"/>
                    <a:pt x="749808" y="1267968"/>
                  </a:cubicBezTo>
                  <a:cubicBezTo>
                    <a:pt x="711200" y="1261872"/>
                    <a:pt x="671065" y="1262040"/>
                    <a:pt x="633984" y="1249680"/>
                  </a:cubicBezTo>
                  <a:cubicBezTo>
                    <a:pt x="553676" y="1222911"/>
                    <a:pt x="640868" y="1249862"/>
                    <a:pt x="560832" y="1231392"/>
                  </a:cubicBezTo>
                  <a:cubicBezTo>
                    <a:pt x="443626" y="1204344"/>
                    <a:pt x="621013" y="1235024"/>
                    <a:pt x="438912" y="1207008"/>
                  </a:cubicBezTo>
                  <a:cubicBezTo>
                    <a:pt x="395419" y="1178013"/>
                    <a:pt x="452980" y="1214386"/>
                    <a:pt x="371856" y="1176528"/>
                  </a:cubicBezTo>
                  <a:cubicBezTo>
                    <a:pt x="357010" y="1169600"/>
                    <a:pt x="343232" y="1160573"/>
                    <a:pt x="329184" y="1152144"/>
                  </a:cubicBezTo>
                  <a:cubicBezTo>
                    <a:pt x="322902" y="1148375"/>
                    <a:pt x="317913" y="1142057"/>
                    <a:pt x="310896" y="1139952"/>
                  </a:cubicBezTo>
                  <a:cubicBezTo>
                    <a:pt x="297134" y="1135823"/>
                    <a:pt x="282448" y="1135888"/>
                    <a:pt x="268224" y="1133856"/>
                  </a:cubicBezTo>
                  <a:cubicBezTo>
                    <a:pt x="256032" y="1123696"/>
                    <a:pt x="244483" y="1112711"/>
                    <a:pt x="231648" y="1103376"/>
                  </a:cubicBezTo>
                  <a:cubicBezTo>
                    <a:pt x="222066" y="1096407"/>
                    <a:pt x="209546" y="1093466"/>
                    <a:pt x="201168" y="1085088"/>
                  </a:cubicBezTo>
                  <a:cubicBezTo>
                    <a:pt x="168656" y="1052576"/>
                    <a:pt x="225552" y="1076960"/>
                    <a:pt x="176784" y="1060704"/>
                  </a:cubicBezTo>
                  <a:cubicBezTo>
                    <a:pt x="170688" y="1054608"/>
                    <a:pt x="163278" y="1049589"/>
                    <a:pt x="158496" y="1042416"/>
                  </a:cubicBezTo>
                  <a:cubicBezTo>
                    <a:pt x="154932" y="1037069"/>
                    <a:pt x="153958" y="1030362"/>
                    <a:pt x="152400" y="1024128"/>
                  </a:cubicBezTo>
                  <a:cubicBezTo>
                    <a:pt x="147856" y="1005953"/>
                    <a:pt x="147166" y="986658"/>
                    <a:pt x="140208" y="969264"/>
                  </a:cubicBezTo>
                  <a:cubicBezTo>
                    <a:pt x="134766" y="955659"/>
                    <a:pt x="123952" y="944880"/>
                    <a:pt x="115824" y="932688"/>
                  </a:cubicBezTo>
                  <a:cubicBezTo>
                    <a:pt x="113792" y="904240"/>
                    <a:pt x="113417" y="875625"/>
                    <a:pt x="109728" y="847344"/>
                  </a:cubicBezTo>
                  <a:cubicBezTo>
                    <a:pt x="104913" y="810429"/>
                    <a:pt x="96487" y="789334"/>
                    <a:pt x="85344" y="755904"/>
                  </a:cubicBezTo>
                  <a:cubicBezTo>
                    <a:pt x="83312" y="636016"/>
                    <a:pt x="84862" y="516014"/>
                    <a:pt x="79248" y="396240"/>
                  </a:cubicBezTo>
                  <a:cubicBezTo>
                    <a:pt x="78736" y="385309"/>
                    <a:pt x="68360" y="376625"/>
                    <a:pt x="67056" y="365760"/>
                  </a:cubicBezTo>
                  <a:cubicBezTo>
                    <a:pt x="62208" y="325359"/>
                    <a:pt x="62992" y="284480"/>
                    <a:pt x="60960" y="243840"/>
                  </a:cubicBezTo>
                  <a:lnTo>
                    <a:pt x="67056" y="176784"/>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リーフォーム 59"/>
            <p:cNvSpPr/>
            <p:nvPr/>
          </p:nvSpPr>
          <p:spPr>
            <a:xfrm>
              <a:off x="1170432" y="2066544"/>
              <a:ext cx="603504" cy="646176"/>
            </a:xfrm>
            <a:custGeom>
              <a:avLst/>
              <a:gdLst>
                <a:gd name="connsiteX0" fmla="*/ 91440 w 603504"/>
                <a:gd name="connsiteY0" fmla="*/ 646176 h 646176"/>
                <a:gd name="connsiteX1" fmla="*/ 79248 w 603504"/>
                <a:gd name="connsiteY1" fmla="*/ 585216 h 646176"/>
                <a:gd name="connsiteX2" fmla="*/ 73152 w 603504"/>
                <a:gd name="connsiteY2" fmla="*/ 566928 h 646176"/>
                <a:gd name="connsiteX3" fmla="*/ 54864 w 603504"/>
                <a:gd name="connsiteY3" fmla="*/ 542544 h 646176"/>
                <a:gd name="connsiteX4" fmla="*/ 36576 w 603504"/>
                <a:gd name="connsiteY4" fmla="*/ 487680 h 646176"/>
                <a:gd name="connsiteX5" fmla="*/ 30480 w 603504"/>
                <a:gd name="connsiteY5" fmla="*/ 463296 h 646176"/>
                <a:gd name="connsiteX6" fmla="*/ 18288 w 603504"/>
                <a:gd name="connsiteY6" fmla="*/ 426720 h 646176"/>
                <a:gd name="connsiteX7" fmla="*/ 12192 w 603504"/>
                <a:gd name="connsiteY7" fmla="*/ 402336 h 646176"/>
                <a:gd name="connsiteX8" fmla="*/ 0 w 603504"/>
                <a:gd name="connsiteY8" fmla="*/ 359664 h 646176"/>
                <a:gd name="connsiteX9" fmla="*/ 12192 w 603504"/>
                <a:gd name="connsiteY9" fmla="*/ 182880 h 646176"/>
                <a:gd name="connsiteX10" fmla="*/ 18288 w 603504"/>
                <a:gd name="connsiteY10" fmla="*/ 152400 h 646176"/>
                <a:gd name="connsiteX11" fmla="*/ 36576 w 603504"/>
                <a:gd name="connsiteY11" fmla="*/ 140208 h 646176"/>
                <a:gd name="connsiteX12" fmla="*/ 42672 w 603504"/>
                <a:gd name="connsiteY12" fmla="*/ 121920 h 646176"/>
                <a:gd name="connsiteX13" fmla="*/ 73152 w 603504"/>
                <a:gd name="connsiteY13" fmla="*/ 103632 h 646176"/>
                <a:gd name="connsiteX14" fmla="*/ 121920 w 603504"/>
                <a:gd name="connsiteY14" fmla="*/ 85344 h 646176"/>
                <a:gd name="connsiteX15" fmla="*/ 140208 w 603504"/>
                <a:gd name="connsiteY15" fmla="*/ 67056 h 646176"/>
                <a:gd name="connsiteX16" fmla="*/ 182880 w 603504"/>
                <a:gd name="connsiteY16" fmla="*/ 48768 h 646176"/>
                <a:gd name="connsiteX17" fmla="*/ 207264 w 603504"/>
                <a:gd name="connsiteY17" fmla="*/ 30480 h 646176"/>
                <a:gd name="connsiteX18" fmla="*/ 359664 w 603504"/>
                <a:gd name="connsiteY18" fmla="*/ 6096 h 646176"/>
                <a:gd name="connsiteX19" fmla="*/ 402336 w 603504"/>
                <a:gd name="connsiteY19" fmla="*/ 0 h 646176"/>
                <a:gd name="connsiteX20" fmla="*/ 603504 w 603504"/>
                <a:gd name="connsiteY20" fmla="*/ 6096 h 646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3504" h="646176">
                  <a:moveTo>
                    <a:pt x="91440" y="646176"/>
                  </a:moveTo>
                  <a:cubicBezTo>
                    <a:pt x="87376" y="625856"/>
                    <a:pt x="83908" y="605408"/>
                    <a:pt x="79248" y="585216"/>
                  </a:cubicBezTo>
                  <a:cubicBezTo>
                    <a:pt x="77803" y="578955"/>
                    <a:pt x="76340" y="572507"/>
                    <a:pt x="73152" y="566928"/>
                  </a:cubicBezTo>
                  <a:cubicBezTo>
                    <a:pt x="68111" y="558107"/>
                    <a:pt x="60960" y="550672"/>
                    <a:pt x="54864" y="542544"/>
                  </a:cubicBezTo>
                  <a:cubicBezTo>
                    <a:pt x="40255" y="484110"/>
                    <a:pt x="59531" y="556546"/>
                    <a:pt x="36576" y="487680"/>
                  </a:cubicBezTo>
                  <a:cubicBezTo>
                    <a:pt x="33927" y="479732"/>
                    <a:pt x="32887" y="471321"/>
                    <a:pt x="30480" y="463296"/>
                  </a:cubicBezTo>
                  <a:cubicBezTo>
                    <a:pt x="26787" y="450986"/>
                    <a:pt x="21981" y="439030"/>
                    <a:pt x="18288" y="426720"/>
                  </a:cubicBezTo>
                  <a:cubicBezTo>
                    <a:pt x="15881" y="418695"/>
                    <a:pt x="14396" y="410419"/>
                    <a:pt x="12192" y="402336"/>
                  </a:cubicBezTo>
                  <a:cubicBezTo>
                    <a:pt x="8300" y="388064"/>
                    <a:pt x="4064" y="373888"/>
                    <a:pt x="0" y="359664"/>
                  </a:cubicBezTo>
                  <a:cubicBezTo>
                    <a:pt x="4064" y="300736"/>
                    <a:pt x="7000" y="241719"/>
                    <a:pt x="12192" y="182880"/>
                  </a:cubicBezTo>
                  <a:cubicBezTo>
                    <a:pt x="13103" y="172559"/>
                    <a:pt x="13147" y="161396"/>
                    <a:pt x="18288" y="152400"/>
                  </a:cubicBezTo>
                  <a:cubicBezTo>
                    <a:pt x="21923" y="146039"/>
                    <a:pt x="30480" y="144272"/>
                    <a:pt x="36576" y="140208"/>
                  </a:cubicBezTo>
                  <a:cubicBezTo>
                    <a:pt x="38608" y="134112"/>
                    <a:pt x="38128" y="126464"/>
                    <a:pt x="42672" y="121920"/>
                  </a:cubicBezTo>
                  <a:cubicBezTo>
                    <a:pt x="51050" y="113542"/>
                    <a:pt x="63104" y="109912"/>
                    <a:pt x="73152" y="103632"/>
                  </a:cubicBezTo>
                  <a:cubicBezTo>
                    <a:pt x="102699" y="85165"/>
                    <a:pt x="80525" y="93623"/>
                    <a:pt x="121920" y="85344"/>
                  </a:cubicBezTo>
                  <a:cubicBezTo>
                    <a:pt x="128016" y="79248"/>
                    <a:pt x="133193" y="72067"/>
                    <a:pt x="140208" y="67056"/>
                  </a:cubicBezTo>
                  <a:cubicBezTo>
                    <a:pt x="153390" y="57640"/>
                    <a:pt x="167956" y="53743"/>
                    <a:pt x="182880" y="48768"/>
                  </a:cubicBezTo>
                  <a:cubicBezTo>
                    <a:pt x="191008" y="42672"/>
                    <a:pt x="198383" y="35414"/>
                    <a:pt x="207264" y="30480"/>
                  </a:cubicBezTo>
                  <a:cubicBezTo>
                    <a:pt x="252615" y="5285"/>
                    <a:pt x="312892" y="11293"/>
                    <a:pt x="359664" y="6096"/>
                  </a:cubicBezTo>
                  <a:cubicBezTo>
                    <a:pt x="373945" y="4509"/>
                    <a:pt x="388112" y="2032"/>
                    <a:pt x="402336" y="0"/>
                  </a:cubicBezTo>
                  <a:lnTo>
                    <a:pt x="603504" y="6096"/>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1" name="グループ化 60"/>
            <p:cNvGrpSpPr/>
            <p:nvPr/>
          </p:nvGrpSpPr>
          <p:grpSpPr>
            <a:xfrm>
              <a:off x="1386429" y="1855317"/>
              <a:ext cx="2588161" cy="2606956"/>
              <a:chOff x="1386429" y="1855317"/>
              <a:chExt cx="2588161" cy="2606956"/>
            </a:xfrm>
          </p:grpSpPr>
          <p:sp>
            <p:nvSpPr>
              <p:cNvPr id="64" name="フリーフォーム 63"/>
              <p:cNvSpPr/>
              <p:nvPr/>
            </p:nvSpPr>
            <p:spPr>
              <a:xfrm flipH="1">
                <a:off x="1386429" y="2066545"/>
                <a:ext cx="2588161" cy="2395728"/>
              </a:xfrm>
              <a:custGeom>
                <a:avLst/>
                <a:gdLst>
                  <a:gd name="connsiteX0" fmla="*/ 1487424 w 1999633"/>
                  <a:gd name="connsiteY0" fmla="*/ 1633728 h 2036099"/>
                  <a:gd name="connsiteX1" fmla="*/ 1493520 w 1999633"/>
                  <a:gd name="connsiteY1" fmla="*/ 1359408 h 2036099"/>
                  <a:gd name="connsiteX2" fmla="*/ 1499616 w 1999633"/>
                  <a:gd name="connsiteY2" fmla="*/ 1341120 h 2036099"/>
                  <a:gd name="connsiteX3" fmla="*/ 1511808 w 1999633"/>
                  <a:gd name="connsiteY3" fmla="*/ 1298448 h 2036099"/>
                  <a:gd name="connsiteX4" fmla="*/ 1517904 w 1999633"/>
                  <a:gd name="connsiteY4" fmla="*/ 1261872 h 2036099"/>
                  <a:gd name="connsiteX5" fmla="*/ 1548384 w 1999633"/>
                  <a:gd name="connsiteY5" fmla="*/ 1213104 h 2036099"/>
                  <a:gd name="connsiteX6" fmla="*/ 1554480 w 1999633"/>
                  <a:gd name="connsiteY6" fmla="*/ 1188720 h 2036099"/>
                  <a:gd name="connsiteX7" fmla="*/ 1615440 w 1999633"/>
                  <a:gd name="connsiteY7" fmla="*/ 1115568 h 2036099"/>
                  <a:gd name="connsiteX8" fmla="*/ 1633728 w 1999633"/>
                  <a:gd name="connsiteY8" fmla="*/ 1109472 h 2036099"/>
                  <a:gd name="connsiteX9" fmla="*/ 1658112 w 1999633"/>
                  <a:gd name="connsiteY9" fmla="*/ 1085088 h 2036099"/>
                  <a:gd name="connsiteX10" fmla="*/ 1737360 w 1999633"/>
                  <a:gd name="connsiteY10" fmla="*/ 1060704 h 2036099"/>
                  <a:gd name="connsiteX11" fmla="*/ 1780032 w 1999633"/>
                  <a:gd name="connsiteY11" fmla="*/ 1036320 h 2036099"/>
                  <a:gd name="connsiteX12" fmla="*/ 1822704 w 1999633"/>
                  <a:gd name="connsiteY12" fmla="*/ 1018032 h 2036099"/>
                  <a:gd name="connsiteX13" fmla="*/ 1859280 w 1999633"/>
                  <a:gd name="connsiteY13" fmla="*/ 981456 h 2036099"/>
                  <a:gd name="connsiteX14" fmla="*/ 1877568 w 1999633"/>
                  <a:gd name="connsiteY14" fmla="*/ 963168 h 2036099"/>
                  <a:gd name="connsiteX15" fmla="*/ 1908048 w 1999633"/>
                  <a:gd name="connsiteY15" fmla="*/ 932688 h 2036099"/>
                  <a:gd name="connsiteX16" fmla="*/ 1920240 w 1999633"/>
                  <a:gd name="connsiteY16" fmla="*/ 896112 h 2036099"/>
                  <a:gd name="connsiteX17" fmla="*/ 1926336 w 1999633"/>
                  <a:gd name="connsiteY17" fmla="*/ 865632 h 2036099"/>
                  <a:gd name="connsiteX18" fmla="*/ 1944624 w 1999633"/>
                  <a:gd name="connsiteY18" fmla="*/ 841248 h 2036099"/>
                  <a:gd name="connsiteX19" fmla="*/ 1962912 w 1999633"/>
                  <a:gd name="connsiteY19" fmla="*/ 768096 h 2036099"/>
                  <a:gd name="connsiteX20" fmla="*/ 1987296 w 1999633"/>
                  <a:gd name="connsiteY20" fmla="*/ 719328 h 2036099"/>
                  <a:gd name="connsiteX21" fmla="*/ 1993392 w 1999633"/>
                  <a:gd name="connsiteY21" fmla="*/ 682752 h 2036099"/>
                  <a:gd name="connsiteX22" fmla="*/ 1999488 w 1999633"/>
                  <a:gd name="connsiteY22" fmla="*/ 664464 h 2036099"/>
                  <a:gd name="connsiteX23" fmla="*/ 1993392 w 1999633"/>
                  <a:gd name="connsiteY23" fmla="*/ 402336 h 2036099"/>
                  <a:gd name="connsiteX24" fmla="*/ 1975104 w 1999633"/>
                  <a:gd name="connsiteY24" fmla="*/ 390144 h 2036099"/>
                  <a:gd name="connsiteX25" fmla="*/ 1956816 w 1999633"/>
                  <a:gd name="connsiteY25" fmla="*/ 353568 h 2036099"/>
                  <a:gd name="connsiteX26" fmla="*/ 1938528 w 1999633"/>
                  <a:gd name="connsiteY26" fmla="*/ 335280 h 2036099"/>
                  <a:gd name="connsiteX27" fmla="*/ 1895856 w 1999633"/>
                  <a:gd name="connsiteY27" fmla="*/ 286512 h 2036099"/>
                  <a:gd name="connsiteX28" fmla="*/ 1865376 w 1999633"/>
                  <a:gd name="connsiteY28" fmla="*/ 243840 h 2036099"/>
                  <a:gd name="connsiteX29" fmla="*/ 1853184 w 1999633"/>
                  <a:gd name="connsiteY29" fmla="*/ 225552 h 2036099"/>
                  <a:gd name="connsiteX30" fmla="*/ 1804416 w 1999633"/>
                  <a:gd name="connsiteY30" fmla="*/ 201168 h 2036099"/>
                  <a:gd name="connsiteX31" fmla="*/ 1761744 w 1999633"/>
                  <a:gd name="connsiteY31" fmla="*/ 170688 h 2036099"/>
                  <a:gd name="connsiteX32" fmla="*/ 1725168 w 1999633"/>
                  <a:gd name="connsiteY32" fmla="*/ 134112 h 2036099"/>
                  <a:gd name="connsiteX33" fmla="*/ 1682496 w 1999633"/>
                  <a:gd name="connsiteY33" fmla="*/ 109728 h 2036099"/>
                  <a:gd name="connsiteX34" fmla="*/ 1658112 w 1999633"/>
                  <a:gd name="connsiteY34" fmla="*/ 91440 h 2036099"/>
                  <a:gd name="connsiteX35" fmla="*/ 1627632 w 1999633"/>
                  <a:gd name="connsiteY35" fmla="*/ 79248 h 2036099"/>
                  <a:gd name="connsiteX36" fmla="*/ 1591056 w 1999633"/>
                  <a:gd name="connsiteY36" fmla="*/ 54864 h 2036099"/>
                  <a:gd name="connsiteX37" fmla="*/ 1572768 w 1999633"/>
                  <a:gd name="connsiteY37" fmla="*/ 42672 h 2036099"/>
                  <a:gd name="connsiteX38" fmla="*/ 1536192 w 1999633"/>
                  <a:gd name="connsiteY38" fmla="*/ 36576 h 2036099"/>
                  <a:gd name="connsiteX39" fmla="*/ 1493520 w 1999633"/>
                  <a:gd name="connsiteY39" fmla="*/ 18288 h 2036099"/>
                  <a:gd name="connsiteX40" fmla="*/ 1475232 w 1999633"/>
                  <a:gd name="connsiteY40" fmla="*/ 6096 h 2036099"/>
                  <a:gd name="connsiteX41" fmla="*/ 1371600 w 1999633"/>
                  <a:gd name="connsiteY41" fmla="*/ 0 h 2036099"/>
                  <a:gd name="connsiteX42" fmla="*/ 597408 w 1999633"/>
                  <a:gd name="connsiteY42" fmla="*/ 6096 h 2036099"/>
                  <a:gd name="connsiteX43" fmla="*/ 560832 w 1999633"/>
                  <a:gd name="connsiteY43" fmla="*/ 42672 h 2036099"/>
                  <a:gd name="connsiteX44" fmla="*/ 542544 w 1999633"/>
                  <a:gd name="connsiteY44" fmla="*/ 60960 h 2036099"/>
                  <a:gd name="connsiteX45" fmla="*/ 524256 w 1999633"/>
                  <a:gd name="connsiteY45" fmla="*/ 79248 h 2036099"/>
                  <a:gd name="connsiteX46" fmla="*/ 512064 w 1999633"/>
                  <a:gd name="connsiteY46" fmla="*/ 97536 h 2036099"/>
                  <a:gd name="connsiteX47" fmla="*/ 493776 w 1999633"/>
                  <a:gd name="connsiteY47" fmla="*/ 115824 h 2036099"/>
                  <a:gd name="connsiteX48" fmla="*/ 475488 w 1999633"/>
                  <a:gd name="connsiteY48" fmla="*/ 152400 h 2036099"/>
                  <a:gd name="connsiteX49" fmla="*/ 457200 w 1999633"/>
                  <a:gd name="connsiteY49" fmla="*/ 170688 h 2036099"/>
                  <a:gd name="connsiteX50" fmla="*/ 438912 w 1999633"/>
                  <a:gd name="connsiteY50" fmla="*/ 195072 h 2036099"/>
                  <a:gd name="connsiteX51" fmla="*/ 432816 w 1999633"/>
                  <a:gd name="connsiteY51" fmla="*/ 219456 h 2036099"/>
                  <a:gd name="connsiteX52" fmla="*/ 420624 w 1999633"/>
                  <a:gd name="connsiteY52" fmla="*/ 237744 h 2036099"/>
                  <a:gd name="connsiteX53" fmla="*/ 414528 w 1999633"/>
                  <a:gd name="connsiteY53" fmla="*/ 286512 h 2036099"/>
                  <a:gd name="connsiteX54" fmla="*/ 402336 w 1999633"/>
                  <a:gd name="connsiteY54" fmla="*/ 341376 h 2036099"/>
                  <a:gd name="connsiteX55" fmla="*/ 396240 w 1999633"/>
                  <a:gd name="connsiteY55" fmla="*/ 377952 h 2036099"/>
                  <a:gd name="connsiteX56" fmla="*/ 384048 w 1999633"/>
                  <a:gd name="connsiteY56" fmla="*/ 707136 h 2036099"/>
                  <a:gd name="connsiteX57" fmla="*/ 377952 w 1999633"/>
                  <a:gd name="connsiteY57" fmla="*/ 725424 h 2036099"/>
                  <a:gd name="connsiteX58" fmla="*/ 365760 w 1999633"/>
                  <a:gd name="connsiteY58" fmla="*/ 743712 h 2036099"/>
                  <a:gd name="connsiteX59" fmla="*/ 329184 w 1999633"/>
                  <a:gd name="connsiteY59" fmla="*/ 792480 h 2036099"/>
                  <a:gd name="connsiteX60" fmla="*/ 286512 w 1999633"/>
                  <a:gd name="connsiteY60" fmla="*/ 829056 h 2036099"/>
                  <a:gd name="connsiteX61" fmla="*/ 268224 w 1999633"/>
                  <a:gd name="connsiteY61" fmla="*/ 841248 h 2036099"/>
                  <a:gd name="connsiteX62" fmla="*/ 237744 w 1999633"/>
                  <a:gd name="connsiteY62" fmla="*/ 847344 h 2036099"/>
                  <a:gd name="connsiteX63" fmla="*/ 195072 w 1999633"/>
                  <a:gd name="connsiteY63" fmla="*/ 877824 h 2036099"/>
                  <a:gd name="connsiteX64" fmla="*/ 176784 w 1999633"/>
                  <a:gd name="connsiteY64" fmla="*/ 883920 h 2036099"/>
                  <a:gd name="connsiteX65" fmla="*/ 134112 w 1999633"/>
                  <a:gd name="connsiteY65" fmla="*/ 902208 h 2036099"/>
                  <a:gd name="connsiteX66" fmla="*/ 115824 w 1999633"/>
                  <a:gd name="connsiteY66" fmla="*/ 914400 h 2036099"/>
                  <a:gd name="connsiteX67" fmla="*/ 73152 w 1999633"/>
                  <a:gd name="connsiteY67" fmla="*/ 926592 h 2036099"/>
                  <a:gd name="connsiteX68" fmla="*/ 36576 w 1999633"/>
                  <a:gd name="connsiteY68" fmla="*/ 944880 h 2036099"/>
                  <a:gd name="connsiteX69" fmla="*/ 0 w 1999633"/>
                  <a:gd name="connsiteY69" fmla="*/ 963168 h 2036099"/>
                  <a:gd name="connsiteX70" fmla="*/ 54864 w 1999633"/>
                  <a:gd name="connsiteY70" fmla="*/ 981456 h 2036099"/>
                  <a:gd name="connsiteX71" fmla="*/ 73152 w 1999633"/>
                  <a:gd name="connsiteY71" fmla="*/ 987552 h 2036099"/>
                  <a:gd name="connsiteX72" fmla="*/ 85344 w 1999633"/>
                  <a:gd name="connsiteY72" fmla="*/ 1005840 h 2036099"/>
                  <a:gd name="connsiteX73" fmla="*/ 121920 w 1999633"/>
                  <a:gd name="connsiteY73" fmla="*/ 1024128 h 2036099"/>
                  <a:gd name="connsiteX74" fmla="*/ 164592 w 1999633"/>
                  <a:gd name="connsiteY74" fmla="*/ 1060704 h 2036099"/>
                  <a:gd name="connsiteX75" fmla="*/ 213360 w 1999633"/>
                  <a:gd name="connsiteY75" fmla="*/ 1115568 h 2036099"/>
                  <a:gd name="connsiteX76" fmla="*/ 231648 w 1999633"/>
                  <a:gd name="connsiteY76" fmla="*/ 1182624 h 2036099"/>
                  <a:gd name="connsiteX77" fmla="*/ 249936 w 1999633"/>
                  <a:gd name="connsiteY77" fmla="*/ 1237488 h 2036099"/>
                  <a:gd name="connsiteX78" fmla="*/ 286512 w 1999633"/>
                  <a:gd name="connsiteY78" fmla="*/ 1255776 h 2036099"/>
                  <a:gd name="connsiteX79" fmla="*/ 286512 w 1999633"/>
                  <a:gd name="connsiteY79" fmla="*/ 1292352 h 2036099"/>
                  <a:gd name="connsiteX80" fmla="*/ 292608 w 1999633"/>
                  <a:gd name="connsiteY80" fmla="*/ 1322832 h 2036099"/>
                  <a:gd name="connsiteX81" fmla="*/ 304800 w 1999633"/>
                  <a:gd name="connsiteY81" fmla="*/ 1408176 h 2036099"/>
                  <a:gd name="connsiteX82" fmla="*/ 280416 w 1999633"/>
                  <a:gd name="connsiteY82" fmla="*/ 1597152 h 2036099"/>
                  <a:gd name="connsiteX83" fmla="*/ 262128 w 1999633"/>
                  <a:gd name="connsiteY83" fmla="*/ 1615440 h 2036099"/>
                  <a:gd name="connsiteX84" fmla="*/ 243840 w 1999633"/>
                  <a:gd name="connsiteY84" fmla="*/ 1627632 h 2036099"/>
                  <a:gd name="connsiteX85" fmla="*/ 243840 w 1999633"/>
                  <a:gd name="connsiteY85" fmla="*/ 1688592 h 2036099"/>
                  <a:gd name="connsiteX86" fmla="*/ 249936 w 1999633"/>
                  <a:gd name="connsiteY86" fmla="*/ 1706880 h 2036099"/>
                  <a:gd name="connsiteX87" fmla="*/ 298704 w 1999633"/>
                  <a:gd name="connsiteY87" fmla="*/ 1725168 h 2036099"/>
                  <a:gd name="connsiteX88" fmla="*/ 603504 w 1999633"/>
                  <a:gd name="connsiteY88" fmla="*/ 1712976 h 2036099"/>
                  <a:gd name="connsiteX89" fmla="*/ 621792 w 1999633"/>
                  <a:gd name="connsiteY89" fmla="*/ 1706880 h 2036099"/>
                  <a:gd name="connsiteX90" fmla="*/ 646176 w 1999633"/>
                  <a:gd name="connsiteY90" fmla="*/ 1700784 h 2036099"/>
                  <a:gd name="connsiteX91" fmla="*/ 719328 w 1999633"/>
                  <a:gd name="connsiteY91" fmla="*/ 1682496 h 2036099"/>
                  <a:gd name="connsiteX92" fmla="*/ 762000 w 1999633"/>
                  <a:gd name="connsiteY92" fmla="*/ 1652016 h 2036099"/>
                  <a:gd name="connsiteX93" fmla="*/ 786384 w 1999633"/>
                  <a:gd name="connsiteY93" fmla="*/ 1645920 h 2036099"/>
                  <a:gd name="connsiteX94" fmla="*/ 804672 w 1999633"/>
                  <a:gd name="connsiteY94" fmla="*/ 1633728 h 2036099"/>
                  <a:gd name="connsiteX95" fmla="*/ 841248 w 1999633"/>
                  <a:gd name="connsiteY95" fmla="*/ 1627632 h 2036099"/>
                  <a:gd name="connsiteX96" fmla="*/ 877824 w 1999633"/>
                  <a:gd name="connsiteY96" fmla="*/ 1591056 h 2036099"/>
                  <a:gd name="connsiteX97" fmla="*/ 896112 w 1999633"/>
                  <a:gd name="connsiteY97" fmla="*/ 1572768 h 2036099"/>
                  <a:gd name="connsiteX98" fmla="*/ 902208 w 1999633"/>
                  <a:gd name="connsiteY98" fmla="*/ 1603248 h 2036099"/>
                  <a:gd name="connsiteX99" fmla="*/ 908304 w 1999633"/>
                  <a:gd name="connsiteY99" fmla="*/ 1627632 h 2036099"/>
                  <a:gd name="connsiteX100" fmla="*/ 920496 w 1999633"/>
                  <a:gd name="connsiteY100" fmla="*/ 1706880 h 2036099"/>
                  <a:gd name="connsiteX101" fmla="*/ 914400 w 1999633"/>
                  <a:gd name="connsiteY101" fmla="*/ 1871472 h 2036099"/>
                  <a:gd name="connsiteX102" fmla="*/ 920496 w 1999633"/>
                  <a:gd name="connsiteY102" fmla="*/ 1932432 h 2036099"/>
                  <a:gd name="connsiteX103" fmla="*/ 914400 w 1999633"/>
                  <a:gd name="connsiteY103" fmla="*/ 2017776 h 2036099"/>
                  <a:gd name="connsiteX104" fmla="*/ 908304 w 1999633"/>
                  <a:gd name="connsiteY104" fmla="*/ 2036064 h 203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999633" h="2036099">
                    <a:moveTo>
                      <a:pt x="1487424" y="1633728"/>
                    </a:moveTo>
                    <a:cubicBezTo>
                      <a:pt x="1471014" y="1518856"/>
                      <a:pt x="1477232" y="1582016"/>
                      <a:pt x="1493520" y="1359408"/>
                    </a:cubicBezTo>
                    <a:cubicBezTo>
                      <a:pt x="1493989" y="1352999"/>
                      <a:pt x="1497770" y="1347275"/>
                      <a:pt x="1499616" y="1341120"/>
                    </a:cubicBezTo>
                    <a:cubicBezTo>
                      <a:pt x="1503867" y="1326951"/>
                      <a:pt x="1508482" y="1312862"/>
                      <a:pt x="1511808" y="1298448"/>
                    </a:cubicBezTo>
                    <a:cubicBezTo>
                      <a:pt x="1514587" y="1286404"/>
                      <a:pt x="1513680" y="1273488"/>
                      <a:pt x="1517904" y="1261872"/>
                    </a:cubicBezTo>
                    <a:cubicBezTo>
                      <a:pt x="1520845" y="1253784"/>
                      <a:pt x="1541440" y="1223520"/>
                      <a:pt x="1548384" y="1213104"/>
                    </a:cubicBezTo>
                    <a:cubicBezTo>
                      <a:pt x="1550416" y="1204976"/>
                      <a:pt x="1550733" y="1196214"/>
                      <a:pt x="1554480" y="1188720"/>
                    </a:cubicBezTo>
                    <a:cubicBezTo>
                      <a:pt x="1562288" y="1173104"/>
                      <a:pt x="1599262" y="1120961"/>
                      <a:pt x="1615440" y="1115568"/>
                    </a:cubicBezTo>
                    <a:lnTo>
                      <a:pt x="1633728" y="1109472"/>
                    </a:lnTo>
                    <a:cubicBezTo>
                      <a:pt x="1641856" y="1101344"/>
                      <a:pt x="1647991" y="1090538"/>
                      <a:pt x="1658112" y="1085088"/>
                    </a:cubicBezTo>
                    <a:cubicBezTo>
                      <a:pt x="1676258" y="1075317"/>
                      <a:pt x="1713687" y="1066622"/>
                      <a:pt x="1737360" y="1060704"/>
                    </a:cubicBezTo>
                    <a:cubicBezTo>
                      <a:pt x="1772103" y="1025961"/>
                      <a:pt x="1737051" y="1054741"/>
                      <a:pt x="1780032" y="1036320"/>
                    </a:cubicBezTo>
                    <a:cubicBezTo>
                      <a:pt x="1838970" y="1011061"/>
                      <a:pt x="1752699" y="1035533"/>
                      <a:pt x="1822704" y="1018032"/>
                    </a:cubicBezTo>
                    <a:lnTo>
                      <a:pt x="1859280" y="981456"/>
                    </a:lnTo>
                    <a:cubicBezTo>
                      <a:pt x="1865376" y="975360"/>
                      <a:pt x="1872786" y="970341"/>
                      <a:pt x="1877568" y="963168"/>
                    </a:cubicBezTo>
                    <a:cubicBezTo>
                      <a:pt x="1893824" y="938784"/>
                      <a:pt x="1883664" y="948944"/>
                      <a:pt x="1908048" y="932688"/>
                    </a:cubicBezTo>
                    <a:cubicBezTo>
                      <a:pt x="1912112" y="920496"/>
                      <a:pt x="1916859" y="908511"/>
                      <a:pt x="1920240" y="896112"/>
                    </a:cubicBezTo>
                    <a:cubicBezTo>
                      <a:pt x="1922966" y="886116"/>
                      <a:pt x="1922128" y="875100"/>
                      <a:pt x="1926336" y="865632"/>
                    </a:cubicBezTo>
                    <a:cubicBezTo>
                      <a:pt x="1930462" y="856348"/>
                      <a:pt x="1938528" y="849376"/>
                      <a:pt x="1944624" y="841248"/>
                    </a:cubicBezTo>
                    <a:cubicBezTo>
                      <a:pt x="1949408" y="817328"/>
                      <a:pt x="1953889" y="790654"/>
                      <a:pt x="1962912" y="768096"/>
                    </a:cubicBezTo>
                    <a:cubicBezTo>
                      <a:pt x="1969662" y="751221"/>
                      <a:pt x="1979168" y="735584"/>
                      <a:pt x="1987296" y="719328"/>
                    </a:cubicBezTo>
                    <a:cubicBezTo>
                      <a:pt x="1989328" y="707136"/>
                      <a:pt x="1990711" y="694818"/>
                      <a:pt x="1993392" y="682752"/>
                    </a:cubicBezTo>
                    <a:cubicBezTo>
                      <a:pt x="1994786" y="676479"/>
                      <a:pt x="1999488" y="670890"/>
                      <a:pt x="1999488" y="664464"/>
                    </a:cubicBezTo>
                    <a:cubicBezTo>
                      <a:pt x="1999488" y="577064"/>
                      <a:pt x="2001130" y="489392"/>
                      <a:pt x="1993392" y="402336"/>
                    </a:cubicBezTo>
                    <a:cubicBezTo>
                      <a:pt x="1992743" y="395038"/>
                      <a:pt x="1981200" y="394208"/>
                      <a:pt x="1975104" y="390144"/>
                    </a:cubicBezTo>
                    <a:cubicBezTo>
                      <a:pt x="1968994" y="371815"/>
                      <a:pt x="1969946" y="369324"/>
                      <a:pt x="1956816" y="353568"/>
                    </a:cubicBezTo>
                    <a:cubicBezTo>
                      <a:pt x="1951297" y="346945"/>
                      <a:pt x="1943821" y="342085"/>
                      <a:pt x="1938528" y="335280"/>
                    </a:cubicBezTo>
                    <a:cubicBezTo>
                      <a:pt x="1900233" y="286043"/>
                      <a:pt x="1931260" y="310114"/>
                      <a:pt x="1895856" y="286512"/>
                    </a:cubicBezTo>
                    <a:cubicBezTo>
                      <a:pt x="1873296" y="241392"/>
                      <a:pt x="1896268" y="280911"/>
                      <a:pt x="1865376" y="243840"/>
                    </a:cubicBezTo>
                    <a:cubicBezTo>
                      <a:pt x="1860686" y="238212"/>
                      <a:pt x="1858365" y="230733"/>
                      <a:pt x="1853184" y="225552"/>
                    </a:cubicBezTo>
                    <a:cubicBezTo>
                      <a:pt x="1841009" y="213377"/>
                      <a:pt x="1818969" y="206989"/>
                      <a:pt x="1804416" y="201168"/>
                    </a:cubicBezTo>
                    <a:cubicBezTo>
                      <a:pt x="1734030" y="130782"/>
                      <a:pt x="1841981" y="234878"/>
                      <a:pt x="1761744" y="170688"/>
                    </a:cubicBezTo>
                    <a:cubicBezTo>
                      <a:pt x="1748280" y="159917"/>
                      <a:pt x="1740590" y="141823"/>
                      <a:pt x="1725168" y="134112"/>
                    </a:cubicBezTo>
                    <a:cubicBezTo>
                      <a:pt x="1701356" y="122206"/>
                      <a:pt x="1702601" y="124089"/>
                      <a:pt x="1682496" y="109728"/>
                    </a:cubicBezTo>
                    <a:cubicBezTo>
                      <a:pt x="1674228" y="103823"/>
                      <a:pt x="1666993" y="96374"/>
                      <a:pt x="1658112" y="91440"/>
                    </a:cubicBezTo>
                    <a:cubicBezTo>
                      <a:pt x="1648546" y="86126"/>
                      <a:pt x="1637239" y="84488"/>
                      <a:pt x="1627632" y="79248"/>
                    </a:cubicBezTo>
                    <a:cubicBezTo>
                      <a:pt x="1614768" y="72231"/>
                      <a:pt x="1603248" y="62992"/>
                      <a:pt x="1591056" y="54864"/>
                    </a:cubicBezTo>
                    <a:cubicBezTo>
                      <a:pt x="1584960" y="50800"/>
                      <a:pt x="1579995" y="43876"/>
                      <a:pt x="1572768" y="42672"/>
                    </a:cubicBezTo>
                    <a:lnTo>
                      <a:pt x="1536192" y="36576"/>
                    </a:lnTo>
                    <a:cubicBezTo>
                      <a:pt x="1490279" y="5967"/>
                      <a:pt x="1548631" y="41907"/>
                      <a:pt x="1493520" y="18288"/>
                    </a:cubicBezTo>
                    <a:cubicBezTo>
                      <a:pt x="1486786" y="15402"/>
                      <a:pt x="1482477" y="7183"/>
                      <a:pt x="1475232" y="6096"/>
                    </a:cubicBezTo>
                    <a:cubicBezTo>
                      <a:pt x="1441011" y="963"/>
                      <a:pt x="1406144" y="2032"/>
                      <a:pt x="1371600" y="0"/>
                    </a:cubicBezTo>
                    <a:lnTo>
                      <a:pt x="597408" y="6096"/>
                    </a:lnTo>
                    <a:cubicBezTo>
                      <a:pt x="580190" y="7002"/>
                      <a:pt x="573024" y="30480"/>
                      <a:pt x="560832" y="42672"/>
                    </a:cubicBezTo>
                    <a:lnTo>
                      <a:pt x="542544" y="60960"/>
                    </a:lnTo>
                    <a:cubicBezTo>
                      <a:pt x="536448" y="67056"/>
                      <a:pt x="529038" y="72075"/>
                      <a:pt x="524256" y="79248"/>
                    </a:cubicBezTo>
                    <a:cubicBezTo>
                      <a:pt x="520192" y="85344"/>
                      <a:pt x="516754" y="91908"/>
                      <a:pt x="512064" y="97536"/>
                    </a:cubicBezTo>
                    <a:cubicBezTo>
                      <a:pt x="506545" y="104159"/>
                      <a:pt x="499295" y="109201"/>
                      <a:pt x="493776" y="115824"/>
                    </a:cubicBezTo>
                    <a:cubicBezTo>
                      <a:pt x="445815" y="173377"/>
                      <a:pt x="512146" y="97413"/>
                      <a:pt x="475488" y="152400"/>
                    </a:cubicBezTo>
                    <a:cubicBezTo>
                      <a:pt x="470706" y="159573"/>
                      <a:pt x="462811" y="164142"/>
                      <a:pt x="457200" y="170688"/>
                    </a:cubicBezTo>
                    <a:cubicBezTo>
                      <a:pt x="450588" y="178402"/>
                      <a:pt x="445008" y="186944"/>
                      <a:pt x="438912" y="195072"/>
                    </a:cubicBezTo>
                    <a:cubicBezTo>
                      <a:pt x="436880" y="203200"/>
                      <a:pt x="436116" y="211755"/>
                      <a:pt x="432816" y="219456"/>
                    </a:cubicBezTo>
                    <a:cubicBezTo>
                      <a:pt x="429930" y="226190"/>
                      <a:pt x="422552" y="230676"/>
                      <a:pt x="420624" y="237744"/>
                    </a:cubicBezTo>
                    <a:cubicBezTo>
                      <a:pt x="416313" y="253549"/>
                      <a:pt x="417375" y="270379"/>
                      <a:pt x="414528" y="286512"/>
                    </a:cubicBezTo>
                    <a:cubicBezTo>
                      <a:pt x="411272" y="304961"/>
                      <a:pt x="406010" y="323006"/>
                      <a:pt x="402336" y="341376"/>
                    </a:cubicBezTo>
                    <a:cubicBezTo>
                      <a:pt x="399912" y="353496"/>
                      <a:pt x="398272" y="365760"/>
                      <a:pt x="396240" y="377952"/>
                    </a:cubicBezTo>
                    <a:cubicBezTo>
                      <a:pt x="392176" y="487680"/>
                      <a:pt x="389819" y="597485"/>
                      <a:pt x="384048" y="707136"/>
                    </a:cubicBezTo>
                    <a:cubicBezTo>
                      <a:pt x="383710" y="713553"/>
                      <a:pt x="380826" y="719677"/>
                      <a:pt x="377952" y="725424"/>
                    </a:cubicBezTo>
                    <a:cubicBezTo>
                      <a:pt x="374675" y="731977"/>
                      <a:pt x="369824" y="737616"/>
                      <a:pt x="365760" y="743712"/>
                    </a:cubicBezTo>
                    <a:cubicBezTo>
                      <a:pt x="355936" y="783007"/>
                      <a:pt x="367095" y="759308"/>
                      <a:pt x="329184" y="792480"/>
                    </a:cubicBezTo>
                    <a:cubicBezTo>
                      <a:pt x="289798" y="826942"/>
                      <a:pt x="334190" y="795000"/>
                      <a:pt x="286512" y="829056"/>
                    </a:cubicBezTo>
                    <a:cubicBezTo>
                      <a:pt x="280550" y="833314"/>
                      <a:pt x="275084" y="838676"/>
                      <a:pt x="268224" y="841248"/>
                    </a:cubicBezTo>
                    <a:cubicBezTo>
                      <a:pt x="258522" y="844886"/>
                      <a:pt x="247904" y="845312"/>
                      <a:pt x="237744" y="847344"/>
                    </a:cubicBezTo>
                    <a:cubicBezTo>
                      <a:pt x="232221" y="851486"/>
                      <a:pt x="203986" y="873367"/>
                      <a:pt x="195072" y="877824"/>
                    </a:cubicBezTo>
                    <a:cubicBezTo>
                      <a:pt x="189325" y="880698"/>
                      <a:pt x="182531" y="881046"/>
                      <a:pt x="176784" y="883920"/>
                    </a:cubicBezTo>
                    <a:cubicBezTo>
                      <a:pt x="134686" y="904969"/>
                      <a:pt x="184860" y="889521"/>
                      <a:pt x="134112" y="902208"/>
                    </a:cubicBezTo>
                    <a:cubicBezTo>
                      <a:pt x="128016" y="906272"/>
                      <a:pt x="122377" y="911123"/>
                      <a:pt x="115824" y="914400"/>
                    </a:cubicBezTo>
                    <a:cubicBezTo>
                      <a:pt x="107079" y="918773"/>
                      <a:pt x="80965" y="924639"/>
                      <a:pt x="73152" y="926592"/>
                    </a:cubicBezTo>
                    <a:cubicBezTo>
                      <a:pt x="20741" y="961533"/>
                      <a:pt x="87053" y="919641"/>
                      <a:pt x="36576" y="944880"/>
                    </a:cubicBezTo>
                    <a:cubicBezTo>
                      <a:pt x="-10693" y="968515"/>
                      <a:pt x="45967" y="947846"/>
                      <a:pt x="0" y="963168"/>
                    </a:cubicBezTo>
                    <a:lnTo>
                      <a:pt x="54864" y="981456"/>
                    </a:lnTo>
                    <a:lnTo>
                      <a:pt x="73152" y="987552"/>
                    </a:lnTo>
                    <a:cubicBezTo>
                      <a:pt x="77216" y="993648"/>
                      <a:pt x="80163" y="1000659"/>
                      <a:pt x="85344" y="1005840"/>
                    </a:cubicBezTo>
                    <a:cubicBezTo>
                      <a:pt x="97161" y="1017657"/>
                      <a:pt x="107046" y="1019170"/>
                      <a:pt x="121920" y="1024128"/>
                    </a:cubicBezTo>
                    <a:cubicBezTo>
                      <a:pt x="180571" y="1082779"/>
                      <a:pt x="94210" y="998142"/>
                      <a:pt x="164592" y="1060704"/>
                    </a:cubicBezTo>
                    <a:cubicBezTo>
                      <a:pt x="192840" y="1085813"/>
                      <a:pt x="193109" y="1088567"/>
                      <a:pt x="213360" y="1115568"/>
                    </a:cubicBezTo>
                    <a:cubicBezTo>
                      <a:pt x="223437" y="1145798"/>
                      <a:pt x="221335" y="1137935"/>
                      <a:pt x="231648" y="1182624"/>
                    </a:cubicBezTo>
                    <a:cubicBezTo>
                      <a:pt x="236304" y="1202801"/>
                      <a:pt x="235936" y="1220688"/>
                      <a:pt x="249936" y="1237488"/>
                    </a:cubicBezTo>
                    <a:cubicBezTo>
                      <a:pt x="259026" y="1248396"/>
                      <a:pt x="274030" y="1251615"/>
                      <a:pt x="286512" y="1255776"/>
                    </a:cubicBezTo>
                    <a:cubicBezTo>
                      <a:pt x="313891" y="1296844"/>
                      <a:pt x="291645" y="1251284"/>
                      <a:pt x="286512" y="1292352"/>
                    </a:cubicBezTo>
                    <a:cubicBezTo>
                      <a:pt x="285227" y="1302633"/>
                      <a:pt x="290992" y="1312598"/>
                      <a:pt x="292608" y="1322832"/>
                    </a:cubicBezTo>
                    <a:cubicBezTo>
                      <a:pt x="297090" y="1351217"/>
                      <a:pt x="300736" y="1379728"/>
                      <a:pt x="304800" y="1408176"/>
                    </a:cubicBezTo>
                    <a:cubicBezTo>
                      <a:pt x="300084" y="1474195"/>
                      <a:pt x="323221" y="1545786"/>
                      <a:pt x="280416" y="1597152"/>
                    </a:cubicBezTo>
                    <a:cubicBezTo>
                      <a:pt x="274897" y="1603775"/>
                      <a:pt x="268751" y="1609921"/>
                      <a:pt x="262128" y="1615440"/>
                    </a:cubicBezTo>
                    <a:cubicBezTo>
                      <a:pt x="256500" y="1620130"/>
                      <a:pt x="249936" y="1623568"/>
                      <a:pt x="243840" y="1627632"/>
                    </a:cubicBezTo>
                    <a:cubicBezTo>
                      <a:pt x="233983" y="1657202"/>
                      <a:pt x="235084" y="1644812"/>
                      <a:pt x="243840" y="1688592"/>
                    </a:cubicBezTo>
                    <a:cubicBezTo>
                      <a:pt x="245100" y="1694893"/>
                      <a:pt x="245000" y="1702766"/>
                      <a:pt x="249936" y="1706880"/>
                    </a:cubicBezTo>
                    <a:cubicBezTo>
                      <a:pt x="254795" y="1710930"/>
                      <a:pt x="288583" y="1721794"/>
                      <a:pt x="298704" y="1725168"/>
                    </a:cubicBezTo>
                    <a:lnTo>
                      <a:pt x="603504" y="1712976"/>
                    </a:lnTo>
                    <a:cubicBezTo>
                      <a:pt x="609919" y="1712613"/>
                      <a:pt x="615613" y="1708645"/>
                      <a:pt x="621792" y="1706880"/>
                    </a:cubicBezTo>
                    <a:cubicBezTo>
                      <a:pt x="629848" y="1704578"/>
                      <a:pt x="638048" y="1702816"/>
                      <a:pt x="646176" y="1700784"/>
                    </a:cubicBezTo>
                    <a:cubicBezTo>
                      <a:pt x="686567" y="1673857"/>
                      <a:pt x="640123" y="1700774"/>
                      <a:pt x="719328" y="1682496"/>
                    </a:cubicBezTo>
                    <a:cubicBezTo>
                      <a:pt x="758831" y="1673380"/>
                      <a:pt x="730258" y="1670154"/>
                      <a:pt x="762000" y="1652016"/>
                    </a:cubicBezTo>
                    <a:cubicBezTo>
                      <a:pt x="769274" y="1647859"/>
                      <a:pt x="778256" y="1647952"/>
                      <a:pt x="786384" y="1645920"/>
                    </a:cubicBezTo>
                    <a:cubicBezTo>
                      <a:pt x="792480" y="1641856"/>
                      <a:pt x="797721" y="1636045"/>
                      <a:pt x="804672" y="1633728"/>
                    </a:cubicBezTo>
                    <a:cubicBezTo>
                      <a:pt x="816398" y="1629819"/>
                      <a:pt x="830572" y="1633860"/>
                      <a:pt x="841248" y="1627632"/>
                    </a:cubicBezTo>
                    <a:cubicBezTo>
                      <a:pt x="856141" y="1618944"/>
                      <a:pt x="865632" y="1603248"/>
                      <a:pt x="877824" y="1591056"/>
                    </a:cubicBezTo>
                    <a:lnTo>
                      <a:pt x="896112" y="1572768"/>
                    </a:lnTo>
                    <a:cubicBezTo>
                      <a:pt x="898144" y="1582928"/>
                      <a:pt x="899960" y="1593134"/>
                      <a:pt x="902208" y="1603248"/>
                    </a:cubicBezTo>
                    <a:cubicBezTo>
                      <a:pt x="904025" y="1611427"/>
                      <a:pt x="906848" y="1619381"/>
                      <a:pt x="908304" y="1627632"/>
                    </a:cubicBezTo>
                    <a:cubicBezTo>
                      <a:pt x="912949" y="1653952"/>
                      <a:pt x="916432" y="1680464"/>
                      <a:pt x="920496" y="1706880"/>
                    </a:cubicBezTo>
                    <a:cubicBezTo>
                      <a:pt x="918464" y="1761744"/>
                      <a:pt x="914400" y="1816570"/>
                      <a:pt x="914400" y="1871472"/>
                    </a:cubicBezTo>
                    <a:cubicBezTo>
                      <a:pt x="914400" y="1891893"/>
                      <a:pt x="920496" y="1912011"/>
                      <a:pt x="920496" y="1932432"/>
                    </a:cubicBezTo>
                    <a:cubicBezTo>
                      <a:pt x="920496" y="1960952"/>
                      <a:pt x="919356" y="1989690"/>
                      <a:pt x="914400" y="2017776"/>
                    </a:cubicBezTo>
                    <a:cubicBezTo>
                      <a:pt x="910874" y="2037755"/>
                      <a:pt x="892165" y="2036064"/>
                      <a:pt x="908304" y="2036064"/>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65" name="円弧 64"/>
              <p:cNvSpPr/>
              <p:nvPr/>
            </p:nvSpPr>
            <p:spPr>
              <a:xfrm>
                <a:off x="1386429" y="1855317"/>
                <a:ext cx="2079521" cy="1408176"/>
              </a:xfrm>
              <a:prstGeom prst="arc">
                <a:avLst>
                  <a:gd name="adj1" fmla="val 10671642"/>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62" name="円/楕円 61"/>
            <p:cNvSpPr/>
            <p:nvPr/>
          </p:nvSpPr>
          <p:spPr>
            <a:xfrm>
              <a:off x="1389886" y="1932432"/>
              <a:ext cx="1969009" cy="12213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63" name="円/楕円 62"/>
            <p:cNvSpPr/>
            <p:nvPr/>
          </p:nvSpPr>
          <p:spPr>
            <a:xfrm>
              <a:off x="2606823" y="2002839"/>
              <a:ext cx="713232" cy="666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pic>
        <p:nvPicPr>
          <p:cNvPr id="66" name="図 65"/>
          <p:cNvPicPr>
            <a:picLocks noChangeAspect="1"/>
          </p:cNvPicPr>
          <p:nvPr/>
        </p:nvPicPr>
        <p:blipFill>
          <a:blip r:embed="rId4"/>
          <a:stretch>
            <a:fillRect/>
          </a:stretch>
        </p:blipFill>
        <p:spPr>
          <a:xfrm>
            <a:off x="4673789" y="4022844"/>
            <a:ext cx="1740424" cy="1116274"/>
          </a:xfrm>
          <a:prstGeom prst="rect">
            <a:avLst/>
          </a:prstGeom>
        </p:spPr>
      </p:pic>
      <p:sp>
        <p:nvSpPr>
          <p:cNvPr id="68" name="テキスト ボックス 67"/>
          <p:cNvSpPr txBox="1"/>
          <p:nvPr/>
        </p:nvSpPr>
        <p:spPr>
          <a:xfrm>
            <a:off x="4740744" y="3610114"/>
            <a:ext cx="2205609" cy="369332"/>
          </a:xfrm>
          <a:prstGeom prst="rect">
            <a:avLst/>
          </a:prstGeom>
          <a:noFill/>
        </p:spPr>
        <p:txBody>
          <a:bodyPr wrap="square" rtlCol="0">
            <a:spAutoFit/>
          </a:bodyPr>
          <a:lstStyle/>
          <a:p>
            <a:r>
              <a:rPr kumimoji="1" lang="ja-JP" altLang="en-US" dirty="0" smtClean="0"/>
              <a:t>アプリ上で管理</a:t>
            </a:r>
            <a:endParaRPr kumimoji="1" lang="ja-JP" altLang="en-US" dirty="0"/>
          </a:p>
        </p:txBody>
      </p:sp>
      <p:sp>
        <p:nvSpPr>
          <p:cNvPr id="69" name="テキスト ボックス 68"/>
          <p:cNvSpPr txBox="1"/>
          <p:nvPr/>
        </p:nvSpPr>
        <p:spPr>
          <a:xfrm>
            <a:off x="6610504" y="3842317"/>
            <a:ext cx="3374789" cy="1477328"/>
          </a:xfrm>
          <a:prstGeom prst="rect">
            <a:avLst/>
          </a:prstGeom>
          <a:noFill/>
        </p:spPr>
        <p:txBody>
          <a:bodyPr wrap="square" rtlCol="0">
            <a:spAutoFit/>
          </a:bodyPr>
          <a:lstStyle/>
          <a:p>
            <a:r>
              <a:rPr kumimoji="1" lang="ja-JP" altLang="en-US" dirty="0" smtClean="0"/>
              <a:t>ユーザはルールをアプリ上で確認し</a:t>
            </a:r>
            <a:endParaRPr kumimoji="1" lang="en-US" altLang="ja-JP" dirty="0" smtClean="0"/>
          </a:p>
          <a:p>
            <a:r>
              <a:rPr lang="ja-JP" altLang="en-US" dirty="0" smtClean="0"/>
              <a:t>・エラーレベル</a:t>
            </a:r>
            <a:r>
              <a:rPr lang="en-US" altLang="ja-JP" dirty="0" smtClean="0"/>
              <a:t>(</a:t>
            </a:r>
            <a:r>
              <a:rPr lang="en-US" altLang="ja-JP" dirty="0" err="1" smtClean="0"/>
              <a:t>Warrning,Error</a:t>
            </a:r>
            <a:r>
              <a:rPr lang="en-US" altLang="ja-JP" dirty="0" smtClean="0"/>
              <a:t>)</a:t>
            </a:r>
          </a:p>
          <a:p>
            <a:r>
              <a:rPr kumimoji="1" lang="ja-JP" altLang="en-US" dirty="0" smtClean="0"/>
              <a:t>・有効化、無効化</a:t>
            </a:r>
            <a:endParaRPr kumimoji="1" lang="en-US" altLang="ja-JP" dirty="0" smtClean="0"/>
          </a:p>
          <a:p>
            <a:r>
              <a:rPr kumimoji="1" lang="ja-JP" altLang="en-US" dirty="0" smtClean="0"/>
              <a:t>・ルールの作成、</a:t>
            </a:r>
            <a:r>
              <a:rPr lang="ja-JP" altLang="en-US" dirty="0"/>
              <a:t>削除、</a:t>
            </a:r>
            <a:r>
              <a:rPr lang="ja-JP" altLang="en-US" dirty="0" smtClean="0"/>
              <a:t>修正</a:t>
            </a:r>
            <a:endParaRPr kumimoji="1" lang="en-US" altLang="ja-JP" dirty="0" smtClean="0"/>
          </a:p>
          <a:p>
            <a:r>
              <a:rPr lang="ja-JP" altLang="en-US" dirty="0" smtClean="0"/>
              <a:t>を適用</a:t>
            </a:r>
            <a:endParaRPr kumimoji="1" lang="ja-JP" altLang="en-US" dirty="0"/>
          </a:p>
        </p:txBody>
      </p:sp>
      <p:grpSp>
        <p:nvGrpSpPr>
          <p:cNvPr id="41" name="グループ化 40"/>
          <p:cNvGrpSpPr/>
          <p:nvPr/>
        </p:nvGrpSpPr>
        <p:grpSpPr>
          <a:xfrm>
            <a:off x="9173721" y="1789211"/>
            <a:ext cx="531866" cy="553835"/>
            <a:chOff x="1170432" y="1542288"/>
            <a:chExt cx="2804158" cy="2919985"/>
          </a:xfrm>
        </p:grpSpPr>
        <p:sp>
          <p:nvSpPr>
            <p:cNvPr id="42" name="フリーフォーム 41"/>
            <p:cNvSpPr/>
            <p:nvPr/>
          </p:nvSpPr>
          <p:spPr>
            <a:xfrm>
              <a:off x="1333545" y="1542288"/>
              <a:ext cx="1188720" cy="1292352"/>
            </a:xfrm>
            <a:custGeom>
              <a:avLst/>
              <a:gdLst>
                <a:gd name="connsiteX0" fmla="*/ 0 w 1188720"/>
                <a:gd name="connsiteY0" fmla="*/ 323088 h 1292352"/>
                <a:gd name="connsiteX1" fmla="*/ 18288 w 1188720"/>
                <a:gd name="connsiteY1" fmla="*/ 262128 h 1292352"/>
                <a:gd name="connsiteX2" fmla="*/ 24384 w 1188720"/>
                <a:gd name="connsiteY2" fmla="*/ 225552 h 1292352"/>
                <a:gd name="connsiteX3" fmla="*/ 42672 w 1188720"/>
                <a:gd name="connsiteY3" fmla="*/ 213360 h 1292352"/>
                <a:gd name="connsiteX4" fmla="*/ 54864 w 1188720"/>
                <a:gd name="connsiteY4" fmla="*/ 195072 h 1292352"/>
                <a:gd name="connsiteX5" fmla="*/ 91440 w 1188720"/>
                <a:gd name="connsiteY5" fmla="*/ 158496 h 1292352"/>
                <a:gd name="connsiteX6" fmla="*/ 97536 w 1188720"/>
                <a:gd name="connsiteY6" fmla="*/ 134112 h 1292352"/>
                <a:gd name="connsiteX7" fmla="*/ 146304 w 1188720"/>
                <a:gd name="connsiteY7" fmla="*/ 97536 h 1292352"/>
                <a:gd name="connsiteX8" fmla="*/ 152400 w 1188720"/>
                <a:gd name="connsiteY8" fmla="*/ 73152 h 1292352"/>
                <a:gd name="connsiteX9" fmla="*/ 170688 w 1188720"/>
                <a:gd name="connsiteY9" fmla="*/ 67056 h 1292352"/>
                <a:gd name="connsiteX10" fmla="*/ 188976 w 1188720"/>
                <a:gd name="connsiteY10" fmla="*/ 48768 h 1292352"/>
                <a:gd name="connsiteX11" fmla="*/ 213360 w 1188720"/>
                <a:gd name="connsiteY11" fmla="*/ 36576 h 1292352"/>
                <a:gd name="connsiteX12" fmla="*/ 268224 w 1188720"/>
                <a:gd name="connsiteY12" fmla="*/ 24384 h 1292352"/>
                <a:gd name="connsiteX13" fmla="*/ 548640 w 1188720"/>
                <a:gd name="connsiteY13" fmla="*/ 12192 h 1292352"/>
                <a:gd name="connsiteX14" fmla="*/ 579120 w 1188720"/>
                <a:gd name="connsiteY14" fmla="*/ 0 h 1292352"/>
                <a:gd name="connsiteX15" fmla="*/ 737616 w 1188720"/>
                <a:gd name="connsiteY15" fmla="*/ 18288 h 1292352"/>
                <a:gd name="connsiteX16" fmla="*/ 780288 w 1188720"/>
                <a:gd name="connsiteY16" fmla="*/ 36576 h 1292352"/>
                <a:gd name="connsiteX17" fmla="*/ 822960 w 1188720"/>
                <a:gd name="connsiteY17" fmla="*/ 60960 h 1292352"/>
                <a:gd name="connsiteX18" fmla="*/ 896112 w 1188720"/>
                <a:gd name="connsiteY18" fmla="*/ 97536 h 1292352"/>
                <a:gd name="connsiteX19" fmla="*/ 914400 w 1188720"/>
                <a:gd name="connsiteY19" fmla="*/ 115824 h 1292352"/>
                <a:gd name="connsiteX20" fmla="*/ 981456 w 1188720"/>
                <a:gd name="connsiteY20" fmla="*/ 176784 h 1292352"/>
                <a:gd name="connsiteX21" fmla="*/ 993648 w 1188720"/>
                <a:gd name="connsiteY21" fmla="*/ 195072 h 1292352"/>
                <a:gd name="connsiteX22" fmla="*/ 1011936 w 1188720"/>
                <a:gd name="connsiteY22" fmla="*/ 213360 h 1292352"/>
                <a:gd name="connsiteX23" fmla="*/ 1042416 w 1188720"/>
                <a:gd name="connsiteY23" fmla="*/ 256032 h 1292352"/>
                <a:gd name="connsiteX24" fmla="*/ 1048512 w 1188720"/>
                <a:gd name="connsiteY24" fmla="*/ 280416 h 1292352"/>
                <a:gd name="connsiteX25" fmla="*/ 1054608 w 1188720"/>
                <a:gd name="connsiteY25" fmla="*/ 335280 h 1292352"/>
                <a:gd name="connsiteX26" fmla="*/ 1066800 w 1188720"/>
                <a:gd name="connsiteY26" fmla="*/ 371856 h 1292352"/>
                <a:gd name="connsiteX27" fmla="*/ 1085088 w 1188720"/>
                <a:gd name="connsiteY27" fmla="*/ 463296 h 1292352"/>
                <a:gd name="connsiteX28" fmla="*/ 1097280 w 1188720"/>
                <a:gd name="connsiteY28" fmla="*/ 603504 h 1292352"/>
                <a:gd name="connsiteX29" fmla="*/ 1103376 w 1188720"/>
                <a:gd name="connsiteY29" fmla="*/ 646176 h 1292352"/>
                <a:gd name="connsiteX30" fmla="*/ 1127760 w 1188720"/>
                <a:gd name="connsiteY30" fmla="*/ 682752 h 1292352"/>
                <a:gd name="connsiteX31" fmla="*/ 1139952 w 1188720"/>
                <a:gd name="connsiteY31" fmla="*/ 701040 h 1292352"/>
                <a:gd name="connsiteX32" fmla="*/ 1158240 w 1188720"/>
                <a:gd name="connsiteY32" fmla="*/ 719328 h 1292352"/>
                <a:gd name="connsiteX33" fmla="*/ 1188720 w 1188720"/>
                <a:gd name="connsiteY33" fmla="*/ 762000 h 1292352"/>
                <a:gd name="connsiteX34" fmla="*/ 1170432 w 1188720"/>
                <a:gd name="connsiteY34" fmla="*/ 768096 h 1292352"/>
                <a:gd name="connsiteX35" fmla="*/ 1091184 w 1188720"/>
                <a:gd name="connsiteY35" fmla="*/ 780288 h 1292352"/>
                <a:gd name="connsiteX36" fmla="*/ 1097280 w 1188720"/>
                <a:gd name="connsiteY36" fmla="*/ 804672 h 1292352"/>
                <a:gd name="connsiteX37" fmla="*/ 1109472 w 1188720"/>
                <a:gd name="connsiteY37" fmla="*/ 859536 h 1292352"/>
                <a:gd name="connsiteX38" fmla="*/ 1115568 w 1188720"/>
                <a:gd name="connsiteY38" fmla="*/ 890016 h 1292352"/>
                <a:gd name="connsiteX39" fmla="*/ 1127760 w 1188720"/>
                <a:gd name="connsiteY39" fmla="*/ 920496 h 1292352"/>
                <a:gd name="connsiteX40" fmla="*/ 1133856 w 1188720"/>
                <a:gd name="connsiteY40" fmla="*/ 938784 h 1292352"/>
                <a:gd name="connsiteX41" fmla="*/ 1115568 w 1188720"/>
                <a:gd name="connsiteY41" fmla="*/ 999744 h 1292352"/>
                <a:gd name="connsiteX42" fmla="*/ 1072896 w 1188720"/>
                <a:gd name="connsiteY42" fmla="*/ 1018032 h 1292352"/>
                <a:gd name="connsiteX43" fmla="*/ 975360 w 1188720"/>
                <a:gd name="connsiteY43" fmla="*/ 981456 h 1292352"/>
                <a:gd name="connsiteX44" fmla="*/ 981456 w 1188720"/>
                <a:gd name="connsiteY44" fmla="*/ 1030224 h 1292352"/>
                <a:gd name="connsiteX45" fmla="*/ 1078992 w 1188720"/>
                <a:gd name="connsiteY45" fmla="*/ 1011936 h 1292352"/>
                <a:gd name="connsiteX46" fmla="*/ 1097280 w 1188720"/>
                <a:gd name="connsiteY46" fmla="*/ 999744 h 1292352"/>
                <a:gd name="connsiteX47" fmla="*/ 1127760 w 1188720"/>
                <a:gd name="connsiteY47" fmla="*/ 993648 h 1292352"/>
                <a:gd name="connsiteX48" fmla="*/ 1146048 w 1188720"/>
                <a:gd name="connsiteY48" fmla="*/ 975360 h 1292352"/>
                <a:gd name="connsiteX49" fmla="*/ 1133856 w 1188720"/>
                <a:gd name="connsiteY49" fmla="*/ 1078992 h 1292352"/>
                <a:gd name="connsiteX50" fmla="*/ 1127760 w 1188720"/>
                <a:gd name="connsiteY50" fmla="*/ 1109472 h 1292352"/>
                <a:gd name="connsiteX51" fmla="*/ 1115568 w 1188720"/>
                <a:gd name="connsiteY51" fmla="*/ 1127760 h 1292352"/>
                <a:gd name="connsiteX52" fmla="*/ 1109472 w 1188720"/>
                <a:gd name="connsiteY52" fmla="*/ 1164336 h 1292352"/>
                <a:gd name="connsiteX53" fmla="*/ 1072896 w 1188720"/>
                <a:gd name="connsiteY53" fmla="*/ 1213104 h 1292352"/>
                <a:gd name="connsiteX54" fmla="*/ 1042416 w 1188720"/>
                <a:gd name="connsiteY54" fmla="*/ 1286256 h 1292352"/>
                <a:gd name="connsiteX55" fmla="*/ 1024128 w 1188720"/>
                <a:gd name="connsiteY55" fmla="*/ 1292352 h 1292352"/>
                <a:gd name="connsiteX56" fmla="*/ 926592 w 1188720"/>
                <a:gd name="connsiteY56" fmla="*/ 1286256 h 1292352"/>
                <a:gd name="connsiteX57" fmla="*/ 749808 w 1188720"/>
                <a:gd name="connsiteY57" fmla="*/ 1267968 h 1292352"/>
                <a:gd name="connsiteX58" fmla="*/ 633984 w 1188720"/>
                <a:gd name="connsiteY58" fmla="*/ 1249680 h 1292352"/>
                <a:gd name="connsiteX59" fmla="*/ 560832 w 1188720"/>
                <a:gd name="connsiteY59" fmla="*/ 1231392 h 1292352"/>
                <a:gd name="connsiteX60" fmla="*/ 438912 w 1188720"/>
                <a:gd name="connsiteY60" fmla="*/ 1207008 h 1292352"/>
                <a:gd name="connsiteX61" fmla="*/ 371856 w 1188720"/>
                <a:gd name="connsiteY61" fmla="*/ 1176528 h 1292352"/>
                <a:gd name="connsiteX62" fmla="*/ 329184 w 1188720"/>
                <a:gd name="connsiteY62" fmla="*/ 1152144 h 1292352"/>
                <a:gd name="connsiteX63" fmla="*/ 310896 w 1188720"/>
                <a:gd name="connsiteY63" fmla="*/ 1139952 h 1292352"/>
                <a:gd name="connsiteX64" fmla="*/ 268224 w 1188720"/>
                <a:gd name="connsiteY64" fmla="*/ 1133856 h 1292352"/>
                <a:gd name="connsiteX65" fmla="*/ 231648 w 1188720"/>
                <a:gd name="connsiteY65" fmla="*/ 1103376 h 1292352"/>
                <a:gd name="connsiteX66" fmla="*/ 201168 w 1188720"/>
                <a:gd name="connsiteY66" fmla="*/ 1085088 h 1292352"/>
                <a:gd name="connsiteX67" fmla="*/ 176784 w 1188720"/>
                <a:gd name="connsiteY67" fmla="*/ 1060704 h 1292352"/>
                <a:gd name="connsiteX68" fmla="*/ 158496 w 1188720"/>
                <a:gd name="connsiteY68" fmla="*/ 1042416 h 1292352"/>
                <a:gd name="connsiteX69" fmla="*/ 152400 w 1188720"/>
                <a:gd name="connsiteY69" fmla="*/ 1024128 h 1292352"/>
                <a:gd name="connsiteX70" fmla="*/ 140208 w 1188720"/>
                <a:gd name="connsiteY70" fmla="*/ 969264 h 1292352"/>
                <a:gd name="connsiteX71" fmla="*/ 115824 w 1188720"/>
                <a:gd name="connsiteY71" fmla="*/ 932688 h 1292352"/>
                <a:gd name="connsiteX72" fmla="*/ 109728 w 1188720"/>
                <a:gd name="connsiteY72" fmla="*/ 847344 h 1292352"/>
                <a:gd name="connsiteX73" fmla="*/ 85344 w 1188720"/>
                <a:gd name="connsiteY73" fmla="*/ 755904 h 1292352"/>
                <a:gd name="connsiteX74" fmla="*/ 79248 w 1188720"/>
                <a:gd name="connsiteY74" fmla="*/ 396240 h 1292352"/>
                <a:gd name="connsiteX75" fmla="*/ 67056 w 1188720"/>
                <a:gd name="connsiteY75" fmla="*/ 365760 h 1292352"/>
                <a:gd name="connsiteX76" fmla="*/ 60960 w 1188720"/>
                <a:gd name="connsiteY76" fmla="*/ 243840 h 1292352"/>
                <a:gd name="connsiteX77" fmla="*/ 67056 w 1188720"/>
                <a:gd name="connsiteY77" fmla="*/ 176784 h 129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188720" h="1292352">
                  <a:moveTo>
                    <a:pt x="0" y="323088"/>
                  </a:moveTo>
                  <a:cubicBezTo>
                    <a:pt x="7775" y="299762"/>
                    <a:pt x="13682" y="285160"/>
                    <a:pt x="18288" y="262128"/>
                  </a:cubicBezTo>
                  <a:cubicBezTo>
                    <a:pt x="20712" y="250008"/>
                    <a:pt x="18856" y="236607"/>
                    <a:pt x="24384" y="225552"/>
                  </a:cubicBezTo>
                  <a:cubicBezTo>
                    <a:pt x="27661" y="218999"/>
                    <a:pt x="36576" y="217424"/>
                    <a:pt x="42672" y="213360"/>
                  </a:cubicBezTo>
                  <a:cubicBezTo>
                    <a:pt x="46736" y="207264"/>
                    <a:pt x="49997" y="200548"/>
                    <a:pt x="54864" y="195072"/>
                  </a:cubicBezTo>
                  <a:cubicBezTo>
                    <a:pt x="66319" y="182185"/>
                    <a:pt x="91440" y="158496"/>
                    <a:pt x="91440" y="158496"/>
                  </a:cubicBezTo>
                  <a:cubicBezTo>
                    <a:pt x="93472" y="150368"/>
                    <a:pt x="93379" y="141386"/>
                    <a:pt x="97536" y="134112"/>
                  </a:cubicBezTo>
                  <a:cubicBezTo>
                    <a:pt x="106811" y="117880"/>
                    <a:pt x="132333" y="105919"/>
                    <a:pt x="146304" y="97536"/>
                  </a:cubicBezTo>
                  <a:cubicBezTo>
                    <a:pt x="148336" y="89408"/>
                    <a:pt x="147166" y="79694"/>
                    <a:pt x="152400" y="73152"/>
                  </a:cubicBezTo>
                  <a:cubicBezTo>
                    <a:pt x="156414" y="68134"/>
                    <a:pt x="165341" y="70620"/>
                    <a:pt x="170688" y="67056"/>
                  </a:cubicBezTo>
                  <a:cubicBezTo>
                    <a:pt x="177861" y="62274"/>
                    <a:pt x="181961" y="53779"/>
                    <a:pt x="188976" y="48768"/>
                  </a:cubicBezTo>
                  <a:cubicBezTo>
                    <a:pt x="196371" y="43486"/>
                    <a:pt x="205007" y="40156"/>
                    <a:pt x="213360" y="36576"/>
                  </a:cubicBezTo>
                  <a:cubicBezTo>
                    <a:pt x="229111" y="29825"/>
                    <a:pt x="252744" y="25277"/>
                    <a:pt x="268224" y="24384"/>
                  </a:cubicBezTo>
                  <a:cubicBezTo>
                    <a:pt x="361629" y="18995"/>
                    <a:pt x="455168" y="16256"/>
                    <a:pt x="548640" y="12192"/>
                  </a:cubicBezTo>
                  <a:cubicBezTo>
                    <a:pt x="558800" y="8128"/>
                    <a:pt x="568177" y="0"/>
                    <a:pt x="579120" y="0"/>
                  </a:cubicBezTo>
                  <a:cubicBezTo>
                    <a:pt x="632808" y="0"/>
                    <a:pt x="685124" y="9539"/>
                    <a:pt x="737616" y="18288"/>
                  </a:cubicBezTo>
                  <a:cubicBezTo>
                    <a:pt x="818488" y="58724"/>
                    <a:pt x="717500" y="9667"/>
                    <a:pt x="780288" y="36576"/>
                  </a:cubicBezTo>
                  <a:cubicBezTo>
                    <a:pt x="830938" y="58283"/>
                    <a:pt x="781218" y="38698"/>
                    <a:pt x="822960" y="60960"/>
                  </a:cubicBezTo>
                  <a:cubicBezTo>
                    <a:pt x="847015" y="73789"/>
                    <a:pt x="876835" y="78259"/>
                    <a:pt x="896112" y="97536"/>
                  </a:cubicBezTo>
                  <a:cubicBezTo>
                    <a:pt x="902208" y="103632"/>
                    <a:pt x="907912" y="110147"/>
                    <a:pt x="914400" y="115824"/>
                  </a:cubicBezTo>
                  <a:cubicBezTo>
                    <a:pt x="935982" y="134708"/>
                    <a:pt x="965313" y="152569"/>
                    <a:pt x="981456" y="176784"/>
                  </a:cubicBezTo>
                  <a:cubicBezTo>
                    <a:pt x="985520" y="182880"/>
                    <a:pt x="988958" y="189444"/>
                    <a:pt x="993648" y="195072"/>
                  </a:cubicBezTo>
                  <a:cubicBezTo>
                    <a:pt x="999167" y="201695"/>
                    <a:pt x="1006925" y="206345"/>
                    <a:pt x="1011936" y="213360"/>
                  </a:cubicBezTo>
                  <a:cubicBezTo>
                    <a:pt x="1052055" y="269526"/>
                    <a:pt x="994866" y="208482"/>
                    <a:pt x="1042416" y="256032"/>
                  </a:cubicBezTo>
                  <a:cubicBezTo>
                    <a:pt x="1044448" y="264160"/>
                    <a:pt x="1047238" y="272135"/>
                    <a:pt x="1048512" y="280416"/>
                  </a:cubicBezTo>
                  <a:cubicBezTo>
                    <a:pt x="1051310" y="298603"/>
                    <a:pt x="1050999" y="317237"/>
                    <a:pt x="1054608" y="335280"/>
                  </a:cubicBezTo>
                  <a:cubicBezTo>
                    <a:pt x="1057128" y="347882"/>
                    <a:pt x="1063823" y="359354"/>
                    <a:pt x="1066800" y="371856"/>
                  </a:cubicBezTo>
                  <a:cubicBezTo>
                    <a:pt x="1074000" y="402094"/>
                    <a:pt x="1078992" y="432816"/>
                    <a:pt x="1085088" y="463296"/>
                  </a:cubicBezTo>
                  <a:cubicBezTo>
                    <a:pt x="1089152" y="510032"/>
                    <a:pt x="1092612" y="556824"/>
                    <a:pt x="1097280" y="603504"/>
                  </a:cubicBezTo>
                  <a:cubicBezTo>
                    <a:pt x="1098710" y="617801"/>
                    <a:pt x="1098218" y="632765"/>
                    <a:pt x="1103376" y="646176"/>
                  </a:cubicBezTo>
                  <a:cubicBezTo>
                    <a:pt x="1108636" y="659852"/>
                    <a:pt x="1119632" y="670560"/>
                    <a:pt x="1127760" y="682752"/>
                  </a:cubicBezTo>
                  <a:cubicBezTo>
                    <a:pt x="1131824" y="688848"/>
                    <a:pt x="1134771" y="695859"/>
                    <a:pt x="1139952" y="701040"/>
                  </a:cubicBezTo>
                  <a:cubicBezTo>
                    <a:pt x="1146048" y="707136"/>
                    <a:pt x="1153229" y="712313"/>
                    <a:pt x="1158240" y="719328"/>
                  </a:cubicBezTo>
                  <a:cubicBezTo>
                    <a:pt x="1198359" y="775494"/>
                    <a:pt x="1141170" y="714450"/>
                    <a:pt x="1188720" y="762000"/>
                  </a:cubicBezTo>
                  <a:cubicBezTo>
                    <a:pt x="1182624" y="764032"/>
                    <a:pt x="1176748" y="766912"/>
                    <a:pt x="1170432" y="768096"/>
                  </a:cubicBezTo>
                  <a:cubicBezTo>
                    <a:pt x="1144163" y="773021"/>
                    <a:pt x="1115089" y="768335"/>
                    <a:pt x="1091184" y="780288"/>
                  </a:cubicBezTo>
                  <a:cubicBezTo>
                    <a:pt x="1083690" y="784035"/>
                    <a:pt x="1095396" y="796508"/>
                    <a:pt x="1097280" y="804672"/>
                  </a:cubicBezTo>
                  <a:cubicBezTo>
                    <a:pt x="1101493" y="822926"/>
                    <a:pt x="1105547" y="841218"/>
                    <a:pt x="1109472" y="859536"/>
                  </a:cubicBezTo>
                  <a:cubicBezTo>
                    <a:pt x="1111643" y="869667"/>
                    <a:pt x="1112591" y="880092"/>
                    <a:pt x="1115568" y="890016"/>
                  </a:cubicBezTo>
                  <a:cubicBezTo>
                    <a:pt x="1118712" y="900497"/>
                    <a:pt x="1123918" y="910250"/>
                    <a:pt x="1127760" y="920496"/>
                  </a:cubicBezTo>
                  <a:cubicBezTo>
                    <a:pt x="1130016" y="926513"/>
                    <a:pt x="1131824" y="932688"/>
                    <a:pt x="1133856" y="938784"/>
                  </a:cubicBezTo>
                  <a:cubicBezTo>
                    <a:pt x="1130690" y="951447"/>
                    <a:pt x="1121134" y="992323"/>
                    <a:pt x="1115568" y="999744"/>
                  </a:cubicBezTo>
                  <a:cubicBezTo>
                    <a:pt x="1110546" y="1006440"/>
                    <a:pt x="1082050" y="1014981"/>
                    <a:pt x="1072896" y="1018032"/>
                  </a:cubicBezTo>
                  <a:cubicBezTo>
                    <a:pt x="1040384" y="1005840"/>
                    <a:pt x="1009778" y="976867"/>
                    <a:pt x="975360" y="981456"/>
                  </a:cubicBezTo>
                  <a:cubicBezTo>
                    <a:pt x="959121" y="983621"/>
                    <a:pt x="966581" y="1023359"/>
                    <a:pt x="981456" y="1030224"/>
                  </a:cubicBezTo>
                  <a:cubicBezTo>
                    <a:pt x="990991" y="1034625"/>
                    <a:pt x="1054987" y="1017937"/>
                    <a:pt x="1078992" y="1011936"/>
                  </a:cubicBezTo>
                  <a:cubicBezTo>
                    <a:pt x="1085088" y="1007872"/>
                    <a:pt x="1090420" y="1002316"/>
                    <a:pt x="1097280" y="999744"/>
                  </a:cubicBezTo>
                  <a:cubicBezTo>
                    <a:pt x="1106982" y="996106"/>
                    <a:pt x="1118493" y="998282"/>
                    <a:pt x="1127760" y="993648"/>
                  </a:cubicBezTo>
                  <a:cubicBezTo>
                    <a:pt x="1135471" y="989793"/>
                    <a:pt x="1139952" y="981456"/>
                    <a:pt x="1146048" y="975360"/>
                  </a:cubicBezTo>
                  <a:cubicBezTo>
                    <a:pt x="1141984" y="1009904"/>
                    <a:pt x="1138556" y="1044529"/>
                    <a:pt x="1133856" y="1078992"/>
                  </a:cubicBezTo>
                  <a:cubicBezTo>
                    <a:pt x="1132456" y="1089258"/>
                    <a:pt x="1131398" y="1099770"/>
                    <a:pt x="1127760" y="1109472"/>
                  </a:cubicBezTo>
                  <a:cubicBezTo>
                    <a:pt x="1125188" y="1116332"/>
                    <a:pt x="1119632" y="1121664"/>
                    <a:pt x="1115568" y="1127760"/>
                  </a:cubicBezTo>
                  <a:cubicBezTo>
                    <a:pt x="1113536" y="1139952"/>
                    <a:pt x="1115000" y="1153281"/>
                    <a:pt x="1109472" y="1164336"/>
                  </a:cubicBezTo>
                  <a:cubicBezTo>
                    <a:pt x="1100385" y="1182511"/>
                    <a:pt x="1072896" y="1213104"/>
                    <a:pt x="1072896" y="1213104"/>
                  </a:cubicBezTo>
                  <a:cubicBezTo>
                    <a:pt x="1069816" y="1231581"/>
                    <a:pt x="1067224" y="1277987"/>
                    <a:pt x="1042416" y="1286256"/>
                  </a:cubicBezTo>
                  <a:lnTo>
                    <a:pt x="1024128" y="1292352"/>
                  </a:lnTo>
                  <a:cubicBezTo>
                    <a:pt x="991616" y="1290320"/>
                    <a:pt x="959016" y="1289394"/>
                    <a:pt x="926592" y="1286256"/>
                  </a:cubicBezTo>
                  <a:cubicBezTo>
                    <a:pt x="634209" y="1257961"/>
                    <a:pt x="1025978" y="1287694"/>
                    <a:pt x="749808" y="1267968"/>
                  </a:cubicBezTo>
                  <a:cubicBezTo>
                    <a:pt x="711200" y="1261872"/>
                    <a:pt x="671065" y="1262040"/>
                    <a:pt x="633984" y="1249680"/>
                  </a:cubicBezTo>
                  <a:cubicBezTo>
                    <a:pt x="553676" y="1222911"/>
                    <a:pt x="640868" y="1249862"/>
                    <a:pt x="560832" y="1231392"/>
                  </a:cubicBezTo>
                  <a:cubicBezTo>
                    <a:pt x="443626" y="1204344"/>
                    <a:pt x="621013" y="1235024"/>
                    <a:pt x="438912" y="1207008"/>
                  </a:cubicBezTo>
                  <a:cubicBezTo>
                    <a:pt x="395419" y="1178013"/>
                    <a:pt x="452980" y="1214386"/>
                    <a:pt x="371856" y="1176528"/>
                  </a:cubicBezTo>
                  <a:cubicBezTo>
                    <a:pt x="357010" y="1169600"/>
                    <a:pt x="343232" y="1160573"/>
                    <a:pt x="329184" y="1152144"/>
                  </a:cubicBezTo>
                  <a:cubicBezTo>
                    <a:pt x="322902" y="1148375"/>
                    <a:pt x="317913" y="1142057"/>
                    <a:pt x="310896" y="1139952"/>
                  </a:cubicBezTo>
                  <a:cubicBezTo>
                    <a:pt x="297134" y="1135823"/>
                    <a:pt x="282448" y="1135888"/>
                    <a:pt x="268224" y="1133856"/>
                  </a:cubicBezTo>
                  <a:cubicBezTo>
                    <a:pt x="256032" y="1123696"/>
                    <a:pt x="244483" y="1112711"/>
                    <a:pt x="231648" y="1103376"/>
                  </a:cubicBezTo>
                  <a:cubicBezTo>
                    <a:pt x="222066" y="1096407"/>
                    <a:pt x="209546" y="1093466"/>
                    <a:pt x="201168" y="1085088"/>
                  </a:cubicBezTo>
                  <a:cubicBezTo>
                    <a:pt x="168656" y="1052576"/>
                    <a:pt x="225552" y="1076960"/>
                    <a:pt x="176784" y="1060704"/>
                  </a:cubicBezTo>
                  <a:cubicBezTo>
                    <a:pt x="170688" y="1054608"/>
                    <a:pt x="163278" y="1049589"/>
                    <a:pt x="158496" y="1042416"/>
                  </a:cubicBezTo>
                  <a:cubicBezTo>
                    <a:pt x="154932" y="1037069"/>
                    <a:pt x="153958" y="1030362"/>
                    <a:pt x="152400" y="1024128"/>
                  </a:cubicBezTo>
                  <a:cubicBezTo>
                    <a:pt x="147856" y="1005953"/>
                    <a:pt x="147166" y="986658"/>
                    <a:pt x="140208" y="969264"/>
                  </a:cubicBezTo>
                  <a:cubicBezTo>
                    <a:pt x="134766" y="955659"/>
                    <a:pt x="123952" y="944880"/>
                    <a:pt x="115824" y="932688"/>
                  </a:cubicBezTo>
                  <a:cubicBezTo>
                    <a:pt x="113792" y="904240"/>
                    <a:pt x="113417" y="875625"/>
                    <a:pt x="109728" y="847344"/>
                  </a:cubicBezTo>
                  <a:cubicBezTo>
                    <a:pt x="104913" y="810429"/>
                    <a:pt x="96487" y="789334"/>
                    <a:pt x="85344" y="755904"/>
                  </a:cubicBezTo>
                  <a:cubicBezTo>
                    <a:pt x="83312" y="636016"/>
                    <a:pt x="84862" y="516014"/>
                    <a:pt x="79248" y="396240"/>
                  </a:cubicBezTo>
                  <a:cubicBezTo>
                    <a:pt x="78736" y="385309"/>
                    <a:pt x="68360" y="376625"/>
                    <a:pt x="67056" y="365760"/>
                  </a:cubicBezTo>
                  <a:cubicBezTo>
                    <a:pt x="62208" y="325359"/>
                    <a:pt x="62992" y="284480"/>
                    <a:pt x="60960" y="243840"/>
                  </a:cubicBezTo>
                  <a:lnTo>
                    <a:pt x="67056" y="176784"/>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p:nvSpPr>
          <p:spPr>
            <a:xfrm>
              <a:off x="1170432" y="2066544"/>
              <a:ext cx="603504" cy="646176"/>
            </a:xfrm>
            <a:custGeom>
              <a:avLst/>
              <a:gdLst>
                <a:gd name="connsiteX0" fmla="*/ 91440 w 603504"/>
                <a:gd name="connsiteY0" fmla="*/ 646176 h 646176"/>
                <a:gd name="connsiteX1" fmla="*/ 79248 w 603504"/>
                <a:gd name="connsiteY1" fmla="*/ 585216 h 646176"/>
                <a:gd name="connsiteX2" fmla="*/ 73152 w 603504"/>
                <a:gd name="connsiteY2" fmla="*/ 566928 h 646176"/>
                <a:gd name="connsiteX3" fmla="*/ 54864 w 603504"/>
                <a:gd name="connsiteY3" fmla="*/ 542544 h 646176"/>
                <a:gd name="connsiteX4" fmla="*/ 36576 w 603504"/>
                <a:gd name="connsiteY4" fmla="*/ 487680 h 646176"/>
                <a:gd name="connsiteX5" fmla="*/ 30480 w 603504"/>
                <a:gd name="connsiteY5" fmla="*/ 463296 h 646176"/>
                <a:gd name="connsiteX6" fmla="*/ 18288 w 603504"/>
                <a:gd name="connsiteY6" fmla="*/ 426720 h 646176"/>
                <a:gd name="connsiteX7" fmla="*/ 12192 w 603504"/>
                <a:gd name="connsiteY7" fmla="*/ 402336 h 646176"/>
                <a:gd name="connsiteX8" fmla="*/ 0 w 603504"/>
                <a:gd name="connsiteY8" fmla="*/ 359664 h 646176"/>
                <a:gd name="connsiteX9" fmla="*/ 12192 w 603504"/>
                <a:gd name="connsiteY9" fmla="*/ 182880 h 646176"/>
                <a:gd name="connsiteX10" fmla="*/ 18288 w 603504"/>
                <a:gd name="connsiteY10" fmla="*/ 152400 h 646176"/>
                <a:gd name="connsiteX11" fmla="*/ 36576 w 603504"/>
                <a:gd name="connsiteY11" fmla="*/ 140208 h 646176"/>
                <a:gd name="connsiteX12" fmla="*/ 42672 w 603504"/>
                <a:gd name="connsiteY12" fmla="*/ 121920 h 646176"/>
                <a:gd name="connsiteX13" fmla="*/ 73152 w 603504"/>
                <a:gd name="connsiteY13" fmla="*/ 103632 h 646176"/>
                <a:gd name="connsiteX14" fmla="*/ 121920 w 603504"/>
                <a:gd name="connsiteY14" fmla="*/ 85344 h 646176"/>
                <a:gd name="connsiteX15" fmla="*/ 140208 w 603504"/>
                <a:gd name="connsiteY15" fmla="*/ 67056 h 646176"/>
                <a:gd name="connsiteX16" fmla="*/ 182880 w 603504"/>
                <a:gd name="connsiteY16" fmla="*/ 48768 h 646176"/>
                <a:gd name="connsiteX17" fmla="*/ 207264 w 603504"/>
                <a:gd name="connsiteY17" fmla="*/ 30480 h 646176"/>
                <a:gd name="connsiteX18" fmla="*/ 359664 w 603504"/>
                <a:gd name="connsiteY18" fmla="*/ 6096 h 646176"/>
                <a:gd name="connsiteX19" fmla="*/ 402336 w 603504"/>
                <a:gd name="connsiteY19" fmla="*/ 0 h 646176"/>
                <a:gd name="connsiteX20" fmla="*/ 603504 w 603504"/>
                <a:gd name="connsiteY20" fmla="*/ 6096 h 646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3504" h="646176">
                  <a:moveTo>
                    <a:pt x="91440" y="646176"/>
                  </a:moveTo>
                  <a:cubicBezTo>
                    <a:pt x="87376" y="625856"/>
                    <a:pt x="83908" y="605408"/>
                    <a:pt x="79248" y="585216"/>
                  </a:cubicBezTo>
                  <a:cubicBezTo>
                    <a:pt x="77803" y="578955"/>
                    <a:pt x="76340" y="572507"/>
                    <a:pt x="73152" y="566928"/>
                  </a:cubicBezTo>
                  <a:cubicBezTo>
                    <a:pt x="68111" y="558107"/>
                    <a:pt x="60960" y="550672"/>
                    <a:pt x="54864" y="542544"/>
                  </a:cubicBezTo>
                  <a:cubicBezTo>
                    <a:pt x="40255" y="484110"/>
                    <a:pt x="59531" y="556546"/>
                    <a:pt x="36576" y="487680"/>
                  </a:cubicBezTo>
                  <a:cubicBezTo>
                    <a:pt x="33927" y="479732"/>
                    <a:pt x="32887" y="471321"/>
                    <a:pt x="30480" y="463296"/>
                  </a:cubicBezTo>
                  <a:cubicBezTo>
                    <a:pt x="26787" y="450986"/>
                    <a:pt x="21981" y="439030"/>
                    <a:pt x="18288" y="426720"/>
                  </a:cubicBezTo>
                  <a:cubicBezTo>
                    <a:pt x="15881" y="418695"/>
                    <a:pt x="14396" y="410419"/>
                    <a:pt x="12192" y="402336"/>
                  </a:cubicBezTo>
                  <a:cubicBezTo>
                    <a:pt x="8300" y="388064"/>
                    <a:pt x="4064" y="373888"/>
                    <a:pt x="0" y="359664"/>
                  </a:cubicBezTo>
                  <a:cubicBezTo>
                    <a:pt x="4064" y="300736"/>
                    <a:pt x="7000" y="241719"/>
                    <a:pt x="12192" y="182880"/>
                  </a:cubicBezTo>
                  <a:cubicBezTo>
                    <a:pt x="13103" y="172559"/>
                    <a:pt x="13147" y="161396"/>
                    <a:pt x="18288" y="152400"/>
                  </a:cubicBezTo>
                  <a:cubicBezTo>
                    <a:pt x="21923" y="146039"/>
                    <a:pt x="30480" y="144272"/>
                    <a:pt x="36576" y="140208"/>
                  </a:cubicBezTo>
                  <a:cubicBezTo>
                    <a:pt x="38608" y="134112"/>
                    <a:pt x="38128" y="126464"/>
                    <a:pt x="42672" y="121920"/>
                  </a:cubicBezTo>
                  <a:cubicBezTo>
                    <a:pt x="51050" y="113542"/>
                    <a:pt x="63104" y="109912"/>
                    <a:pt x="73152" y="103632"/>
                  </a:cubicBezTo>
                  <a:cubicBezTo>
                    <a:pt x="102699" y="85165"/>
                    <a:pt x="80525" y="93623"/>
                    <a:pt x="121920" y="85344"/>
                  </a:cubicBezTo>
                  <a:cubicBezTo>
                    <a:pt x="128016" y="79248"/>
                    <a:pt x="133193" y="72067"/>
                    <a:pt x="140208" y="67056"/>
                  </a:cubicBezTo>
                  <a:cubicBezTo>
                    <a:pt x="153390" y="57640"/>
                    <a:pt x="167956" y="53743"/>
                    <a:pt x="182880" y="48768"/>
                  </a:cubicBezTo>
                  <a:cubicBezTo>
                    <a:pt x="191008" y="42672"/>
                    <a:pt x="198383" y="35414"/>
                    <a:pt x="207264" y="30480"/>
                  </a:cubicBezTo>
                  <a:cubicBezTo>
                    <a:pt x="252615" y="5285"/>
                    <a:pt x="312892" y="11293"/>
                    <a:pt x="359664" y="6096"/>
                  </a:cubicBezTo>
                  <a:cubicBezTo>
                    <a:pt x="373945" y="4509"/>
                    <a:pt x="388112" y="2032"/>
                    <a:pt x="402336" y="0"/>
                  </a:cubicBezTo>
                  <a:lnTo>
                    <a:pt x="603504" y="6096"/>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p:cNvGrpSpPr/>
            <p:nvPr/>
          </p:nvGrpSpPr>
          <p:grpSpPr>
            <a:xfrm>
              <a:off x="1386429" y="1855317"/>
              <a:ext cx="2588161" cy="2606956"/>
              <a:chOff x="1386429" y="1855317"/>
              <a:chExt cx="2588161" cy="2606956"/>
            </a:xfrm>
          </p:grpSpPr>
          <p:sp>
            <p:nvSpPr>
              <p:cNvPr id="47" name="フリーフォーム 46"/>
              <p:cNvSpPr/>
              <p:nvPr/>
            </p:nvSpPr>
            <p:spPr>
              <a:xfrm flipH="1">
                <a:off x="1386429" y="2066545"/>
                <a:ext cx="2588161" cy="2395728"/>
              </a:xfrm>
              <a:custGeom>
                <a:avLst/>
                <a:gdLst>
                  <a:gd name="connsiteX0" fmla="*/ 1487424 w 1999633"/>
                  <a:gd name="connsiteY0" fmla="*/ 1633728 h 2036099"/>
                  <a:gd name="connsiteX1" fmla="*/ 1493520 w 1999633"/>
                  <a:gd name="connsiteY1" fmla="*/ 1359408 h 2036099"/>
                  <a:gd name="connsiteX2" fmla="*/ 1499616 w 1999633"/>
                  <a:gd name="connsiteY2" fmla="*/ 1341120 h 2036099"/>
                  <a:gd name="connsiteX3" fmla="*/ 1511808 w 1999633"/>
                  <a:gd name="connsiteY3" fmla="*/ 1298448 h 2036099"/>
                  <a:gd name="connsiteX4" fmla="*/ 1517904 w 1999633"/>
                  <a:gd name="connsiteY4" fmla="*/ 1261872 h 2036099"/>
                  <a:gd name="connsiteX5" fmla="*/ 1548384 w 1999633"/>
                  <a:gd name="connsiteY5" fmla="*/ 1213104 h 2036099"/>
                  <a:gd name="connsiteX6" fmla="*/ 1554480 w 1999633"/>
                  <a:gd name="connsiteY6" fmla="*/ 1188720 h 2036099"/>
                  <a:gd name="connsiteX7" fmla="*/ 1615440 w 1999633"/>
                  <a:gd name="connsiteY7" fmla="*/ 1115568 h 2036099"/>
                  <a:gd name="connsiteX8" fmla="*/ 1633728 w 1999633"/>
                  <a:gd name="connsiteY8" fmla="*/ 1109472 h 2036099"/>
                  <a:gd name="connsiteX9" fmla="*/ 1658112 w 1999633"/>
                  <a:gd name="connsiteY9" fmla="*/ 1085088 h 2036099"/>
                  <a:gd name="connsiteX10" fmla="*/ 1737360 w 1999633"/>
                  <a:gd name="connsiteY10" fmla="*/ 1060704 h 2036099"/>
                  <a:gd name="connsiteX11" fmla="*/ 1780032 w 1999633"/>
                  <a:gd name="connsiteY11" fmla="*/ 1036320 h 2036099"/>
                  <a:gd name="connsiteX12" fmla="*/ 1822704 w 1999633"/>
                  <a:gd name="connsiteY12" fmla="*/ 1018032 h 2036099"/>
                  <a:gd name="connsiteX13" fmla="*/ 1859280 w 1999633"/>
                  <a:gd name="connsiteY13" fmla="*/ 981456 h 2036099"/>
                  <a:gd name="connsiteX14" fmla="*/ 1877568 w 1999633"/>
                  <a:gd name="connsiteY14" fmla="*/ 963168 h 2036099"/>
                  <a:gd name="connsiteX15" fmla="*/ 1908048 w 1999633"/>
                  <a:gd name="connsiteY15" fmla="*/ 932688 h 2036099"/>
                  <a:gd name="connsiteX16" fmla="*/ 1920240 w 1999633"/>
                  <a:gd name="connsiteY16" fmla="*/ 896112 h 2036099"/>
                  <a:gd name="connsiteX17" fmla="*/ 1926336 w 1999633"/>
                  <a:gd name="connsiteY17" fmla="*/ 865632 h 2036099"/>
                  <a:gd name="connsiteX18" fmla="*/ 1944624 w 1999633"/>
                  <a:gd name="connsiteY18" fmla="*/ 841248 h 2036099"/>
                  <a:gd name="connsiteX19" fmla="*/ 1962912 w 1999633"/>
                  <a:gd name="connsiteY19" fmla="*/ 768096 h 2036099"/>
                  <a:gd name="connsiteX20" fmla="*/ 1987296 w 1999633"/>
                  <a:gd name="connsiteY20" fmla="*/ 719328 h 2036099"/>
                  <a:gd name="connsiteX21" fmla="*/ 1993392 w 1999633"/>
                  <a:gd name="connsiteY21" fmla="*/ 682752 h 2036099"/>
                  <a:gd name="connsiteX22" fmla="*/ 1999488 w 1999633"/>
                  <a:gd name="connsiteY22" fmla="*/ 664464 h 2036099"/>
                  <a:gd name="connsiteX23" fmla="*/ 1993392 w 1999633"/>
                  <a:gd name="connsiteY23" fmla="*/ 402336 h 2036099"/>
                  <a:gd name="connsiteX24" fmla="*/ 1975104 w 1999633"/>
                  <a:gd name="connsiteY24" fmla="*/ 390144 h 2036099"/>
                  <a:gd name="connsiteX25" fmla="*/ 1956816 w 1999633"/>
                  <a:gd name="connsiteY25" fmla="*/ 353568 h 2036099"/>
                  <a:gd name="connsiteX26" fmla="*/ 1938528 w 1999633"/>
                  <a:gd name="connsiteY26" fmla="*/ 335280 h 2036099"/>
                  <a:gd name="connsiteX27" fmla="*/ 1895856 w 1999633"/>
                  <a:gd name="connsiteY27" fmla="*/ 286512 h 2036099"/>
                  <a:gd name="connsiteX28" fmla="*/ 1865376 w 1999633"/>
                  <a:gd name="connsiteY28" fmla="*/ 243840 h 2036099"/>
                  <a:gd name="connsiteX29" fmla="*/ 1853184 w 1999633"/>
                  <a:gd name="connsiteY29" fmla="*/ 225552 h 2036099"/>
                  <a:gd name="connsiteX30" fmla="*/ 1804416 w 1999633"/>
                  <a:gd name="connsiteY30" fmla="*/ 201168 h 2036099"/>
                  <a:gd name="connsiteX31" fmla="*/ 1761744 w 1999633"/>
                  <a:gd name="connsiteY31" fmla="*/ 170688 h 2036099"/>
                  <a:gd name="connsiteX32" fmla="*/ 1725168 w 1999633"/>
                  <a:gd name="connsiteY32" fmla="*/ 134112 h 2036099"/>
                  <a:gd name="connsiteX33" fmla="*/ 1682496 w 1999633"/>
                  <a:gd name="connsiteY33" fmla="*/ 109728 h 2036099"/>
                  <a:gd name="connsiteX34" fmla="*/ 1658112 w 1999633"/>
                  <a:gd name="connsiteY34" fmla="*/ 91440 h 2036099"/>
                  <a:gd name="connsiteX35" fmla="*/ 1627632 w 1999633"/>
                  <a:gd name="connsiteY35" fmla="*/ 79248 h 2036099"/>
                  <a:gd name="connsiteX36" fmla="*/ 1591056 w 1999633"/>
                  <a:gd name="connsiteY36" fmla="*/ 54864 h 2036099"/>
                  <a:gd name="connsiteX37" fmla="*/ 1572768 w 1999633"/>
                  <a:gd name="connsiteY37" fmla="*/ 42672 h 2036099"/>
                  <a:gd name="connsiteX38" fmla="*/ 1536192 w 1999633"/>
                  <a:gd name="connsiteY38" fmla="*/ 36576 h 2036099"/>
                  <a:gd name="connsiteX39" fmla="*/ 1493520 w 1999633"/>
                  <a:gd name="connsiteY39" fmla="*/ 18288 h 2036099"/>
                  <a:gd name="connsiteX40" fmla="*/ 1475232 w 1999633"/>
                  <a:gd name="connsiteY40" fmla="*/ 6096 h 2036099"/>
                  <a:gd name="connsiteX41" fmla="*/ 1371600 w 1999633"/>
                  <a:gd name="connsiteY41" fmla="*/ 0 h 2036099"/>
                  <a:gd name="connsiteX42" fmla="*/ 597408 w 1999633"/>
                  <a:gd name="connsiteY42" fmla="*/ 6096 h 2036099"/>
                  <a:gd name="connsiteX43" fmla="*/ 560832 w 1999633"/>
                  <a:gd name="connsiteY43" fmla="*/ 42672 h 2036099"/>
                  <a:gd name="connsiteX44" fmla="*/ 542544 w 1999633"/>
                  <a:gd name="connsiteY44" fmla="*/ 60960 h 2036099"/>
                  <a:gd name="connsiteX45" fmla="*/ 524256 w 1999633"/>
                  <a:gd name="connsiteY45" fmla="*/ 79248 h 2036099"/>
                  <a:gd name="connsiteX46" fmla="*/ 512064 w 1999633"/>
                  <a:gd name="connsiteY46" fmla="*/ 97536 h 2036099"/>
                  <a:gd name="connsiteX47" fmla="*/ 493776 w 1999633"/>
                  <a:gd name="connsiteY47" fmla="*/ 115824 h 2036099"/>
                  <a:gd name="connsiteX48" fmla="*/ 475488 w 1999633"/>
                  <a:gd name="connsiteY48" fmla="*/ 152400 h 2036099"/>
                  <a:gd name="connsiteX49" fmla="*/ 457200 w 1999633"/>
                  <a:gd name="connsiteY49" fmla="*/ 170688 h 2036099"/>
                  <a:gd name="connsiteX50" fmla="*/ 438912 w 1999633"/>
                  <a:gd name="connsiteY50" fmla="*/ 195072 h 2036099"/>
                  <a:gd name="connsiteX51" fmla="*/ 432816 w 1999633"/>
                  <a:gd name="connsiteY51" fmla="*/ 219456 h 2036099"/>
                  <a:gd name="connsiteX52" fmla="*/ 420624 w 1999633"/>
                  <a:gd name="connsiteY52" fmla="*/ 237744 h 2036099"/>
                  <a:gd name="connsiteX53" fmla="*/ 414528 w 1999633"/>
                  <a:gd name="connsiteY53" fmla="*/ 286512 h 2036099"/>
                  <a:gd name="connsiteX54" fmla="*/ 402336 w 1999633"/>
                  <a:gd name="connsiteY54" fmla="*/ 341376 h 2036099"/>
                  <a:gd name="connsiteX55" fmla="*/ 396240 w 1999633"/>
                  <a:gd name="connsiteY55" fmla="*/ 377952 h 2036099"/>
                  <a:gd name="connsiteX56" fmla="*/ 384048 w 1999633"/>
                  <a:gd name="connsiteY56" fmla="*/ 707136 h 2036099"/>
                  <a:gd name="connsiteX57" fmla="*/ 377952 w 1999633"/>
                  <a:gd name="connsiteY57" fmla="*/ 725424 h 2036099"/>
                  <a:gd name="connsiteX58" fmla="*/ 365760 w 1999633"/>
                  <a:gd name="connsiteY58" fmla="*/ 743712 h 2036099"/>
                  <a:gd name="connsiteX59" fmla="*/ 329184 w 1999633"/>
                  <a:gd name="connsiteY59" fmla="*/ 792480 h 2036099"/>
                  <a:gd name="connsiteX60" fmla="*/ 286512 w 1999633"/>
                  <a:gd name="connsiteY60" fmla="*/ 829056 h 2036099"/>
                  <a:gd name="connsiteX61" fmla="*/ 268224 w 1999633"/>
                  <a:gd name="connsiteY61" fmla="*/ 841248 h 2036099"/>
                  <a:gd name="connsiteX62" fmla="*/ 237744 w 1999633"/>
                  <a:gd name="connsiteY62" fmla="*/ 847344 h 2036099"/>
                  <a:gd name="connsiteX63" fmla="*/ 195072 w 1999633"/>
                  <a:gd name="connsiteY63" fmla="*/ 877824 h 2036099"/>
                  <a:gd name="connsiteX64" fmla="*/ 176784 w 1999633"/>
                  <a:gd name="connsiteY64" fmla="*/ 883920 h 2036099"/>
                  <a:gd name="connsiteX65" fmla="*/ 134112 w 1999633"/>
                  <a:gd name="connsiteY65" fmla="*/ 902208 h 2036099"/>
                  <a:gd name="connsiteX66" fmla="*/ 115824 w 1999633"/>
                  <a:gd name="connsiteY66" fmla="*/ 914400 h 2036099"/>
                  <a:gd name="connsiteX67" fmla="*/ 73152 w 1999633"/>
                  <a:gd name="connsiteY67" fmla="*/ 926592 h 2036099"/>
                  <a:gd name="connsiteX68" fmla="*/ 36576 w 1999633"/>
                  <a:gd name="connsiteY68" fmla="*/ 944880 h 2036099"/>
                  <a:gd name="connsiteX69" fmla="*/ 0 w 1999633"/>
                  <a:gd name="connsiteY69" fmla="*/ 963168 h 2036099"/>
                  <a:gd name="connsiteX70" fmla="*/ 54864 w 1999633"/>
                  <a:gd name="connsiteY70" fmla="*/ 981456 h 2036099"/>
                  <a:gd name="connsiteX71" fmla="*/ 73152 w 1999633"/>
                  <a:gd name="connsiteY71" fmla="*/ 987552 h 2036099"/>
                  <a:gd name="connsiteX72" fmla="*/ 85344 w 1999633"/>
                  <a:gd name="connsiteY72" fmla="*/ 1005840 h 2036099"/>
                  <a:gd name="connsiteX73" fmla="*/ 121920 w 1999633"/>
                  <a:gd name="connsiteY73" fmla="*/ 1024128 h 2036099"/>
                  <a:gd name="connsiteX74" fmla="*/ 164592 w 1999633"/>
                  <a:gd name="connsiteY74" fmla="*/ 1060704 h 2036099"/>
                  <a:gd name="connsiteX75" fmla="*/ 213360 w 1999633"/>
                  <a:gd name="connsiteY75" fmla="*/ 1115568 h 2036099"/>
                  <a:gd name="connsiteX76" fmla="*/ 231648 w 1999633"/>
                  <a:gd name="connsiteY76" fmla="*/ 1182624 h 2036099"/>
                  <a:gd name="connsiteX77" fmla="*/ 249936 w 1999633"/>
                  <a:gd name="connsiteY77" fmla="*/ 1237488 h 2036099"/>
                  <a:gd name="connsiteX78" fmla="*/ 286512 w 1999633"/>
                  <a:gd name="connsiteY78" fmla="*/ 1255776 h 2036099"/>
                  <a:gd name="connsiteX79" fmla="*/ 286512 w 1999633"/>
                  <a:gd name="connsiteY79" fmla="*/ 1292352 h 2036099"/>
                  <a:gd name="connsiteX80" fmla="*/ 292608 w 1999633"/>
                  <a:gd name="connsiteY80" fmla="*/ 1322832 h 2036099"/>
                  <a:gd name="connsiteX81" fmla="*/ 304800 w 1999633"/>
                  <a:gd name="connsiteY81" fmla="*/ 1408176 h 2036099"/>
                  <a:gd name="connsiteX82" fmla="*/ 280416 w 1999633"/>
                  <a:gd name="connsiteY82" fmla="*/ 1597152 h 2036099"/>
                  <a:gd name="connsiteX83" fmla="*/ 262128 w 1999633"/>
                  <a:gd name="connsiteY83" fmla="*/ 1615440 h 2036099"/>
                  <a:gd name="connsiteX84" fmla="*/ 243840 w 1999633"/>
                  <a:gd name="connsiteY84" fmla="*/ 1627632 h 2036099"/>
                  <a:gd name="connsiteX85" fmla="*/ 243840 w 1999633"/>
                  <a:gd name="connsiteY85" fmla="*/ 1688592 h 2036099"/>
                  <a:gd name="connsiteX86" fmla="*/ 249936 w 1999633"/>
                  <a:gd name="connsiteY86" fmla="*/ 1706880 h 2036099"/>
                  <a:gd name="connsiteX87" fmla="*/ 298704 w 1999633"/>
                  <a:gd name="connsiteY87" fmla="*/ 1725168 h 2036099"/>
                  <a:gd name="connsiteX88" fmla="*/ 603504 w 1999633"/>
                  <a:gd name="connsiteY88" fmla="*/ 1712976 h 2036099"/>
                  <a:gd name="connsiteX89" fmla="*/ 621792 w 1999633"/>
                  <a:gd name="connsiteY89" fmla="*/ 1706880 h 2036099"/>
                  <a:gd name="connsiteX90" fmla="*/ 646176 w 1999633"/>
                  <a:gd name="connsiteY90" fmla="*/ 1700784 h 2036099"/>
                  <a:gd name="connsiteX91" fmla="*/ 719328 w 1999633"/>
                  <a:gd name="connsiteY91" fmla="*/ 1682496 h 2036099"/>
                  <a:gd name="connsiteX92" fmla="*/ 762000 w 1999633"/>
                  <a:gd name="connsiteY92" fmla="*/ 1652016 h 2036099"/>
                  <a:gd name="connsiteX93" fmla="*/ 786384 w 1999633"/>
                  <a:gd name="connsiteY93" fmla="*/ 1645920 h 2036099"/>
                  <a:gd name="connsiteX94" fmla="*/ 804672 w 1999633"/>
                  <a:gd name="connsiteY94" fmla="*/ 1633728 h 2036099"/>
                  <a:gd name="connsiteX95" fmla="*/ 841248 w 1999633"/>
                  <a:gd name="connsiteY95" fmla="*/ 1627632 h 2036099"/>
                  <a:gd name="connsiteX96" fmla="*/ 877824 w 1999633"/>
                  <a:gd name="connsiteY96" fmla="*/ 1591056 h 2036099"/>
                  <a:gd name="connsiteX97" fmla="*/ 896112 w 1999633"/>
                  <a:gd name="connsiteY97" fmla="*/ 1572768 h 2036099"/>
                  <a:gd name="connsiteX98" fmla="*/ 902208 w 1999633"/>
                  <a:gd name="connsiteY98" fmla="*/ 1603248 h 2036099"/>
                  <a:gd name="connsiteX99" fmla="*/ 908304 w 1999633"/>
                  <a:gd name="connsiteY99" fmla="*/ 1627632 h 2036099"/>
                  <a:gd name="connsiteX100" fmla="*/ 920496 w 1999633"/>
                  <a:gd name="connsiteY100" fmla="*/ 1706880 h 2036099"/>
                  <a:gd name="connsiteX101" fmla="*/ 914400 w 1999633"/>
                  <a:gd name="connsiteY101" fmla="*/ 1871472 h 2036099"/>
                  <a:gd name="connsiteX102" fmla="*/ 920496 w 1999633"/>
                  <a:gd name="connsiteY102" fmla="*/ 1932432 h 2036099"/>
                  <a:gd name="connsiteX103" fmla="*/ 914400 w 1999633"/>
                  <a:gd name="connsiteY103" fmla="*/ 2017776 h 2036099"/>
                  <a:gd name="connsiteX104" fmla="*/ 908304 w 1999633"/>
                  <a:gd name="connsiteY104" fmla="*/ 2036064 h 203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999633" h="2036099">
                    <a:moveTo>
                      <a:pt x="1487424" y="1633728"/>
                    </a:moveTo>
                    <a:cubicBezTo>
                      <a:pt x="1471014" y="1518856"/>
                      <a:pt x="1477232" y="1582016"/>
                      <a:pt x="1493520" y="1359408"/>
                    </a:cubicBezTo>
                    <a:cubicBezTo>
                      <a:pt x="1493989" y="1352999"/>
                      <a:pt x="1497770" y="1347275"/>
                      <a:pt x="1499616" y="1341120"/>
                    </a:cubicBezTo>
                    <a:cubicBezTo>
                      <a:pt x="1503867" y="1326951"/>
                      <a:pt x="1508482" y="1312862"/>
                      <a:pt x="1511808" y="1298448"/>
                    </a:cubicBezTo>
                    <a:cubicBezTo>
                      <a:pt x="1514587" y="1286404"/>
                      <a:pt x="1513680" y="1273488"/>
                      <a:pt x="1517904" y="1261872"/>
                    </a:cubicBezTo>
                    <a:cubicBezTo>
                      <a:pt x="1520845" y="1253784"/>
                      <a:pt x="1541440" y="1223520"/>
                      <a:pt x="1548384" y="1213104"/>
                    </a:cubicBezTo>
                    <a:cubicBezTo>
                      <a:pt x="1550416" y="1204976"/>
                      <a:pt x="1550733" y="1196214"/>
                      <a:pt x="1554480" y="1188720"/>
                    </a:cubicBezTo>
                    <a:cubicBezTo>
                      <a:pt x="1562288" y="1173104"/>
                      <a:pt x="1599262" y="1120961"/>
                      <a:pt x="1615440" y="1115568"/>
                    </a:cubicBezTo>
                    <a:lnTo>
                      <a:pt x="1633728" y="1109472"/>
                    </a:lnTo>
                    <a:cubicBezTo>
                      <a:pt x="1641856" y="1101344"/>
                      <a:pt x="1647991" y="1090538"/>
                      <a:pt x="1658112" y="1085088"/>
                    </a:cubicBezTo>
                    <a:cubicBezTo>
                      <a:pt x="1676258" y="1075317"/>
                      <a:pt x="1713687" y="1066622"/>
                      <a:pt x="1737360" y="1060704"/>
                    </a:cubicBezTo>
                    <a:cubicBezTo>
                      <a:pt x="1772103" y="1025961"/>
                      <a:pt x="1737051" y="1054741"/>
                      <a:pt x="1780032" y="1036320"/>
                    </a:cubicBezTo>
                    <a:cubicBezTo>
                      <a:pt x="1838970" y="1011061"/>
                      <a:pt x="1752699" y="1035533"/>
                      <a:pt x="1822704" y="1018032"/>
                    </a:cubicBezTo>
                    <a:lnTo>
                      <a:pt x="1859280" y="981456"/>
                    </a:lnTo>
                    <a:cubicBezTo>
                      <a:pt x="1865376" y="975360"/>
                      <a:pt x="1872786" y="970341"/>
                      <a:pt x="1877568" y="963168"/>
                    </a:cubicBezTo>
                    <a:cubicBezTo>
                      <a:pt x="1893824" y="938784"/>
                      <a:pt x="1883664" y="948944"/>
                      <a:pt x="1908048" y="932688"/>
                    </a:cubicBezTo>
                    <a:cubicBezTo>
                      <a:pt x="1912112" y="920496"/>
                      <a:pt x="1916859" y="908511"/>
                      <a:pt x="1920240" y="896112"/>
                    </a:cubicBezTo>
                    <a:cubicBezTo>
                      <a:pt x="1922966" y="886116"/>
                      <a:pt x="1922128" y="875100"/>
                      <a:pt x="1926336" y="865632"/>
                    </a:cubicBezTo>
                    <a:cubicBezTo>
                      <a:pt x="1930462" y="856348"/>
                      <a:pt x="1938528" y="849376"/>
                      <a:pt x="1944624" y="841248"/>
                    </a:cubicBezTo>
                    <a:cubicBezTo>
                      <a:pt x="1949408" y="817328"/>
                      <a:pt x="1953889" y="790654"/>
                      <a:pt x="1962912" y="768096"/>
                    </a:cubicBezTo>
                    <a:cubicBezTo>
                      <a:pt x="1969662" y="751221"/>
                      <a:pt x="1979168" y="735584"/>
                      <a:pt x="1987296" y="719328"/>
                    </a:cubicBezTo>
                    <a:cubicBezTo>
                      <a:pt x="1989328" y="707136"/>
                      <a:pt x="1990711" y="694818"/>
                      <a:pt x="1993392" y="682752"/>
                    </a:cubicBezTo>
                    <a:cubicBezTo>
                      <a:pt x="1994786" y="676479"/>
                      <a:pt x="1999488" y="670890"/>
                      <a:pt x="1999488" y="664464"/>
                    </a:cubicBezTo>
                    <a:cubicBezTo>
                      <a:pt x="1999488" y="577064"/>
                      <a:pt x="2001130" y="489392"/>
                      <a:pt x="1993392" y="402336"/>
                    </a:cubicBezTo>
                    <a:cubicBezTo>
                      <a:pt x="1992743" y="395038"/>
                      <a:pt x="1981200" y="394208"/>
                      <a:pt x="1975104" y="390144"/>
                    </a:cubicBezTo>
                    <a:cubicBezTo>
                      <a:pt x="1968994" y="371815"/>
                      <a:pt x="1969946" y="369324"/>
                      <a:pt x="1956816" y="353568"/>
                    </a:cubicBezTo>
                    <a:cubicBezTo>
                      <a:pt x="1951297" y="346945"/>
                      <a:pt x="1943821" y="342085"/>
                      <a:pt x="1938528" y="335280"/>
                    </a:cubicBezTo>
                    <a:cubicBezTo>
                      <a:pt x="1900233" y="286043"/>
                      <a:pt x="1931260" y="310114"/>
                      <a:pt x="1895856" y="286512"/>
                    </a:cubicBezTo>
                    <a:cubicBezTo>
                      <a:pt x="1873296" y="241392"/>
                      <a:pt x="1896268" y="280911"/>
                      <a:pt x="1865376" y="243840"/>
                    </a:cubicBezTo>
                    <a:cubicBezTo>
                      <a:pt x="1860686" y="238212"/>
                      <a:pt x="1858365" y="230733"/>
                      <a:pt x="1853184" y="225552"/>
                    </a:cubicBezTo>
                    <a:cubicBezTo>
                      <a:pt x="1841009" y="213377"/>
                      <a:pt x="1818969" y="206989"/>
                      <a:pt x="1804416" y="201168"/>
                    </a:cubicBezTo>
                    <a:cubicBezTo>
                      <a:pt x="1734030" y="130782"/>
                      <a:pt x="1841981" y="234878"/>
                      <a:pt x="1761744" y="170688"/>
                    </a:cubicBezTo>
                    <a:cubicBezTo>
                      <a:pt x="1748280" y="159917"/>
                      <a:pt x="1740590" y="141823"/>
                      <a:pt x="1725168" y="134112"/>
                    </a:cubicBezTo>
                    <a:cubicBezTo>
                      <a:pt x="1701356" y="122206"/>
                      <a:pt x="1702601" y="124089"/>
                      <a:pt x="1682496" y="109728"/>
                    </a:cubicBezTo>
                    <a:cubicBezTo>
                      <a:pt x="1674228" y="103823"/>
                      <a:pt x="1666993" y="96374"/>
                      <a:pt x="1658112" y="91440"/>
                    </a:cubicBezTo>
                    <a:cubicBezTo>
                      <a:pt x="1648546" y="86126"/>
                      <a:pt x="1637239" y="84488"/>
                      <a:pt x="1627632" y="79248"/>
                    </a:cubicBezTo>
                    <a:cubicBezTo>
                      <a:pt x="1614768" y="72231"/>
                      <a:pt x="1603248" y="62992"/>
                      <a:pt x="1591056" y="54864"/>
                    </a:cubicBezTo>
                    <a:cubicBezTo>
                      <a:pt x="1584960" y="50800"/>
                      <a:pt x="1579995" y="43876"/>
                      <a:pt x="1572768" y="42672"/>
                    </a:cubicBezTo>
                    <a:lnTo>
                      <a:pt x="1536192" y="36576"/>
                    </a:lnTo>
                    <a:cubicBezTo>
                      <a:pt x="1490279" y="5967"/>
                      <a:pt x="1548631" y="41907"/>
                      <a:pt x="1493520" y="18288"/>
                    </a:cubicBezTo>
                    <a:cubicBezTo>
                      <a:pt x="1486786" y="15402"/>
                      <a:pt x="1482477" y="7183"/>
                      <a:pt x="1475232" y="6096"/>
                    </a:cubicBezTo>
                    <a:cubicBezTo>
                      <a:pt x="1441011" y="963"/>
                      <a:pt x="1406144" y="2032"/>
                      <a:pt x="1371600" y="0"/>
                    </a:cubicBezTo>
                    <a:lnTo>
                      <a:pt x="597408" y="6096"/>
                    </a:lnTo>
                    <a:cubicBezTo>
                      <a:pt x="580190" y="7002"/>
                      <a:pt x="573024" y="30480"/>
                      <a:pt x="560832" y="42672"/>
                    </a:cubicBezTo>
                    <a:lnTo>
                      <a:pt x="542544" y="60960"/>
                    </a:lnTo>
                    <a:cubicBezTo>
                      <a:pt x="536448" y="67056"/>
                      <a:pt x="529038" y="72075"/>
                      <a:pt x="524256" y="79248"/>
                    </a:cubicBezTo>
                    <a:cubicBezTo>
                      <a:pt x="520192" y="85344"/>
                      <a:pt x="516754" y="91908"/>
                      <a:pt x="512064" y="97536"/>
                    </a:cubicBezTo>
                    <a:cubicBezTo>
                      <a:pt x="506545" y="104159"/>
                      <a:pt x="499295" y="109201"/>
                      <a:pt x="493776" y="115824"/>
                    </a:cubicBezTo>
                    <a:cubicBezTo>
                      <a:pt x="445815" y="173377"/>
                      <a:pt x="512146" y="97413"/>
                      <a:pt x="475488" y="152400"/>
                    </a:cubicBezTo>
                    <a:cubicBezTo>
                      <a:pt x="470706" y="159573"/>
                      <a:pt x="462811" y="164142"/>
                      <a:pt x="457200" y="170688"/>
                    </a:cubicBezTo>
                    <a:cubicBezTo>
                      <a:pt x="450588" y="178402"/>
                      <a:pt x="445008" y="186944"/>
                      <a:pt x="438912" y="195072"/>
                    </a:cubicBezTo>
                    <a:cubicBezTo>
                      <a:pt x="436880" y="203200"/>
                      <a:pt x="436116" y="211755"/>
                      <a:pt x="432816" y="219456"/>
                    </a:cubicBezTo>
                    <a:cubicBezTo>
                      <a:pt x="429930" y="226190"/>
                      <a:pt x="422552" y="230676"/>
                      <a:pt x="420624" y="237744"/>
                    </a:cubicBezTo>
                    <a:cubicBezTo>
                      <a:pt x="416313" y="253549"/>
                      <a:pt x="417375" y="270379"/>
                      <a:pt x="414528" y="286512"/>
                    </a:cubicBezTo>
                    <a:cubicBezTo>
                      <a:pt x="411272" y="304961"/>
                      <a:pt x="406010" y="323006"/>
                      <a:pt x="402336" y="341376"/>
                    </a:cubicBezTo>
                    <a:cubicBezTo>
                      <a:pt x="399912" y="353496"/>
                      <a:pt x="398272" y="365760"/>
                      <a:pt x="396240" y="377952"/>
                    </a:cubicBezTo>
                    <a:cubicBezTo>
                      <a:pt x="392176" y="487680"/>
                      <a:pt x="389819" y="597485"/>
                      <a:pt x="384048" y="707136"/>
                    </a:cubicBezTo>
                    <a:cubicBezTo>
                      <a:pt x="383710" y="713553"/>
                      <a:pt x="380826" y="719677"/>
                      <a:pt x="377952" y="725424"/>
                    </a:cubicBezTo>
                    <a:cubicBezTo>
                      <a:pt x="374675" y="731977"/>
                      <a:pt x="369824" y="737616"/>
                      <a:pt x="365760" y="743712"/>
                    </a:cubicBezTo>
                    <a:cubicBezTo>
                      <a:pt x="355936" y="783007"/>
                      <a:pt x="367095" y="759308"/>
                      <a:pt x="329184" y="792480"/>
                    </a:cubicBezTo>
                    <a:cubicBezTo>
                      <a:pt x="289798" y="826942"/>
                      <a:pt x="334190" y="795000"/>
                      <a:pt x="286512" y="829056"/>
                    </a:cubicBezTo>
                    <a:cubicBezTo>
                      <a:pt x="280550" y="833314"/>
                      <a:pt x="275084" y="838676"/>
                      <a:pt x="268224" y="841248"/>
                    </a:cubicBezTo>
                    <a:cubicBezTo>
                      <a:pt x="258522" y="844886"/>
                      <a:pt x="247904" y="845312"/>
                      <a:pt x="237744" y="847344"/>
                    </a:cubicBezTo>
                    <a:cubicBezTo>
                      <a:pt x="232221" y="851486"/>
                      <a:pt x="203986" y="873367"/>
                      <a:pt x="195072" y="877824"/>
                    </a:cubicBezTo>
                    <a:cubicBezTo>
                      <a:pt x="189325" y="880698"/>
                      <a:pt x="182531" y="881046"/>
                      <a:pt x="176784" y="883920"/>
                    </a:cubicBezTo>
                    <a:cubicBezTo>
                      <a:pt x="134686" y="904969"/>
                      <a:pt x="184860" y="889521"/>
                      <a:pt x="134112" y="902208"/>
                    </a:cubicBezTo>
                    <a:cubicBezTo>
                      <a:pt x="128016" y="906272"/>
                      <a:pt x="122377" y="911123"/>
                      <a:pt x="115824" y="914400"/>
                    </a:cubicBezTo>
                    <a:cubicBezTo>
                      <a:pt x="107079" y="918773"/>
                      <a:pt x="80965" y="924639"/>
                      <a:pt x="73152" y="926592"/>
                    </a:cubicBezTo>
                    <a:cubicBezTo>
                      <a:pt x="20741" y="961533"/>
                      <a:pt x="87053" y="919641"/>
                      <a:pt x="36576" y="944880"/>
                    </a:cubicBezTo>
                    <a:cubicBezTo>
                      <a:pt x="-10693" y="968515"/>
                      <a:pt x="45967" y="947846"/>
                      <a:pt x="0" y="963168"/>
                    </a:cubicBezTo>
                    <a:lnTo>
                      <a:pt x="54864" y="981456"/>
                    </a:lnTo>
                    <a:lnTo>
                      <a:pt x="73152" y="987552"/>
                    </a:lnTo>
                    <a:cubicBezTo>
                      <a:pt x="77216" y="993648"/>
                      <a:pt x="80163" y="1000659"/>
                      <a:pt x="85344" y="1005840"/>
                    </a:cubicBezTo>
                    <a:cubicBezTo>
                      <a:pt x="97161" y="1017657"/>
                      <a:pt x="107046" y="1019170"/>
                      <a:pt x="121920" y="1024128"/>
                    </a:cubicBezTo>
                    <a:cubicBezTo>
                      <a:pt x="180571" y="1082779"/>
                      <a:pt x="94210" y="998142"/>
                      <a:pt x="164592" y="1060704"/>
                    </a:cubicBezTo>
                    <a:cubicBezTo>
                      <a:pt x="192840" y="1085813"/>
                      <a:pt x="193109" y="1088567"/>
                      <a:pt x="213360" y="1115568"/>
                    </a:cubicBezTo>
                    <a:cubicBezTo>
                      <a:pt x="223437" y="1145798"/>
                      <a:pt x="221335" y="1137935"/>
                      <a:pt x="231648" y="1182624"/>
                    </a:cubicBezTo>
                    <a:cubicBezTo>
                      <a:pt x="236304" y="1202801"/>
                      <a:pt x="235936" y="1220688"/>
                      <a:pt x="249936" y="1237488"/>
                    </a:cubicBezTo>
                    <a:cubicBezTo>
                      <a:pt x="259026" y="1248396"/>
                      <a:pt x="274030" y="1251615"/>
                      <a:pt x="286512" y="1255776"/>
                    </a:cubicBezTo>
                    <a:cubicBezTo>
                      <a:pt x="313891" y="1296844"/>
                      <a:pt x="291645" y="1251284"/>
                      <a:pt x="286512" y="1292352"/>
                    </a:cubicBezTo>
                    <a:cubicBezTo>
                      <a:pt x="285227" y="1302633"/>
                      <a:pt x="290992" y="1312598"/>
                      <a:pt x="292608" y="1322832"/>
                    </a:cubicBezTo>
                    <a:cubicBezTo>
                      <a:pt x="297090" y="1351217"/>
                      <a:pt x="300736" y="1379728"/>
                      <a:pt x="304800" y="1408176"/>
                    </a:cubicBezTo>
                    <a:cubicBezTo>
                      <a:pt x="300084" y="1474195"/>
                      <a:pt x="323221" y="1545786"/>
                      <a:pt x="280416" y="1597152"/>
                    </a:cubicBezTo>
                    <a:cubicBezTo>
                      <a:pt x="274897" y="1603775"/>
                      <a:pt x="268751" y="1609921"/>
                      <a:pt x="262128" y="1615440"/>
                    </a:cubicBezTo>
                    <a:cubicBezTo>
                      <a:pt x="256500" y="1620130"/>
                      <a:pt x="249936" y="1623568"/>
                      <a:pt x="243840" y="1627632"/>
                    </a:cubicBezTo>
                    <a:cubicBezTo>
                      <a:pt x="233983" y="1657202"/>
                      <a:pt x="235084" y="1644812"/>
                      <a:pt x="243840" y="1688592"/>
                    </a:cubicBezTo>
                    <a:cubicBezTo>
                      <a:pt x="245100" y="1694893"/>
                      <a:pt x="245000" y="1702766"/>
                      <a:pt x="249936" y="1706880"/>
                    </a:cubicBezTo>
                    <a:cubicBezTo>
                      <a:pt x="254795" y="1710930"/>
                      <a:pt x="288583" y="1721794"/>
                      <a:pt x="298704" y="1725168"/>
                    </a:cubicBezTo>
                    <a:lnTo>
                      <a:pt x="603504" y="1712976"/>
                    </a:lnTo>
                    <a:cubicBezTo>
                      <a:pt x="609919" y="1712613"/>
                      <a:pt x="615613" y="1708645"/>
                      <a:pt x="621792" y="1706880"/>
                    </a:cubicBezTo>
                    <a:cubicBezTo>
                      <a:pt x="629848" y="1704578"/>
                      <a:pt x="638048" y="1702816"/>
                      <a:pt x="646176" y="1700784"/>
                    </a:cubicBezTo>
                    <a:cubicBezTo>
                      <a:pt x="686567" y="1673857"/>
                      <a:pt x="640123" y="1700774"/>
                      <a:pt x="719328" y="1682496"/>
                    </a:cubicBezTo>
                    <a:cubicBezTo>
                      <a:pt x="758831" y="1673380"/>
                      <a:pt x="730258" y="1670154"/>
                      <a:pt x="762000" y="1652016"/>
                    </a:cubicBezTo>
                    <a:cubicBezTo>
                      <a:pt x="769274" y="1647859"/>
                      <a:pt x="778256" y="1647952"/>
                      <a:pt x="786384" y="1645920"/>
                    </a:cubicBezTo>
                    <a:cubicBezTo>
                      <a:pt x="792480" y="1641856"/>
                      <a:pt x="797721" y="1636045"/>
                      <a:pt x="804672" y="1633728"/>
                    </a:cubicBezTo>
                    <a:cubicBezTo>
                      <a:pt x="816398" y="1629819"/>
                      <a:pt x="830572" y="1633860"/>
                      <a:pt x="841248" y="1627632"/>
                    </a:cubicBezTo>
                    <a:cubicBezTo>
                      <a:pt x="856141" y="1618944"/>
                      <a:pt x="865632" y="1603248"/>
                      <a:pt x="877824" y="1591056"/>
                    </a:cubicBezTo>
                    <a:lnTo>
                      <a:pt x="896112" y="1572768"/>
                    </a:lnTo>
                    <a:cubicBezTo>
                      <a:pt x="898144" y="1582928"/>
                      <a:pt x="899960" y="1593134"/>
                      <a:pt x="902208" y="1603248"/>
                    </a:cubicBezTo>
                    <a:cubicBezTo>
                      <a:pt x="904025" y="1611427"/>
                      <a:pt x="906848" y="1619381"/>
                      <a:pt x="908304" y="1627632"/>
                    </a:cubicBezTo>
                    <a:cubicBezTo>
                      <a:pt x="912949" y="1653952"/>
                      <a:pt x="916432" y="1680464"/>
                      <a:pt x="920496" y="1706880"/>
                    </a:cubicBezTo>
                    <a:cubicBezTo>
                      <a:pt x="918464" y="1761744"/>
                      <a:pt x="914400" y="1816570"/>
                      <a:pt x="914400" y="1871472"/>
                    </a:cubicBezTo>
                    <a:cubicBezTo>
                      <a:pt x="914400" y="1891893"/>
                      <a:pt x="920496" y="1912011"/>
                      <a:pt x="920496" y="1932432"/>
                    </a:cubicBezTo>
                    <a:cubicBezTo>
                      <a:pt x="920496" y="1960952"/>
                      <a:pt x="919356" y="1989690"/>
                      <a:pt x="914400" y="2017776"/>
                    </a:cubicBezTo>
                    <a:cubicBezTo>
                      <a:pt x="910874" y="2037755"/>
                      <a:pt x="892165" y="2036064"/>
                      <a:pt x="908304" y="2036064"/>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67" name="円弧 66"/>
              <p:cNvSpPr/>
              <p:nvPr/>
            </p:nvSpPr>
            <p:spPr>
              <a:xfrm>
                <a:off x="1386429" y="1855317"/>
                <a:ext cx="2079521" cy="1408176"/>
              </a:xfrm>
              <a:prstGeom prst="arc">
                <a:avLst>
                  <a:gd name="adj1" fmla="val 10671642"/>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45" name="円/楕円 44"/>
            <p:cNvSpPr/>
            <p:nvPr/>
          </p:nvSpPr>
          <p:spPr>
            <a:xfrm>
              <a:off x="1389886" y="1932432"/>
              <a:ext cx="1969009" cy="12213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46" name="円/楕円 45"/>
            <p:cNvSpPr/>
            <p:nvPr/>
          </p:nvSpPr>
          <p:spPr>
            <a:xfrm>
              <a:off x="2606823" y="2002839"/>
              <a:ext cx="713232" cy="666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sp>
        <p:nvSpPr>
          <p:cNvPr id="3" name="テキスト ボックス 2"/>
          <p:cNvSpPr txBox="1"/>
          <p:nvPr/>
        </p:nvSpPr>
        <p:spPr>
          <a:xfrm>
            <a:off x="334155" y="2330671"/>
            <a:ext cx="717047" cy="276999"/>
          </a:xfrm>
          <a:prstGeom prst="rect">
            <a:avLst/>
          </a:prstGeom>
          <a:noFill/>
        </p:spPr>
        <p:txBody>
          <a:bodyPr wrap="square" rtlCol="0">
            <a:spAutoFit/>
          </a:bodyPr>
          <a:lstStyle/>
          <a:p>
            <a:r>
              <a:rPr kumimoji="1" lang="ja-JP" altLang="en-US" sz="1200" dirty="0" smtClean="0"/>
              <a:t>ユーザ</a:t>
            </a:r>
            <a:endParaRPr kumimoji="1" lang="ja-JP" altLang="en-US" sz="1200" dirty="0"/>
          </a:p>
        </p:txBody>
      </p:sp>
      <p:sp>
        <p:nvSpPr>
          <p:cNvPr id="71" name="テキスト ボックス 70"/>
          <p:cNvSpPr txBox="1"/>
          <p:nvPr/>
        </p:nvSpPr>
        <p:spPr>
          <a:xfrm>
            <a:off x="6287725" y="2330671"/>
            <a:ext cx="717047" cy="276999"/>
          </a:xfrm>
          <a:prstGeom prst="rect">
            <a:avLst/>
          </a:prstGeom>
          <a:noFill/>
        </p:spPr>
        <p:txBody>
          <a:bodyPr wrap="square" rtlCol="0">
            <a:spAutoFit/>
          </a:bodyPr>
          <a:lstStyle/>
          <a:p>
            <a:r>
              <a:rPr kumimoji="1" lang="ja-JP" altLang="en-US" sz="1200" dirty="0" smtClean="0"/>
              <a:t>開発</a:t>
            </a:r>
            <a:endParaRPr kumimoji="1" lang="ja-JP" altLang="en-US" sz="1200" dirty="0"/>
          </a:p>
        </p:txBody>
      </p:sp>
      <p:sp>
        <p:nvSpPr>
          <p:cNvPr id="72" name="テキスト ボックス 71"/>
          <p:cNvSpPr txBox="1"/>
          <p:nvPr/>
        </p:nvSpPr>
        <p:spPr>
          <a:xfrm>
            <a:off x="9189341" y="2330671"/>
            <a:ext cx="717047" cy="276999"/>
          </a:xfrm>
          <a:prstGeom prst="rect">
            <a:avLst/>
          </a:prstGeom>
          <a:noFill/>
        </p:spPr>
        <p:txBody>
          <a:bodyPr wrap="square" rtlCol="0">
            <a:spAutoFit/>
          </a:bodyPr>
          <a:lstStyle/>
          <a:p>
            <a:r>
              <a:rPr kumimoji="1" lang="ja-JP" altLang="en-US" sz="1200" dirty="0" smtClean="0"/>
              <a:t>運用</a:t>
            </a:r>
            <a:endParaRPr kumimoji="1" lang="ja-JP" altLang="en-US" sz="1200" dirty="0"/>
          </a:p>
        </p:txBody>
      </p:sp>
      <p:sp>
        <p:nvSpPr>
          <p:cNvPr id="73" name="テキスト ボックス 72"/>
          <p:cNvSpPr txBox="1"/>
          <p:nvPr/>
        </p:nvSpPr>
        <p:spPr>
          <a:xfrm>
            <a:off x="3956742" y="4801824"/>
            <a:ext cx="717047" cy="276999"/>
          </a:xfrm>
          <a:prstGeom prst="rect">
            <a:avLst/>
          </a:prstGeom>
          <a:noFill/>
        </p:spPr>
        <p:txBody>
          <a:bodyPr wrap="square" rtlCol="0">
            <a:spAutoFit/>
          </a:bodyPr>
          <a:lstStyle/>
          <a:p>
            <a:r>
              <a:rPr kumimoji="1" lang="ja-JP" altLang="en-US" sz="1200" dirty="0" smtClean="0"/>
              <a:t>ユーザ</a:t>
            </a:r>
            <a:endParaRPr kumimoji="1" lang="ja-JP" altLang="en-US" sz="1200" dirty="0"/>
          </a:p>
        </p:txBody>
      </p:sp>
      <p:sp>
        <p:nvSpPr>
          <p:cNvPr id="6" name="下矢印 5"/>
          <p:cNvSpPr/>
          <p:nvPr/>
        </p:nvSpPr>
        <p:spPr>
          <a:xfrm>
            <a:off x="5466664" y="3318658"/>
            <a:ext cx="467068" cy="263137"/>
          </a:xfrm>
          <a:prstGeom prst="down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smtClean="0"/>
          </a:p>
        </p:txBody>
      </p:sp>
    </p:spTree>
    <p:extLst>
      <p:ext uri="{BB962C8B-B14F-4D97-AF65-F5344CB8AC3E}">
        <p14:creationId xmlns:p14="http://schemas.microsoft.com/office/powerpoint/2010/main" val="1987174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効果</a:t>
            </a:r>
            <a:endParaRPr kumimoji="1" lang="ja-JP" altLang="en-US" dirty="0"/>
          </a:p>
        </p:txBody>
      </p:sp>
      <p:sp>
        <p:nvSpPr>
          <p:cNvPr id="4" name="テキスト プレースホルダー 3"/>
          <p:cNvSpPr>
            <a:spLocks noGrp="1"/>
          </p:cNvSpPr>
          <p:nvPr>
            <p:ph type="body" sz="quarter" idx="14"/>
          </p:nvPr>
        </p:nvSpPr>
        <p:spPr>
          <a:xfrm>
            <a:off x="1232429" y="940874"/>
            <a:ext cx="10562165" cy="588211"/>
          </a:xfrm>
        </p:spPr>
        <p:txBody>
          <a:bodyPr/>
          <a:lstStyle/>
          <a:p>
            <a:r>
              <a:rPr kumimoji="1" lang="en-US" altLang="ja-JP" dirty="0" err="1" smtClean="0"/>
              <a:t>lothold</a:t>
            </a:r>
            <a:r>
              <a:rPr kumimoji="1" lang="ja-JP" altLang="en-US" dirty="0" smtClean="0"/>
              <a:t>が発生するようなデータ登録が可能であった場合。</a:t>
            </a:r>
            <a:endParaRPr kumimoji="1" lang="en-US" altLang="ja-JP" dirty="0" smtClean="0"/>
          </a:p>
          <a:p>
            <a:r>
              <a:rPr kumimoji="1" lang="ja-JP" altLang="en-US" dirty="0" smtClean="0"/>
              <a:t>ルール演算子を作成すればすぐに登録不可となる。</a:t>
            </a:r>
            <a:endParaRPr kumimoji="1" lang="en-US" altLang="ja-JP" dirty="0" smtClean="0"/>
          </a:p>
          <a:p>
            <a:endParaRPr lang="en-US" altLang="ja-JP" dirty="0"/>
          </a:p>
          <a:p>
            <a:r>
              <a:rPr lang="ja-JP" altLang="en-US" dirty="0" smtClean="0"/>
              <a:t>リリース作業による、システム停止が不要となり、ユーザの登録時間が制限がなくなる。</a:t>
            </a:r>
            <a:endParaRPr lang="en-US" altLang="ja-JP" dirty="0" smtClean="0"/>
          </a:p>
          <a:p>
            <a:endParaRPr kumimoji="1" lang="en-US" altLang="ja-JP" dirty="0"/>
          </a:p>
          <a:p>
            <a:r>
              <a:rPr kumimoji="1" lang="ja-JP" altLang="en-US" dirty="0" smtClean="0"/>
              <a:t>全ての作業がアプリ内で可能となる。ルールもシステムでの管理が可能となり、統合に向けての大きい一歩</a:t>
            </a:r>
            <a:endParaRPr kumimoji="1" lang="en-US" altLang="ja-JP" dirty="0" smtClean="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5</a:t>
            </a:fld>
            <a:endParaRPr lang="en-US" altLang="ja-JP" dirty="0"/>
          </a:p>
        </p:txBody>
      </p:sp>
    </p:spTree>
    <p:extLst>
      <p:ext uri="{BB962C8B-B14F-4D97-AF65-F5344CB8AC3E}">
        <p14:creationId xmlns:p14="http://schemas.microsoft.com/office/powerpoint/2010/main" val="68451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6</a:t>
            </a:fld>
            <a:endParaRPr lang="en-US" altLang="ja-JP" dirty="0"/>
          </a:p>
        </p:txBody>
      </p:sp>
      <p:sp>
        <p:nvSpPr>
          <p:cNvPr id="7" name="角丸四角形吹き出し 6" hidden="1"/>
          <p:cNvSpPr/>
          <p:nvPr/>
        </p:nvSpPr>
        <p:spPr>
          <a:xfrm>
            <a:off x="10338834" y="1465669"/>
            <a:ext cx="1600200" cy="373206"/>
          </a:xfrm>
          <a:prstGeom prst="wedgeRoundRectCallout">
            <a:avLst>
              <a:gd name="adj1" fmla="val -61899"/>
              <a:gd name="adj2" fmla="val 2320"/>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100" dirty="0" err="1">
                <a:solidFill>
                  <a:schemeClr val="bg1"/>
                </a:solidFill>
                <a:latin typeface="Meiryo UI" panose="020B0604030504040204" pitchFamily="50" charset="-128"/>
                <a:ea typeface="Meiryo UI" panose="020B0604030504040204" pitchFamily="50" charset="-128"/>
              </a:rPr>
              <a:t>SC_MainPDPurpose</a:t>
            </a:r>
            <a:endParaRPr lang="ja-JP" altLang="ja-JP" sz="1100" dirty="0">
              <a:solidFill>
                <a:schemeClr val="bg1"/>
              </a:solidFill>
              <a:latin typeface="Meiryo UI" panose="020B0604030504040204" pitchFamily="50" charset="-128"/>
              <a:ea typeface="Meiryo UI" panose="020B0604030504040204" pitchFamily="50" charset="-128"/>
            </a:endParaRPr>
          </a:p>
        </p:txBody>
      </p:sp>
      <p:sp>
        <p:nvSpPr>
          <p:cNvPr id="10" name="角丸四角形吹き出し 9" hidden="1"/>
          <p:cNvSpPr/>
          <p:nvPr/>
        </p:nvSpPr>
        <p:spPr>
          <a:xfrm>
            <a:off x="10178474" y="107150"/>
            <a:ext cx="1920920" cy="465505"/>
          </a:xfrm>
          <a:prstGeom prst="wedgeRoundRectCallout">
            <a:avLst>
              <a:gd name="adj1" fmla="val -57143"/>
              <a:gd name="adj2" fmla="val 6674"/>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000" dirty="0">
                <a:solidFill>
                  <a:schemeClr val="bg1"/>
                </a:solidFill>
                <a:latin typeface="Meiryo UI" panose="020B0604030504040204" pitchFamily="50" charset="-128"/>
                <a:ea typeface="Meiryo UI" panose="020B0604030504040204" pitchFamily="50" charset="-128"/>
              </a:rPr>
              <a:t>※</a:t>
            </a:r>
            <a:r>
              <a:rPr lang="ja-JP" altLang="en-US" sz="1000" dirty="0">
                <a:solidFill>
                  <a:schemeClr val="bg1"/>
                </a:solidFill>
                <a:latin typeface="Meiryo UI" panose="020B0604030504040204" pitchFamily="50" charset="-128"/>
                <a:ea typeface="Meiryo UI" panose="020B0604030504040204" pitchFamily="50" charset="-128"/>
              </a:rPr>
              <a:t>調査用メモ</a:t>
            </a:r>
            <a:endParaRPr lang="en-US" altLang="ja-JP" sz="1000" dirty="0">
              <a:solidFill>
                <a:schemeClr val="bg1"/>
              </a:solidFill>
              <a:latin typeface="Meiryo UI" panose="020B0604030504040204" pitchFamily="50" charset="-128"/>
              <a:ea typeface="Meiryo UI" panose="020B0604030504040204" pitchFamily="50" charset="-128"/>
            </a:endParaRPr>
          </a:p>
          <a:p>
            <a:pPr lvl="0" defTabSz="685800">
              <a:defRPr/>
            </a:pPr>
            <a:r>
              <a:rPr lang="ja-JP" altLang="en-US" sz="1000" dirty="0">
                <a:solidFill>
                  <a:schemeClr val="bg1"/>
                </a:solidFill>
                <a:latin typeface="Meiryo UI" panose="020B0604030504040204" pitchFamily="50" charset="-128"/>
                <a:ea typeface="Meiryo UI" panose="020B0604030504040204" pitchFamily="50" charset="-128"/>
              </a:rPr>
              <a:t>既存システムのプロパティ値</a:t>
            </a:r>
            <a:endParaRPr lang="ja-JP" altLang="ja-JP" sz="1000" dirty="0">
              <a:solidFill>
                <a:schemeClr val="bg1"/>
              </a:solidFill>
              <a:latin typeface="Meiryo UI" panose="020B0604030504040204" pitchFamily="50" charset="-128"/>
              <a:ea typeface="Meiryo UI" panose="020B0604030504040204" pitchFamily="50" charset="-128"/>
            </a:endParaRPr>
          </a:p>
        </p:txBody>
      </p:sp>
      <p:sp>
        <p:nvSpPr>
          <p:cNvPr id="4" name="タイトル 3"/>
          <p:cNvSpPr>
            <a:spLocks noGrp="1"/>
          </p:cNvSpPr>
          <p:nvPr>
            <p:ph type="title"/>
          </p:nvPr>
        </p:nvSpPr>
        <p:spPr>
          <a:xfrm>
            <a:off x="0" y="13157"/>
            <a:ext cx="12191999" cy="692149"/>
          </a:xfrm>
        </p:spPr>
        <p:txBody>
          <a:bodyPr/>
          <a:lstStyle/>
          <a:p>
            <a:r>
              <a:rPr lang="ja-JP" altLang="en-US" dirty="0" smtClean="0"/>
              <a:t>機能概要</a:t>
            </a:r>
            <a:endParaRPr kumimoji="1" lang="ja-JP" altLang="en-US" dirty="0"/>
          </a:p>
        </p:txBody>
      </p:sp>
      <p:sp>
        <p:nvSpPr>
          <p:cNvPr id="5" name="テキスト ボックス 4"/>
          <p:cNvSpPr txBox="1"/>
          <p:nvPr/>
        </p:nvSpPr>
        <p:spPr>
          <a:xfrm>
            <a:off x="560832" y="1371600"/>
            <a:ext cx="9119616" cy="1200329"/>
          </a:xfrm>
          <a:prstGeom prst="rect">
            <a:avLst/>
          </a:prstGeom>
          <a:noFill/>
        </p:spPr>
        <p:txBody>
          <a:bodyPr wrap="square" rtlCol="0">
            <a:spAutoFit/>
          </a:bodyPr>
          <a:lstStyle/>
          <a:p>
            <a:r>
              <a:rPr kumimoji="1" lang="ja-JP" altLang="en-US" dirty="0" smtClean="0"/>
              <a:t>・ルール演算子の導入</a:t>
            </a:r>
            <a:endParaRPr kumimoji="1" lang="en-US" altLang="ja-JP" dirty="0" smtClean="0"/>
          </a:p>
          <a:p>
            <a:r>
              <a:rPr lang="ja-JP" altLang="en-US" dirty="0" smtClean="0"/>
              <a:t>・処理形態</a:t>
            </a:r>
            <a:endParaRPr lang="en-US" altLang="ja-JP" dirty="0" smtClean="0"/>
          </a:p>
          <a:p>
            <a:r>
              <a:rPr lang="ja-JP" altLang="en-US" dirty="0" smtClean="0"/>
              <a:t>・ユースケース</a:t>
            </a:r>
            <a:endParaRPr lang="en-US" altLang="ja-JP" dirty="0" smtClean="0"/>
          </a:p>
          <a:p>
            <a:r>
              <a:rPr lang="ja-JP" altLang="en-US" dirty="0" smtClean="0"/>
              <a:t>・シーケンス</a:t>
            </a:r>
            <a:endParaRPr lang="en-US" altLang="ja-JP" dirty="0" smtClean="0"/>
          </a:p>
        </p:txBody>
      </p:sp>
    </p:spTree>
    <p:extLst>
      <p:ext uri="{BB962C8B-B14F-4D97-AF65-F5344CB8AC3E}">
        <p14:creationId xmlns:p14="http://schemas.microsoft.com/office/powerpoint/2010/main" val="4158236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ルールエンジン演算子一覧</a:t>
            </a:r>
            <a:endParaRPr kumimoji="1" lang="ja-JP" altLang="en-US"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7</a:t>
            </a:fld>
            <a:endParaRPr lang="en-US" altLang="ja-JP" dirty="0"/>
          </a:p>
        </p:txBody>
      </p:sp>
      <p:sp>
        <p:nvSpPr>
          <p:cNvPr id="6" name="テキスト ボックス 5"/>
          <p:cNvSpPr txBox="1"/>
          <p:nvPr/>
        </p:nvSpPr>
        <p:spPr>
          <a:xfrm>
            <a:off x="459933" y="923699"/>
            <a:ext cx="11272136" cy="5940088"/>
          </a:xfrm>
          <a:prstGeom prst="rect">
            <a:avLst/>
          </a:prstGeom>
          <a:noFill/>
        </p:spPr>
        <p:txBody>
          <a:bodyPr wrap="square" rtlCol="0">
            <a:spAutoFit/>
          </a:bodyPr>
          <a:lstStyle/>
          <a:p>
            <a:r>
              <a:rPr lang="en-US" altLang="ja-JP" sz="2000" dirty="0" smtClean="0"/>
              <a:t>3</a:t>
            </a:r>
            <a:r>
              <a:rPr lang="ja-JP" altLang="en-US" sz="2000" dirty="0" smtClean="0"/>
              <a:t>つ</a:t>
            </a:r>
            <a:r>
              <a:rPr kumimoji="1" lang="ja-JP" altLang="en-US" sz="2000" dirty="0" smtClean="0"/>
              <a:t>演算子を</a:t>
            </a:r>
            <a:r>
              <a:rPr lang="ja-JP" altLang="en-US" sz="2000" dirty="0" smtClean="0"/>
              <a:t>導入することによってシステム化を可能とする。</a:t>
            </a:r>
            <a:endParaRPr lang="en-US" altLang="ja-JP" sz="2000" dirty="0" smtClean="0"/>
          </a:p>
          <a:p>
            <a:endParaRPr kumimoji="1" lang="en-US" altLang="ja-JP" sz="2000" dirty="0" smtClean="0"/>
          </a:p>
          <a:p>
            <a:r>
              <a:rPr kumimoji="1" lang="ja-JP" altLang="en-US" sz="2000" b="1" dirty="0" smtClean="0"/>
              <a:t>・位置指定演算子</a:t>
            </a:r>
            <a:endParaRPr kumimoji="1" lang="en-US" altLang="ja-JP" sz="2000" b="1" dirty="0" smtClean="0"/>
          </a:p>
          <a:p>
            <a:r>
              <a:rPr lang="ja-JP" altLang="en-US" sz="2000" b="1" dirty="0" smtClean="0"/>
              <a:t>　　　　</a:t>
            </a:r>
            <a:r>
              <a:rPr lang="en-US" altLang="ja-JP" sz="2000" b="1" dirty="0" smtClean="0"/>
              <a:t>-</a:t>
            </a:r>
            <a:r>
              <a:rPr lang="ja-JP" altLang="en-US" sz="2000" b="1" dirty="0" smtClean="0"/>
              <a:t>文字位置判別</a:t>
            </a:r>
            <a:r>
              <a:rPr kumimoji="1" lang="ja-JP" altLang="en-US" sz="2000" b="1" dirty="0" smtClean="0"/>
              <a:t>　　</a:t>
            </a:r>
            <a:r>
              <a:rPr kumimoji="1" lang="ja-JP" altLang="en-US" sz="2000" dirty="0" smtClean="0"/>
              <a:t>　　　　　　　　　　　　　　　　　　　　　　　　　</a:t>
            </a:r>
            <a:endParaRPr kumimoji="1" lang="en-US" altLang="ja-JP" sz="2000" dirty="0" smtClean="0"/>
          </a:p>
          <a:p>
            <a:pPr lvl="2"/>
            <a:r>
              <a:rPr lang="en-US" altLang="ja-JP" sz="2000" dirty="0" smtClean="0"/>
              <a:t>2N     </a:t>
            </a:r>
            <a:r>
              <a:rPr lang="ja-JP" altLang="en-US" sz="2000" dirty="0" smtClean="0"/>
              <a:t>チェック対象文字列の左から</a:t>
            </a:r>
            <a:r>
              <a:rPr lang="en-US" altLang="ja-JP" sz="2000" dirty="0" smtClean="0"/>
              <a:t>2</a:t>
            </a:r>
            <a:r>
              <a:rPr lang="ja-JP" altLang="en-US" sz="2000" dirty="0" smtClean="0"/>
              <a:t>桁目</a:t>
            </a:r>
            <a:endParaRPr lang="en-US" altLang="ja-JP" sz="2000" dirty="0" smtClean="0"/>
          </a:p>
          <a:p>
            <a:pPr lvl="2"/>
            <a:r>
              <a:rPr lang="en-US" altLang="ja-JP" sz="2000" dirty="0" smtClean="0"/>
              <a:t>2Un   </a:t>
            </a:r>
            <a:r>
              <a:rPr lang="ja-JP" altLang="en-US" sz="2000" dirty="0" smtClean="0"/>
              <a:t>間隔指定</a:t>
            </a:r>
            <a:r>
              <a:rPr lang="en-US" altLang="ja-JP" sz="2000" dirty="0" smtClean="0"/>
              <a:t>,2</a:t>
            </a:r>
            <a:r>
              <a:rPr lang="ja-JP" altLang="en-US" sz="2000" dirty="0" smtClean="0"/>
              <a:t>文字目</a:t>
            </a:r>
            <a:r>
              <a:rPr lang="en-US" altLang="ja-JP" sz="2000" dirty="0" smtClean="0"/>
              <a:t>~</a:t>
            </a:r>
            <a:r>
              <a:rPr lang="ja-JP" altLang="en-US" sz="2000" dirty="0" smtClean="0"/>
              <a:t>最終文字目まで　</a:t>
            </a:r>
            <a:endParaRPr lang="en-US" altLang="ja-JP" sz="2000" dirty="0" smtClean="0"/>
          </a:p>
          <a:p>
            <a:pPr lvl="2"/>
            <a:r>
              <a:rPr lang="en-US" altLang="ja-JP" sz="2000" dirty="0" smtClean="0"/>
              <a:t>3E1    </a:t>
            </a:r>
            <a:r>
              <a:rPr lang="ja-JP" altLang="en-US" sz="2000" dirty="0" smtClean="0"/>
              <a:t>後ろから２個目～</a:t>
            </a:r>
            <a:r>
              <a:rPr lang="en-US" altLang="ja-JP" sz="2000" dirty="0" smtClean="0"/>
              <a:t>1</a:t>
            </a:r>
            <a:r>
              <a:rPr lang="ja-JP" altLang="en-US" sz="2000" dirty="0" smtClean="0"/>
              <a:t>個目</a:t>
            </a:r>
            <a:r>
              <a:rPr lang="en-US" altLang="ja-JP" sz="2000" b="1" dirty="0" smtClean="0"/>
              <a:t>	</a:t>
            </a:r>
          </a:p>
          <a:p>
            <a:r>
              <a:rPr lang="ja-JP" altLang="en-US" sz="2000" b="1" dirty="0"/>
              <a:t>　</a:t>
            </a:r>
            <a:r>
              <a:rPr lang="ja-JP" altLang="en-US" sz="2000" b="1" dirty="0" smtClean="0"/>
              <a:t>　　　</a:t>
            </a:r>
            <a:r>
              <a:rPr lang="en-US" altLang="ja-JP" sz="2000" b="1" dirty="0"/>
              <a:t>-</a:t>
            </a:r>
            <a:r>
              <a:rPr lang="ja-JP" altLang="en-US" sz="2000" b="1" dirty="0" smtClean="0"/>
              <a:t>データ位置</a:t>
            </a:r>
            <a:r>
              <a:rPr lang="ja-JP" altLang="en-US" sz="2000" b="1" dirty="0"/>
              <a:t>判別</a:t>
            </a:r>
            <a:endParaRPr lang="en-US" altLang="ja-JP" sz="2000" b="1" dirty="0" smtClean="0"/>
          </a:p>
          <a:p>
            <a:pPr lvl="2"/>
            <a:r>
              <a:rPr lang="en-US" altLang="ja-JP" sz="2000" dirty="0" smtClean="0"/>
              <a:t>F(first)</a:t>
            </a:r>
          </a:p>
          <a:p>
            <a:pPr lvl="2"/>
            <a:r>
              <a:rPr lang="en-US" altLang="ja-JP" sz="2000" dirty="0" smtClean="0"/>
              <a:t>E(end)</a:t>
            </a:r>
          </a:p>
          <a:p>
            <a:pPr lvl="2"/>
            <a:endParaRPr lang="en-US" altLang="ja-JP" sz="2000" b="1" dirty="0" smtClean="0"/>
          </a:p>
          <a:p>
            <a:r>
              <a:rPr lang="ja-JP" altLang="en-US" sz="2000" b="1" dirty="0" smtClean="0"/>
              <a:t>・</a:t>
            </a:r>
            <a:r>
              <a:rPr lang="ja-JP" altLang="en-US" sz="2000" b="1" dirty="0"/>
              <a:t>論理演算子</a:t>
            </a:r>
            <a:endParaRPr lang="en-US" altLang="ja-JP" sz="2000" b="1" dirty="0"/>
          </a:p>
          <a:p>
            <a:pPr lvl="2"/>
            <a:r>
              <a:rPr lang="en-US" altLang="ja-JP" sz="2000" dirty="0"/>
              <a:t>a=Y    </a:t>
            </a:r>
            <a:r>
              <a:rPr lang="en-US" altLang="ja-JP" sz="2000" dirty="0" smtClean="0"/>
              <a:t>b=C      </a:t>
            </a:r>
            <a:r>
              <a:rPr lang="ja-JP" altLang="en-US" sz="2000" dirty="0" smtClean="0"/>
              <a:t>チェック対象のクラスに対して」</a:t>
            </a:r>
            <a:endParaRPr lang="en-US" altLang="ja-JP" sz="2000" dirty="0"/>
          </a:p>
          <a:p>
            <a:pPr lvl="2"/>
            <a:r>
              <a:rPr lang="en-US" altLang="ja-JP" sz="2000" dirty="0">
                <a:solidFill>
                  <a:schemeClr val="dk1"/>
                </a:solidFill>
              </a:rPr>
              <a:t>Ǝ</a:t>
            </a:r>
            <a:r>
              <a:rPr lang="ja-JP" altLang="en-US" sz="2000" dirty="0">
                <a:solidFill>
                  <a:schemeClr val="dk1"/>
                </a:solidFill>
              </a:rPr>
              <a:t>∈</a:t>
            </a:r>
            <a:r>
              <a:rPr lang="en-US" altLang="ja-JP" sz="2000" dirty="0">
                <a:solidFill>
                  <a:schemeClr val="dk1"/>
                </a:solidFill>
              </a:rPr>
              <a:t>C</a:t>
            </a:r>
            <a:r>
              <a:rPr lang="ja-JP" altLang="en-US" sz="2000" dirty="0">
                <a:solidFill>
                  <a:schemeClr val="dk1"/>
                </a:solidFill>
              </a:rPr>
              <a:t>　 </a:t>
            </a:r>
            <a:r>
              <a:rPr lang="ja-JP" altLang="en-US" sz="2000" dirty="0" smtClean="0">
                <a:solidFill>
                  <a:schemeClr val="dk1"/>
                </a:solidFill>
              </a:rPr>
              <a:t> </a:t>
            </a:r>
            <a:r>
              <a:rPr lang="en-US" altLang="ja-JP" sz="2000" dirty="0" smtClean="0">
                <a:solidFill>
                  <a:schemeClr val="dk1"/>
                </a:solidFill>
              </a:rPr>
              <a:t>C</a:t>
            </a:r>
            <a:r>
              <a:rPr lang="ja-JP" altLang="en-US" sz="2000" dirty="0">
                <a:solidFill>
                  <a:schemeClr val="dk1"/>
                </a:solidFill>
              </a:rPr>
              <a:t>のチャック対象上にデータが存在する</a:t>
            </a:r>
            <a:endParaRPr lang="en-US" altLang="ja-JP" sz="2000" dirty="0">
              <a:solidFill>
                <a:schemeClr val="dk1"/>
              </a:solidFill>
            </a:endParaRPr>
          </a:p>
          <a:p>
            <a:pPr lvl="2"/>
            <a:r>
              <a:rPr lang="ja-JP" altLang="en-US" sz="2000" dirty="0"/>
              <a:t>∄</a:t>
            </a:r>
            <a:r>
              <a:rPr lang="ja-JP" altLang="en-US" sz="2000" dirty="0">
                <a:solidFill>
                  <a:schemeClr val="dk1"/>
                </a:solidFill>
              </a:rPr>
              <a:t>∈</a:t>
            </a:r>
            <a:r>
              <a:rPr lang="en-US" altLang="ja-JP" sz="2000" dirty="0">
                <a:solidFill>
                  <a:schemeClr val="dk1"/>
                </a:solidFill>
              </a:rPr>
              <a:t>C</a:t>
            </a:r>
            <a:r>
              <a:rPr lang="ja-JP" altLang="en-US" sz="2000" dirty="0">
                <a:solidFill>
                  <a:schemeClr val="dk1"/>
                </a:solidFill>
              </a:rPr>
              <a:t>　　</a:t>
            </a:r>
            <a:r>
              <a:rPr lang="en-US" altLang="ja-JP" sz="2000" dirty="0" smtClean="0">
                <a:solidFill>
                  <a:schemeClr val="dk1"/>
                </a:solidFill>
              </a:rPr>
              <a:t>C</a:t>
            </a:r>
            <a:r>
              <a:rPr lang="ja-JP" altLang="en-US" sz="2000" dirty="0">
                <a:solidFill>
                  <a:schemeClr val="dk1"/>
                </a:solidFill>
              </a:rPr>
              <a:t>のチャック対象上にデータが存在しない</a:t>
            </a:r>
            <a:endParaRPr lang="ja-JP" altLang="en-US" sz="2000" dirty="0"/>
          </a:p>
          <a:p>
            <a:pPr lvl="2"/>
            <a:r>
              <a:rPr lang="en-US" altLang="ja-JP" sz="2000" dirty="0">
                <a:solidFill>
                  <a:schemeClr val="dk1"/>
                </a:solidFill>
              </a:rPr>
              <a:t>Ǝ(take)</a:t>
            </a:r>
            <a:r>
              <a:rPr lang="ja-JP" altLang="en-US" sz="2000" dirty="0">
                <a:solidFill>
                  <a:schemeClr val="dk1"/>
                </a:solidFill>
              </a:rPr>
              <a:t>∈</a:t>
            </a:r>
            <a:r>
              <a:rPr lang="en-US" altLang="ja-JP" sz="2000" dirty="0">
                <a:solidFill>
                  <a:schemeClr val="dk1"/>
                </a:solidFill>
              </a:rPr>
              <a:t>C</a:t>
            </a:r>
            <a:r>
              <a:rPr lang="ja-JP" altLang="en-US" sz="2000" dirty="0">
                <a:solidFill>
                  <a:schemeClr val="dk1"/>
                </a:solidFill>
              </a:rPr>
              <a:t>　　</a:t>
            </a:r>
            <a:r>
              <a:rPr lang="en-US" altLang="ja-JP" sz="2000" dirty="0">
                <a:solidFill>
                  <a:schemeClr val="dk1"/>
                </a:solidFill>
              </a:rPr>
              <a:t>C</a:t>
            </a:r>
            <a:r>
              <a:rPr lang="ja-JP" altLang="en-US" sz="2000" dirty="0">
                <a:solidFill>
                  <a:schemeClr val="dk1"/>
                </a:solidFill>
              </a:rPr>
              <a:t>のチャック対象上にデータ</a:t>
            </a:r>
            <a:r>
              <a:rPr lang="en-US" altLang="ja-JP" sz="2000" dirty="0">
                <a:solidFill>
                  <a:schemeClr val="dk1"/>
                </a:solidFill>
              </a:rPr>
              <a:t>’take’</a:t>
            </a:r>
            <a:r>
              <a:rPr lang="ja-JP" altLang="en-US" sz="2000" dirty="0">
                <a:solidFill>
                  <a:schemeClr val="dk1"/>
                </a:solidFill>
              </a:rPr>
              <a:t>が存在</a:t>
            </a:r>
            <a:r>
              <a:rPr lang="ja-JP" altLang="en-US" sz="2000" dirty="0" smtClean="0">
                <a:solidFill>
                  <a:schemeClr val="dk1"/>
                </a:solidFill>
              </a:rPr>
              <a:t>する</a:t>
            </a:r>
            <a:endParaRPr lang="en-US" altLang="ja-JP" sz="2000" dirty="0" smtClean="0">
              <a:solidFill>
                <a:schemeClr val="dk1"/>
              </a:solidFill>
            </a:endParaRPr>
          </a:p>
          <a:p>
            <a:endParaRPr lang="ja-JP" altLang="en-US" sz="2000" dirty="0"/>
          </a:p>
          <a:p>
            <a:endParaRPr lang="en-US" altLang="ja-JP" sz="2000" dirty="0" smtClean="0"/>
          </a:p>
          <a:p>
            <a:endParaRPr lang="en-US" altLang="ja-JP" sz="2000" dirty="0"/>
          </a:p>
        </p:txBody>
      </p:sp>
    </p:spTree>
    <p:extLst>
      <p:ext uri="{BB962C8B-B14F-4D97-AF65-F5344CB8AC3E}">
        <p14:creationId xmlns:p14="http://schemas.microsoft.com/office/powerpoint/2010/main" val="1292261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ルールエンジン演算子一覧</a:t>
            </a:r>
            <a:endParaRPr kumimoji="1" lang="ja-JP" altLang="en-US"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8</a:t>
            </a:fld>
            <a:endParaRPr lang="en-US" altLang="ja-JP" dirty="0"/>
          </a:p>
        </p:txBody>
      </p:sp>
      <mc:AlternateContent xmlns:mc="http://schemas.openxmlformats.org/markup-compatibility/2006" xmlns:a14="http://schemas.microsoft.com/office/drawing/2010/main">
        <mc:Choice Requires="a14">
          <p:sp>
            <p:nvSpPr>
              <p:cNvPr id="6" name="テキスト ボックス 5"/>
              <p:cNvSpPr txBox="1"/>
              <p:nvPr/>
            </p:nvSpPr>
            <p:spPr>
              <a:xfrm>
                <a:off x="433398" y="882004"/>
                <a:ext cx="11325205" cy="4761816"/>
              </a:xfrm>
              <a:prstGeom prst="rect">
                <a:avLst/>
              </a:prstGeom>
              <a:noFill/>
            </p:spPr>
            <p:txBody>
              <a:bodyPr wrap="square" rtlCol="0">
                <a:spAutoFit/>
              </a:bodyPr>
              <a:lstStyle/>
              <a:p>
                <a:r>
                  <a:rPr lang="ja-JP" altLang="en-US" sz="2000" b="1" dirty="0" smtClean="0"/>
                  <a:t>・</a:t>
                </a:r>
                <a:r>
                  <a:rPr lang="ja-JP" altLang="en-US" sz="2000" b="1" dirty="0"/>
                  <a:t>関係</a:t>
                </a:r>
                <a:r>
                  <a:rPr lang="ja-JP" altLang="en-US" sz="2000" b="1" dirty="0" smtClean="0"/>
                  <a:t>演算子</a:t>
                </a:r>
                <a:endParaRPr lang="en-US" altLang="ja-JP" sz="2000" b="1" dirty="0" smtClean="0"/>
              </a:p>
              <a:p>
                <a:pPr lvl="1"/>
                <a:r>
                  <a:rPr lang="en-US" altLang="ja-JP" sz="2000" dirty="0" smtClean="0"/>
                  <a:t>a</a:t>
                </a:r>
                <a:r>
                  <a:rPr lang="ja-JP" altLang="en-US" sz="2000" dirty="0" smtClean="0"/>
                  <a:t>⇒</a:t>
                </a:r>
                <a:r>
                  <a:rPr lang="en-US" altLang="ja-JP" sz="2000" dirty="0" smtClean="0"/>
                  <a:t>b</a:t>
                </a:r>
                <a:r>
                  <a:rPr lang="ja-JP" altLang="en-US" sz="2000" dirty="0" smtClean="0"/>
                  <a:t>　　</a:t>
                </a:r>
                <a:r>
                  <a:rPr lang="en-US" altLang="ja-JP" sz="2000" dirty="0" smtClean="0"/>
                  <a:t>a</a:t>
                </a:r>
                <a:r>
                  <a:rPr lang="ja-JP" altLang="en-US" sz="2000" dirty="0" smtClean="0"/>
                  <a:t>の次の記号が</a:t>
                </a:r>
                <a:r>
                  <a:rPr lang="en-US" altLang="ja-JP" sz="2000" dirty="0" smtClean="0"/>
                  <a:t>b</a:t>
                </a:r>
                <a:r>
                  <a:rPr lang="ja-JP" altLang="en-US" sz="2000" dirty="0" smtClean="0"/>
                  <a:t>であったら</a:t>
                </a:r>
                <a:endParaRPr kumimoji="1" lang="en-US" altLang="ja-JP" sz="2000" dirty="0" smtClean="0"/>
              </a:p>
              <a:p>
                <a:pPr lvl="1"/>
                <a:r>
                  <a:rPr kumimoji="1" lang="en-US" altLang="ja-JP" sz="2000" dirty="0" smtClean="0"/>
                  <a:t>a!</a:t>
                </a:r>
                <a:r>
                  <a:rPr kumimoji="1" lang="ja-JP" altLang="en-US" sz="2000" dirty="0" smtClean="0"/>
                  <a:t>⇒</a:t>
                </a:r>
                <a:r>
                  <a:rPr kumimoji="1" lang="en-US" altLang="ja-JP" sz="2000" dirty="0" smtClean="0"/>
                  <a:t>b</a:t>
                </a:r>
                <a:r>
                  <a:rPr kumimoji="1" lang="ja-JP" altLang="en-US" sz="2000" dirty="0" smtClean="0"/>
                  <a:t>　　</a:t>
                </a:r>
                <a:r>
                  <a:rPr kumimoji="1" lang="en-US" altLang="ja-JP" sz="2000" dirty="0" smtClean="0"/>
                  <a:t>a</a:t>
                </a:r>
                <a:r>
                  <a:rPr kumimoji="1" lang="ja-JP" altLang="en-US" sz="2000" dirty="0" smtClean="0"/>
                  <a:t>の</a:t>
                </a:r>
                <a:r>
                  <a:rPr lang="ja-JP" altLang="en-US" sz="2000" dirty="0" smtClean="0"/>
                  <a:t>次の記号</a:t>
                </a:r>
                <a:r>
                  <a:rPr lang="en-US" altLang="ja-JP" sz="2000" dirty="0" smtClean="0"/>
                  <a:t>b</a:t>
                </a:r>
                <a:r>
                  <a:rPr lang="ja-JP" altLang="en-US" sz="2000" dirty="0" smtClean="0"/>
                  <a:t>でなかったら</a:t>
                </a:r>
                <a:endParaRPr lang="en-US" altLang="ja-JP" sz="2000" dirty="0" smtClean="0"/>
              </a:p>
              <a:p>
                <a:pPr lvl="1"/>
                <a:r>
                  <a:rPr lang="en-US" altLang="ja-JP" sz="2000" dirty="0" err="1" smtClean="0"/>
                  <a:t>a</a:t>
                </a:r>
                <a:r>
                  <a:rPr lang="en-US" altLang="ja-JP" sz="2000" dirty="0" err="1"/>
                  <a:t>&amp;</a:t>
                </a:r>
                <a:r>
                  <a:rPr lang="en-US" altLang="ja-JP" sz="2000" dirty="0" err="1" smtClean="0"/>
                  <a:t>b</a:t>
                </a:r>
                <a:r>
                  <a:rPr lang="en-US" altLang="ja-JP" sz="2000" dirty="0" smtClean="0"/>
                  <a:t>     a</a:t>
                </a:r>
                <a:r>
                  <a:rPr lang="ja-JP" altLang="en-US" sz="2000" dirty="0" err="1" smtClean="0"/>
                  <a:t>、</a:t>
                </a:r>
                <a:r>
                  <a:rPr lang="en-US" altLang="ja-JP" sz="2000" dirty="0" smtClean="0"/>
                  <a:t>b</a:t>
                </a:r>
                <a:r>
                  <a:rPr lang="ja-JP" altLang="en-US" sz="2000" dirty="0" smtClean="0"/>
                  <a:t>共に満たす時</a:t>
                </a:r>
                <a:endParaRPr lang="en-US" altLang="ja-JP" sz="2000" dirty="0" smtClean="0"/>
              </a:p>
              <a:p>
                <a:pPr lvl="1"/>
                <a:r>
                  <a:rPr lang="en-US" altLang="ja-JP" sz="2000" dirty="0" err="1" smtClean="0"/>
                  <a:t>aNb</a:t>
                </a:r>
                <a:r>
                  <a:rPr lang="en-US" altLang="ja-JP" sz="2000" dirty="0" smtClean="0"/>
                  <a:t>     a</a:t>
                </a:r>
                <a:r>
                  <a:rPr lang="ja-JP" altLang="en-US" sz="2000" dirty="0" smtClean="0"/>
                  <a:t>位置</a:t>
                </a:r>
                <a:r>
                  <a:rPr lang="en-US" altLang="ja-JP" sz="2000" dirty="0" smtClean="0"/>
                  <a:t>(</a:t>
                </a:r>
                <a:r>
                  <a:rPr lang="ja-JP" altLang="en-US" sz="2000" dirty="0" smtClean="0"/>
                  <a:t>行数</a:t>
                </a:r>
                <a:r>
                  <a:rPr lang="en-US" altLang="ja-JP" sz="2000" dirty="0" smtClean="0"/>
                  <a:t>)</a:t>
                </a:r>
                <a:r>
                  <a:rPr lang="ja-JP" altLang="en-US" sz="2000" dirty="0" smtClean="0"/>
                  <a:t>に</a:t>
                </a:r>
                <a:r>
                  <a:rPr lang="en-US" altLang="ja-JP" sz="2000" dirty="0" smtClean="0"/>
                  <a:t>b</a:t>
                </a:r>
                <a:r>
                  <a:rPr lang="ja-JP" altLang="en-US" sz="2000" dirty="0" smtClean="0"/>
                  <a:t>が存在</a:t>
                </a:r>
                <a:endParaRPr lang="en-US" altLang="ja-JP" sz="2000" dirty="0" smtClean="0"/>
              </a:p>
              <a:p>
                <a:pPr lvl="1"/>
                <a:r>
                  <a:rPr lang="en-US" altLang="ja-JP" sz="2000" dirty="0" smtClean="0"/>
                  <a:t>a==b  a</a:t>
                </a:r>
                <a:r>
                  <a:rPr lang="ja-JP" altLang="en-US" sz="2000" dirty="0" smtClean="0"/>
                  <a:t>と</a:t>
                </a:r>
                <a:r>
                  <a:rPr lang="en-US" altLang="ja-JP" sz="2000" dirty="0" smtClean="0"/>
                  <a:t>b</a:t>
                </a:r>
                <a:r>
                  <a:rPr lang="ja-JP" altLang="en-US" sz="2000" dirty="0" smtClean="0"/>
                  <a:t>が同一</a:t>
                </a:r>
                <a:endParaRPr lang="en-US" altLang="ja-JP" sz="2000" dirty="0" smtClean="0"/>
              </a:p>
              <a:p>
                <a:pPr lvl="1"/>
                <a:r>
                  <a:rPr lang="en-US" altLang="ja-JP" sz="2000" dirty="0" smtClean="0"/>
                  <a:t>A</a:t>
                </a:r>
                <a:r>
                  <a:rPr lang="ja-JP" altLang="en-US" sz="2000" dirty="0"/>
                  <a:t> ⊂ </a:t>
                </a:r>
                <a:r>
                  <a:rPr lang="en-US" altLang="ja-JP" sz="2000" dirty="0" smtClean="0"/>
                  <a:t>B         A</a:t>
                </a:r>
                <a:r>
                  <a:rPr lang="ja-JP" altLang="en-US" sz="2000" dirty="0" smtClean="0"/>
                  <a:t>を満たす時</a:t>
                </a:r>
                <a:r>
                  <a:rPr lang="en-US" altLang="ja-JP" sz="2000" dirty="0" smtClean="0"/>
                  <a:t>B</a:t>
                </a:r>
                <a:r>
                  <a:rPr lang="ja-JP" altLang="en-US" sz="2000" dirty="0" smtClean="0"/>
                  <a:t>を実行</a:t>
                </a:r>
                <a:endParaRPr lang="en-US" altLang="ja-JP" sz="2000" dirty="0" smtClean="0"/>
              </a:p>
              <a:p>
                <a:pPr lvl="1"/>
                <a14:m>
                  <m:oMath xmlns:m="http://schemas.openxmlformats.org/officeDocument/2006/math">
                    <m:func>
                      <m:funcPr>
                        <m:ctrlPr>
                          <a:rPr lang="en-US" altLang="ja-JP" sz="2000" i="1">
                            <a:latin typeface="Cambria Math" panose="02040503050406030204" pitchFamily="18" charset="0"/>
                          </a:rPr>
                        </m:ctrlPr>
                      </m:funcPr>
                      <m:fName>
                        <m:limLow>
                          <m:limLowPr>
                            <m:ctrlPr>
                              <a:rPr lang="en-US" altLang="ja-JP" sz="2000" i="1">
                                <a:latin typeface="Cambria Math" panose="02040503050406030204" pitchFamily="18" charset="0"/>
                              </a:rPr>
                            </m:ctrlPr>
                          </m:limLowPr>
                          <m:e>
                            <m:r>
                              <m:rPr>
                                <m:sty m:val="p"/>
                              </m:rPr>
                              <a:rPr lang="en-US" altLang="ja-JP" sz="2000">
                                <a:latin typeface="Cambria Math" panose="02040503050406030204" pitchFamily="18" charset="0"/>
                              </a:rPr>
                              <m:t>lim</m:t>
                            </m:r>
                          </m:e>
                          <m:lim>
                            <m:r>
                              <a:rPr lang="en-US" altLang="ja-JP" sz="2000" i="1">
                                <a:latin typeface="Cambria Math" panose="02040503050406030204" pitchFamily="18" charset="0"/>
                              </a:rPr>
                              <m:t>𝑎</m:t>
                            </m:r>
                            <m:r>
                              <a:rPr lang="ja-JP" altLang="en-US" sz="2000" i="1">
                                <a:latin typeface="Cambria Math" panose="02040503050406030204" pitchFamily="18" charset="0"/>
                              </a:rPr>
                              <m:t>⇒</m:t>
                            </m:r>
                            <m:r>
                              <a:rPr lang="en-US" altLang="ja-JP" sz="2000" i="1">
                                <a:latin typeface="Cambria Math" panose="02040503050406030204" pitchFamily="18" charset="0"/>
                              </a:rPr>
                              <m:t>𝑏</m:t>
                            </m:r>
                          </m:lim>
                        </m:limLow>
                      </m:fName>
                      <m:e>
                        <m:r>
                          <a:rPr lang="en-US" altLang="ja-JP" sz="2000" i="1">
                            <a:latin typeface="Cambria Math" panose="02040503050406030204" pitchFamily="18" charset="0"/>
                          </a:rPr>
                          <m:t>𝑀𝑎𝑖𝑛𝑝𝑑</m:t>
                        </m:r>
                      </m:e>
                    </m:func>
                  </m:oMath>
                </a14:m>
                <a:r>
                  <a:rPr lang="ja-JP" altLang="en-US" sz="2000" dirty="0" smtClean="0"/>
                  <a:t>　　</a:t>
                </a:r>
                <a:endParaRPr lang="en-US" altLang="ja-JP" sz="2000" dirty="0"/>
              </a:p>
              <a:p>
                <a:pPr lvl="1"/>
                <a:endParaRPr lang="en-US" altLang="ja-JP" sz="2000" dirty="0" smtClean="0"/>
              </a:p>
              <a:p>
                <a:endParaRPr lang="en-US" altLang="ja-JP" sz="2000" dirty="0" smtClean="0"/>
              </a:p>
              <a:p>
                <a:r>
                  <a:rPr lang="ja-JP" altLang="en-US" sz="2000" b="1" dirty="0" smtClean="0"/>
                  <a:t>・要素</a:t>
                </a:r>
                <a:endParaRPr lang="en-US" altLang="ja-JP" sz="2000" b="1" dirty="0" smtClean="0"/>
              </a:p>
              <a:p>
                <a:pPr lvl="1"/>
                <a:r>
                  <a:rPr lang="ja-JP" altLang="en-US" sz="2000" dirty="0" smtClean="0"/>
                  <a:t>文字</a:t>
                </a:r>
                <a:endParaRPr lang="en-US" altLang="ja-JP" sz="2000" dirty="0" smtClean="0"/>
              </a:p>
              <a:p>
                <a:pPr lvl="1"/>
                <a:r>
                  <a:rPr lang="ja-JP" altLang="en-US" sz="2000" dirty="0" smtClean="0"/>
                  <a:t>‘数字’　文字判定</a:t>
                </a:r>
                <a:endParaRPr lang="en-US" altLang="ja-JP" sz="2000" dirty="0" smtClean="0"/>
              </a:p>
              <a:p>
                <a:pPr lvl="1"/>
                <a:r>
                  <a:rPr lang="ja-JP" altLang="en-US" sz="2000" dirty="0" smtClean="0"/>
                  <a:t>数字</a:t>
                </a:r>
                <a:r>
                  <a:rPr lang="en-US" altLang="ja-JP" sz="2000" dirty="0" smtClean="0"/>
                  <a:t>(</a:t>
                </a:r>
                <a:r>
                  <a:rPr lang="ja-JP" altLang="en-US" sz="2000" dirty="0" smtClean="0"/>
                  <a:t>データ数をカウント</a:t>
                </a:r>
                <a:r>
                  <a:rPr lang="en-US" altLang="ja-JP" sz="2000" dirty="0" smtClean="0"/>
                  <a:t>)</a:t>
                </a:r>
              </a:p>
              <a:p>
                <a:endParaRPr lang="en-US" altLang="ja-JP" sz="2000" dirty="0" smtClean="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433398" y="882004"/>
                <a:ext cx="11325205" cy="4761816"/>
              </a:xfrm>
              <a:prstGeom prst="rect">
                <a:avLst/>
              </a:prstGeom>
              <a:blipFill rotWithShape="0">
                <a:blip r:embed="rId2"/>
                <a:stretch>
                  <a:fillRect l="-538" t="-896"/>
                </a:stretch>
              </a:blipFill>
            </p:spPr>
            <p:txBody>
              <a:bodyPr/>
              <a:lstStyle/>
              <a:p>
                <a:r>
                  <a:rPr lang="ja-JP" altLang="en-US">
                    <a:noFill/>
                  </a:rPr>
                  <a:t> </a:t>
                </a:r>
              </a:p>
            </p:txBody>
          </p:sp>
        </mc:Fallback>
      </mc:AlternateContent>
      <p:sp>
        <p:nvSpPr>
          <p:cNvPr id="3" name="正方形/長方形 2"/>
          <p:cNvSpPr/>
          <p:nvPr/>
        </p:nvSpPr>
        <p:spPr>
          <a:xfrm>
            <a:off x="872035" y="3001873"/>
            <a:ext cx="338554" cy="369332"/>
          </a:xfrm>
          <a:prstGeom prst="rect">
            <a:avLst/>
          </a:prstGeom>
        </p:spPr>
        <p:txBody>
          <a:bodyPr wrap="none">
            <a:spAutoFit/>
          </a:bodyPr>
          <a:lstStyle/>
          <a:p>
            <a:r>
              <a:rPr lang="ja-JP" altLang="en-US" dirty="0" smtClean="0"/>
              <a:t>　</a:t>
            </a:r>
            <a:endParaRPr lang="ja-JP" altLang="en-US" dirty="0"/>
          </a:p>
        </p:txBody>
      </p:sp>
    </p:spTree>
    <p:extLst>
      <p:ext uri="{BB962C8B-B14F-4D97-AF65-F5344CB8AC3E}">
        <p14:creationId xmlns:p14="http://schemas.microsoft.com/office/powerpoint/2010/main" val="2288391345"/>
      </p:ext>
    </p:extLst>
  </p:cSld>
  <p:clrMapOvr>
    <a:masterClrMapping/>
  </p:clrMapOvr>
</p:sld>
</file>

<file path=ppt/theme/theme1.xml><?xml version="1.0" encoding="utf-8"?>
<a:theme xmlns:a="http://schemas.openxmlformats.org/drawingml/2006/main" name="18B_ISS標準フォーマット">
  <a:themeElements>
    <a:clrScheme name="SDS_guideline_color">
      <a:dk1>
        <a:srgbClr val="333333"/>
      </a:dk1>
      <a:lt1>
        <a:srgbClr val="FFFFFF"/>
      </a:lt1>
      <a:dk2>
        <a:srgbClr val="87C8E2"/>
      </a:dk2>
      <a:lt2>
        <a:srgbClr val="829BCD"/>
      </a:lt2>
      <a:accent1>
        <a:srgbClr val="0F9CEB"/>
      </a:accent1>
      <a:accent2>
        <a:srgbClr val="2D4BA5"/>
      </a:accent2>
      <a:accent3>
        <a:srgbClr val="BEC8DC"/>
      </a:accent3>
      <a:accent4>
        <a:srgbClr val="919BB4"/>
      </a:accent4>
      <a:accent5>
        <a:srgbClr val="E6EBF5"/>
      </a:accent5>
      <a:accent6>
        <a:srgbClr val="E1780F"/>
      </a:accent6>
      <a:hlink>
        <a:srgbClr val="33CCCC"/>
      </a:hlink>
      <a:folHlink>
        <a:srgbClr val="008080"/>
      </a:folHlink>
    </a:clrScheme>
    <a:fontScheme name="CDI font">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1">
          <a:schemeClr val="dk1"/>
        </a:lnRef>
        <a:fillRef idx="0">
          <a:schemeClr val="dk1"/>
        </a:fillRef>
        <a:effectRef idx="0">
          <a:schemeClr val="dk1"/>
        </a:effectRef>
        <a:fontRef idx="minor">
          <a:schemeClr val="tx1"/>
        </a:fontRef>
      </a:style>
    </a:spDef>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ISS_pptTemplete .pptx" id="{EBEC2DF7-294C-4483-9386-0FC9378B2D05}" vid="{1298F5B9-7158-49C3-8D17-706C709D5730}"/>
    </a:ext>
  </a:extLst>
</a:theme>
</file>

<file path=ppt/theme/theme2.xml><?xml version="1.0" encoding="utf-8"?>
<a:theme xmlns:a="http://schemas.openxmlformats.org/drawingml/2006/main" name="ライトグレー">
  <a:themeElements>
    <a:clrScheme name="NewGray-Fin">
      <a:dk1>
        <a:srgbClr val="000000"/>
      </a:dk1>
      <a:lt1>
        <a:srgbClr val="FFFFFF"/>
      </a:lt1>
      <a:dk2>
        <a:srgbClr val="E10D7C"/>
      </a:dk2>
      <a:lt2>
        <a:srgbClr val="1ABCEF"/>
      </a:lt2>
      <a:accent1>
        <a:srgbClr val="C0C0C0"/>
      </a:accent1>
      <a:accent2>
        <a:srgbClr val="E6E6E6"/>
      </a:accent2>
      <a:accent3>
        <a:srgbClr val="8C8C8C"/>
      </a:accent3>
      <a:accent4>
        <a:srgbClr val="D3D3D3"/>
      </a:accent4>
      <a:accent5>
        <a:srgbClr val="ACACAC"/>
      </a:accent5>
      <a:accent6>
        <a:srgbClr val="F2F2F2"/>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EED06FD1-6FA7-7D42-84A3-7BB89B77E9D1}"/>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D244A04E08B78943BE7A7F2F6BBCC2D2" ma:contentTypeVersion="0" ma:contentTypeDescription="新しいドキュメントを作成します。" ma:contentTypeScope="" ma:versionID="32be60a274504ec1bb21676d74bba7e1">
  <xsd:schema xmlns:xsd="http://www.w3.org/2001/XMLSchema" xmlns:xs="http://www.w3.org/2001/XMLSchema" xmlns:p="http://schemas.microsoft.com/office/2006/metadata/properties" targetNamespace="http://schemas.microsoft.com/office/2006/metadata/properties" ma:root="true" ma:fieldsID="01043026c433cfa93f9b1607a474f96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E3598C-3ABF-4CFD-A40B-01E1A5233B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D4E15D5-3DA0-48D5-A1EB-6E6496C954DE}">
  <ds:schemaRefs>
    <ds:schemaRef ds:uri="http://schemas.microsoft.com/sharepoint/v3/contenttype/forms"/>
  </ds:schemaRefs>
</ds:datastoreItem>
</file>

<file path=customXml/itemProps3.xml><?xml version="1.0" encoding="utf-8"?>
<ds:datastoreItem xmlns:ds="http://schemas.openxmlformats.org/officeDocument/2006/customXml" ds:itemID="{DE36184D-47B2-40E7-92C5-878778897380}">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ISS_pptTemplete </Template>
  <TotalTime>12534</TotalTime>
  <Words>2054</Words>
  <Application>Microsoft Office PowerPoint</Application>
  <PresentationFormat>ワイド画面</PresentationFormat>
  <Paragraphs>646</Paragraphs>
  <Slides>26</Slides>
  <Notes>8</Notes>
  <HiddenSlides>0</HiddenSlides>
  <MMClips>0</MMClips>
  <ScaleCrop>false</ScaleCrop>
  <HeadingPairs>
    <vt:vector size="6" baseType="variant">
      <vt:variant>
        <vt:lpstr>使用されているフォント</vt:lpstr>
      </vt:variant>
      <vt:variant>
        <vt:i4>16</vt:i4>
      </vt:variant>
      <vt:variant>
        <vt:lpstr>テーマ</vt:lpstr>
      </vt:variant>
      <vt:variant>
        <vt:i4>2</vt:i4>
      </vt:variant>
      <vt:variant>
        <vt:lpstr>スライド タイトル</vt:lpstr>
      </vt:variant>
      <vt:variant>
        <vt:i4>26</vt:i4>
      </vt:variant>
    </vt:vector>
  </HeadingPairs>
  <TitlesOfParts>
    <vt:vector size="44" baseType="lpstr">
      <vt:lpstr>Meiryo UI</vt:lpstr>
      <vt:lpstr>ＭＳ Ｐゴシック</vt:lpstr>
      <vt:lpstr>ＭＳ 明朝</vt:lpstr>
      <vt:lpstr>Myriad Pro</vt:lpstr>
      <vt:lpstr>メイリオ</vt:lpstr>
      <vt:lpstr>メイリオ</vt:lpstr>
      <vt:lpstr>游ゴシック</vt:lpstr>
      <vt:lpstr>Arial</vt:lpstr>
      <vt:lpstr>Calibri</vt:lpstr>
      <vt:lpstr>Cambria Math</vt:lpstr>
      <vt:lpstr>Century Gothic</vt:lpstr>
      <vt:lpstr>Comic Sans MS</vt:lpstr>
      <vt:lpstr>Segoe UI</vt:lpstr>
      <vt:lpstr>Segoe UI</vt:lpstr>
      <vt:lpstr>Times New Roman</vt:lpstr>
      <vt:lpstr>Wingdings</vt:lpstr>
      <vt:lpstr>18B_ISS標準フォーマット</vt:lpstr>
      <vt:lpstr>ライトグレー</vt:lpstr>
      <vt:lpstr>８月度　作業報告（２／３）</vt:lpstr>
      <vt:lpstr>PowerPoint プレゼンテーション</vt:lpstr>
      <vt:lpstr>投資計画概要サマリ</vt:lpstr>
      <vt:lpstr>変更履歴</vt:lpstr>
      <vt:lpstr>機能概要</vt:lpstr>
      <vt:lpstr>効果</vt:lpstr>
      <vt:lpstr>機能概要</vt:lpstr>
      <vt:lpstr>ルールエンジン演算子一覧</vt:lpstr>
      <vt:lpstr>ルールエンジン演算子一覧</vt:lpstr>
      <vt:lpstr>機能概要（ルール演算子の導入）</vt:lpstr>
      <vt:lpstr>機能概要（ルール演算子の導入）</vt:lpstr>
      <vt:lpstr>機能概要（ルール演算子の導入）</vt:lpstr>
      <vt:lpstr>機能概要（ルール演算子の導入）</vt:lpstr>
      <vt:lpstr>処理形態(登録,削除,修正)</vt:lpstr>
      <vt:lpstr>処理形態(チェック時(インポート))</vt:lpstr>
      <vt:lpstr>処理形態(登録,削除,修正)</vt:lpstr>
      <vt:lpstr>a!⇒b</vt:lpstr>
      <vt:lpstr>コントローラモジュール</vt:lpstr>
      <vt:lpstr>ソフトフェアロジック</vt:lpstr>
      <vt:lpstr>クラス図</vt:lpstr>
      <vt:lpstr>画面設計</vt:lpstr>
      <vt:lpstr>ＤＢ設計</vt:lpstr>
      <vt:lpstr>効果見積もり</vt:lpstr>
      <vt:lpstr>Ape</vt:lpstr>
      <vt:lpstr>処理形態</vt:lpstr>
      <vt:lpstr>処理形態</vt:lpstr>
    </vt:vector>
  </TitlesOfParts>
  <Company>株式会社 東芝</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デザインセンター</dc:creator>
  <cp:lastModifiedBy>takezawa akira(竹澤 晃 ＴＭＣ ○四日市□ＩＴ推○共開Ｇ)</cp:lastModifiedBy>
  <cp:revision>874</cp:revision>
  <dcterms:created xsi:type="dcterms:W3CDTF">2016-10-05T02:08:29Z</dcterms:created>
  <dcterms:modified xsi:type="dcterms:W3CDTF">2022-09-02T08:18:22Z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0x010100D244A04E08B78943BE7A7F2F6BBCC2D2</vt:lpwstr>
  </property>
</Properties>
</file>