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5.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3785" r:id="rId5"/>
    <p:sldMasterId id="2147483805" r:id="rId6"/>
    <p:sldMasterId id="2147483825" r:id="rId7"/>
    <p:sldMasterId id="2147483845" r:id="rId8"/>
    <p:sldMasterId id="2147483865" r:id="rId9"/>
  </p:sldMasterIdLst>
  <p:notesMasterIdLst>
    <p:notesMasterId r:id="rId15"/>
  </p:notesMasterIdLst>
  <p:handoutMasterIdLst>
    <p:handoutMasterId r:id="rId16"/>
  </p:handoutMasterIdLst>
  <p:sldIdLst>
    <p:sldId id="256" r:id="rId10"/>
    <p:sldId id="265" r:id="rId11"/>
    <p:sldId id="259" r:id="rId12"/>
    <p:sldId id="264" r:id="rId13"/>
    <p:sldId id="262"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B6186"/>
    <a:srgbClr val="1D1DFF"/>
    <a:srgbClr val="FF6699"/>
    <a:srgbClr val="3B3BFF"/>
    <a:srgbClr val="728BD8"/>
    <a:srgbClr val="0057A8"/>
    <a:srgbClr val="9CE1F8"/>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03" autoAdjust="0"/>
    <p:restoredTop sz="86397"/>
  </p:normalViewPr>
  <p:slideViewPr>
    <p:cSldViewPr snapToGrid="0" snapToObjects="1">
      <p:cViewPr varScale="1">
        <p:scale>
          <a:sx n="121" d="100"/>
          <a:sy n="121" d="100"/>
        </p:scale>
        <p:origin x="710" y="8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xmlns=""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xmlns=""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2022/9/9</a:t>
            </a:fld>
            <a:endParaRPr kumimoji="1" lang="ja-JP" altLang="en-US"/>
          </a:p>
        </p:txBody>
      </p:sp>
      <p:sp>
        <p:nvSpPr>
          <p:cNvPr id="4" name="フッター プレースホルダー 3">
            <a:extLst>
              <a:ext uri="{FF2B5EF4-FFF2-40B4-BE49-F238E27FC236}">
                <a16:creationId xmlns:a16="http://schemas.microsoft.com/office/drawing/2014/main" xmlns=""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xmlns=""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70325432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5933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79922726"/>
      </p:ext>
    </p:extLst>
  </p:cSld>
  <p:clrMapOvr>
    <a:masterClrMapping/>
  </p:clrMapOvr>
  <p:hf sldNum="0"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2608988"/>
      </p:ext>
    </p:extLst>
  </p:cSld>
  <p:clrMapOvr>
    <a:masterClrMapping/>
  </p:clrMapOvr>
  <p:hf sldNum="0" hd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793922420"/>
      </p:ext>
    </p:extLst>
  </p:cSld>
  <p:clrMapOvr>
    <a:masterClrMapping/>
  </p:clrMapOvr>
  <p:hf sldNum="0"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261630513"/>
      </p:ext>
    </p:extLst>
  </p:cSld>
  <p:clrMapOvr>
    <a:masterClrMapping/>
  </p:clrMapOvr>
  <p:hf sldNum="0"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64660"/>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51252976"/>
      </p:ext>
    </p:extLst>
  </p:cSld>
  <p:clrMapOvr>
    <a:masterClrMapping/>
  </p:clrMapOvr>
  <p:timing>
    <p:tnLst>
      <p:par>
        <p:cTn id="1" dur="indefinite" restart="never" nodeType="tmRoot"/>
      </p:par>
    </p:tnLst>
  </p:timing>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229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22348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39226941"/>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ext uri="{BB962C8B-B14F-4D97-AF65-F5344CB8AC3E}">
        <p14:creationId xmlns:p14="http://schemas.microsoft.com/office/powerpoint/2010/main" val="25151474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1840084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45673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075605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lt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2021456151"/>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lt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184022182"/>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lt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311696818"/>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lt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465844204"/>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944651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4765144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アジェンダ">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auto">
          <a:xfrm>
            <a:off x="432000" y="864000"/>
            <a:ext cx="9019543" cy="5220000"/>
          </a:xfrm>
        </p:spPr>
        <p:txBody>
          <a:bodyPr/>
          <a:lstStyle>
            <a:lvl1pPr marL="0" indent="-450000">
              <a:spcBef>
                <a:spcPts val="1500"/>
              </a:spcBef>
              <a:buFont typeface="+mj-lt"/>
              <a:buAutoNum type="arabicPeriod"/>
              <a:defRPr sz="3200" b="1" baseline="0">
                <a:solidFill>
                  <a:schemeClr val="bg1"/>
                </a:solidFill>
              </a:defRPr>
            </a:lvl1pPr>
            <a:lvl2pPr marL="720000" indent="-179388">
              <a:buFont typeface="Arial" charset="0"/>
              <a:buChar char="•"/>
              <a:tabLst/>
              <a:defRPr>
                <a:solidFill>
                  <a:schemeClr val="bg1"/>
                </a:solidFill>
              </a:defRPr>
            </a:lvl2pPr>
            <a:lvl3pPr marL="1080000">
              <a:defRPr>
                <a:solidFill>
                  <a:schemeClr val="bg1"/>
                </a:solidFill>
              </a:defRPr>
            </a:lvl3pPr>
            <a:lvl4pPr marL="1440000">
              <a:defRPr>
                <a:solidFill>
                  <a:schemeClr val="bg1"/>
                </a:solidFill>
              </a:defRPr>
            </a:lvl4pPr>
            <a:lvl5pPr marL="1800000">
              <a:defRPr>
                <a:solidFill>
                  <a:schemeClr val="bg1"/>
                </a:solidFill>
              </a:defRPr>
            </a:lvl5pPr>
            <a:lvl6pPr>
              <a:defRPr>
                <a:solidFill>
                  <a:schemeClr val="bg1"/>
                </a:solidFill>
              </a:defRPr>
            </a:lvl6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コンセプ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auto">
          <a:xfrm>
            <a:off x="432001" y="864000"/>
            <a:ext cx="9019544" cy="5220000"/>
          </a:xfrm>
        </p:spPr>
        <p:txBody>
          <a:bodyPr anchor="ctr">
            <a:normAutofit/>
          </a:bodyPr>
          <a:lstStyle>
            <a:lvl1pPr marL="0" indent="0">
              <a:lnSpc>
                <a:spcPct val="100000"/>
              </a:lnSpc>
              <a:spcBef>
                <a:spcPts val="1500"/>
              </a:spcBef>
              <a:buFontTx/>
              <a:buNone/>
              <a:defRPr sz="4400" b="1">
                <a:solidFill>
                  <a:schemeClr val="bg1"/>
                </a:solidFill>
              </a:defRPr>
            </a:lvl1pPr>
            <a:lvl2pPr marL="0" indent="0">
              <a:lnSpc>
                <a:spcPct val="100000"/>
              </a:lnSpc>
              <a:spcBef>
                <a:spcPts val="1500"/>
              </a:spcBef>
              <a:buFontTx/>
              <a:buNone/>
              <a:defRPr sz="2800" b="1">
                <a:solidFill>
                  <a:schemeClr val="bg1"/>
                </a:solidFill>
              </a:defRPr>
            </a:lvl2pPr>
            <a:lvl3pPr marL="0" indent="0">
              <a:lnSpc>
                <a:spcPct val="100000"/>
              </a:lnSpc>
              <a:spcBef>
                <a:spcPts val="1500"/>
              </a:spcBef>
              <a:buFontTx/>
              <a:buNone/>
              <a:defRPr sz="2400" b="1">
                <a:solidFill>
                  <a:schemeClr val="bg1"/>
                </a:solidFill>
              </a:defRPr>
            </a:lvl3pPr>
            <a:lvl4pPr marL="0" indent="0">
              <a:lnSpc>
                <a:spcPct val="100000"/>
              </a:lnSpc>
              <a:spcBef>
                <a:spcPts val="1500"/>
              </a:spcBef>
              <a:buFontTx/>
              <a:buNone/>
              <a:defRPr sz="1800" b="1">
                <a:solidFill>
                  <a:schemeClr val="bg1"/>
                </a:solidFill>
              </a:defRPr>
            </a:lvl4pPr>
            <a:lvl5pPr marL="0" indent="0">
              <a:lnSpc>
                <a:spcPct val="100000"/>
              </a:lnSpc>
              <a:spcBef>
                <a:spcPts val="1500"/>
              </a:spcBef>
              <a:buFontTx/>
              <a:buNone/>
              <a:defRPr sz="1600" b="1">
                <a:solidFill>
                  <a:schemeClr val="bg1"/>
                </a:solidFill>
              </a:defRPr>
            </a:lvl5pPr>
            <a:lvl6pPr marL="0" indent="0">
              <a:spcBef>
                <a:spcPts val="1500"/>
              </a:spcBef>
              <a:buNone/>
              <a:defRPr sz="1200" b="1">
                <a:solidFill>
                  <a:schemeClr val="bg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4011950395"/>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auto">
          <a:xfrm>
            <a:off x="4064000" y="864000"/>
            <a:ext cx="7696000" cy="5220000"/>
          </a:xfrm>
        </p:spPr>
        <p:txBody>
          <a:bodyPr anchor="t">
            <a:normAutofit/>
          </a:bodyPr>
          <a:lstStyle>
            <a:lvl1pPr marL="0" indent="0">
              <a:lnSpc>
                <a:spcPct val="100000"/>
              </a:lnSpc>
              <a:spcBef>
                <a:spcPts val="1000"/>
              </a:spcBef>
              <a:buFontTx/>
              <a:buNone/>
              <a:defRPr sz="3600" b="1" baseline="0">
                <a:solidFill>
                  <a:schemeClr val="bg1"/>
                </a:solidFill>
              </a:defRPr>
            </a:lvl1pPr>
            <a:lvl2pPr marL="0" indent="0">
              <a:lnSpc>
                <a:spcPct val="100000"/>
              </a:lnSpc>
              <a:spcBef>
                <a:spcPts val="1000"/>
              </a:spcBef>
              <a:buFontTx/>
              <a:buNone/>
              <a:defRPr sz="1400" b="0">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auto">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bg1"/>
                </a:solidFill>
              </a:defRPr>
            </a:lvl1pPr>
            <a:lvl2pPr marL="0" indent="0">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lt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bg1"/>
                </a:solidFill>
              </a:defRPr>
            </a:lvl1pPr>
            <a:lvl2pPr marL="0" indent="0" algn="ctr">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a:t>
            </a:r>
            <a:r>
              <a:rPr kumimoji="1" lang="ja-JP" altLang="en-US" smtClean="0"/>
              <a:t>結論</a:t>
            </a:r>
            <a:r>
              <a:rPr kumimoji="1" lang="en-US" altLang="ja-JP" smtClean="0"/>
              <a:t> 26pt</a:t>
            </a:r>
            <a:endParaRPr kumimoji="1" lang="en-US" altLang="ja-JP" dirty="0" smtClean="0"/>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457883"/>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094832608"/>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1648063804"/>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854742508"/>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157728019"/>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3449295393"/>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47481463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149427810"/>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80390902"/>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0088953"/>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81025335"/>
      </p:ext>
    </p:extLst>
  </p:cSld>
  <p:clrMapOvr>
    <a:masterClrMapping/>
  </p:clrMapOvr>
  <p:timing>
    <p:tnLst>
      <p:par>
        <p:cTn id="1" dur="indefinite" restart="never" nodeType="tmRoot"/>
      </p:par>
    </p:tnLst>
  </p:timing>
  <p:hf sldNum="0"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505273042"/>
      </p:ext>
    </p:extLst>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044499546"/>
      </p:ext>
    </p:extLst>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795411102"/>
      </p:ext>
    </p:extLst>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518472468"/>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51540003"/>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7811133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3599560"/>
      </p:ext>
    </p:extLst>
  </p:cSld>
  <p:clrMapOvr>
    <a:masterClrMapping/>
  </p:clrMapOvr>
  <p:hf sldNum="0"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632773246"/>
      </p:ext>
    </p:extLst>
  </p:cSld>
  <p:clrMapOvr>
    <a:masterClrMapping/>
  </p:clrMapOvr>
  <p:hf sldNum="0"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5525791"/>
      </p:ext>
    </p:extLst>
  </p:cSld>
  <p:clrMapOvr>
    <a:masterClrMapping/>
  </p:clrMapOvr>
  <p:hf sldNum="0"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157923662"/>
      </p:ext>
    </p:extLst>
  </p:cSld>
  <p:clrMapOvr>
    <a:masterClrMapping/>
  </p:clrMapOvr>
  <p:hf sldNum="0"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791666047"/>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497669208"/>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8651721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theme" Target="../theme/theme3.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theme" Target="../theme/theme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3" Type="http://schemas.openxmlformats.org/officeDocument/2006/relationships/slideLayout" Target="../slideLayouts/slideLayout105.xml"/><Relationship Id="rId21" Type="http://schemas.openxmlformats.org/officeDocument/2006/relationships/theme" Target="../theme/theme6.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gray">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a:t>
              </a:r>
              <a:r>
                <a:rPr kumimoji="1" lang="en-US" altLang="ja-JP" sz="2000" b="1" dirty="0">
                  <a:solidFill>
                    <a:schemeClr val="tx1"/>
                  </a:solidFill>
                </a:rPr>
                <a:t>Blue</a:t>
              </a:r>
              <a:endParaRPr kumimoji="1" lang="en-US" altLang="ja-JP" sz="1600" b="1" dirty="0">
                <a:solidFill>
                  <a:schemeClr val="tx1"/>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Blue</a:t>
              </a:r>
            </a:p>
            <a:p>
              <a:r>
                <a:rPr lang="en-US" altLang="ja-JP" sz="1600" b="1" dirty="0" smtClean="0">
                  <a:solidFill>
                    <a:schemeClr val="tx1"/>
                  </a:solidFill>
                </a:rPr>
                <a:t>R 26 G </a:t>
              </a:r>
              <a:r>
                <a:rPr lang="mr-IN" altLang="ja-JP" sz="1600" b="1" dirty="0" smtClean="0">
                  <a:solidFill>
                    <a:schemeClr val="tx1"/>
                  </a:solidFill>
                </a:rPr>
                <a:t>18</a:t>
              </a:r>
              <a:r>
                <a:rPr lang="en-US" altLang="ja-JP" sz="1600" b="1" dirty="0" smtClean="0">
                  <a:solidFill>
                    <a:schemeClr val="tx1"/>
                  </a:solidFill>
                </a:rPr>
                <a:t>8 B </a:t>
              </a:r>
              <a:r>
                <a:rPr lang="mr-IN" altLang="ja-JP" sz="1600" b="1" dirty="0" smtClean="0">
                  <a:solidFill>
                    <a:schemeClr val="tx1"/>
                  </a:solidFill>
                </a:rPr>
                <a:t>23</a:t>
              </a:r>
              <a:r>
                <a:rPr lang="en-US" altLang="ja-JP" sz="1600" b="1" dirty="0" smtClean="0">
                  <a:solidFill>
                    <a:schemeClr val="tx1"/>
                  </a:solidFill>
                </a:rPr>
                <a:t>9</a:t>
              </a:r>
            </a:p>
            <a:p>
              <a:r>
                <a:rPr lang="en-US" altLang="ja-JP" sz="1600" b="1" dirty="0" smtClean="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26" name="図形グループ 25"/>
          <p:cNvGrpSpPr/>
          <p:nvPr userDrawn="1"/>
        </p:nvGrpSpPr>
        <p:grpSpPr bwMode="gray">
          <a:xfrm>
            <a:off x="12461878" y="73831"/>
            <a:ext cx="2160000" cy="5893470"/>
            <a:chOff x="9414258" y="73831"/>
            <a:chExt cx="2160000" cy="5893470"/>
          </a:xfrm>
        </p:grpSpPr>
        <p:sp>
          <p:nvSpPr>
            <p:cNvPr id="27" name="正方形/長方形 26">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1" r:id="rId3"/>
    <p:sldLayoutId id="2147483712" r:id="rId4"/>
    <p:sldLayoutId id="2147483710" r:id="rId5"/>
    <p:sldLayoutId id="2147483713" r:id="rId6"/>
    <p:sldLayoutId id="2147483758" r:id="rId7"/>
    <p:sldLayoutId id="2147483775" r:id="rId8"/>
    <p:sldLayoutId id="2147483760" r:id="rId9"/>
    <p:sldLayoutId id="2147483941" r:id="rId10"/>
    <p:sldLayoutId id="2147483784" r:id="rId11"/>
    <p:sldLayoutId id="2147483783" r:id="rId12"/>
    <p:sldLayoutId id="2147483753" r:id="rId13"/>
    <p:sldLayoutId id="2147483782" r:id="rId14"/>
    <p:sldLayoutId id="2147483777" r:id="rId15"/>
    <p:sldLayoutId id="2147483756" r:id="rId16"/>
    <p:sldLayoutId id="2147483781" r:id="rId17"/>
    <p:sldLayoutId id="2147483757" r:id="rId18"/>
    <p:sldLayoutId id="2147483761" r:id="rId19"/>
    <p:sldLayoutId id="2147483714" r:id="rId20"/>
    <p:sldLayoutId id="2147484108" r:id="rId21"/>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ltGray">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smtClean="0">
                  <a:solidFill>
                    <a:schemeClr val="bg1"/>
                  </a:solidFill>
                </a:rPr>
                <a:t>Magenta</a:t>
              </a:r>
              <a:endParaRPr lang="sk-SK" altLang="ja-JP" sz="160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E10D7D</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1" name="図形グループ 30"/>
          <p:cNvGrpSpPr/>
          <p:nvPr userDrawn="1"/>
        </p:nvGrpSpPr>
        <p:grpSpPr bwMode="ltGray">
          <a:xfrm>
            <a:off x="12461878" y="73831"/>
            <a:ext cx="2160000" cy="5893470"/>
            <a:chOff x="9414258" y="73831"/>
            <a:chExt cx="2160000" cy="5893470"/>
          </a:xfrm>
        </p:grpSpPr>
        <p:sp>
          <p:nvSpPr>
            <p:cNvPr id="32" name="正方形/長方形 31">
              <a:extLst>
                <a:ext uri="{FF2B5EF4-FFF2-40B4-BE49-F238E27FC236}">
                  <a16:creationId xmlns:a16="http://schemas.microsoft.com/office/drawing/2014/main" xmlns="" id="{20291749-600C-6F44-B44A-30EE4F750BC2}"/>
                </a:ext>
              </a:extLst>
            </p:cNvPr>
            <p:cNvSpPr/>
            <p:nvPr userDrawn="1"/>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a16="http://schemas.microsoft.com/office/drawing/2014/main" xmlns="" id="{9BAC09B0-8FD9-2F48-83F3-0249A53CC359}"/>
                </a:ext>
              </a:extLst>
            </p:cNvPr>
            <p:cNvSpPr/>
            <p:nvPr userDrawn="1"/>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4" name="正方形/長方形 33">
              <a:extLst>
                <a:ext uri="{FF2B5EF4-FFF2-40B4-BE49-F238E27FC236}">
                  <a16:creationId xmlns:a16="http://schemas.microsoft.com/office/drawing/2014/main" xmlns="" id="{B1570B1A-A7CC-0248-813B-F16299697CD3}"/>
                </a:ext>
              </a:extLst>
            </p:cNvPr>
            <p:cNvSpPr/>
            <p:nvPr userDrawn="1"/>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xmlns="" id="{CE0C46B0-3187-604A-8836-F173F09F871B}"/>
                </a:ext>
              </a:extLst>
            </p:cNvPr>
            <p:cNvSpPr/>
            <p:nvPr userDrawn="1"/>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5" name="正方形/長方形 44">
              <a:extLst>
                <a:ext uri="{FF2B5EF4-FFF2-40B4-BE49-F238E27FC236}">
                  <a16:creationId xmlns:a16="http://schemas.microsoft.com/office/drawing/2014/main" xmlns="" id="{326B3F25-041D-F946-89A6-A08D03EA045D}"/>
                </a:ext>
              </a:extLst>
            </p:cNvPr>
            <p:cNvSpPr/>
            <p:nvPr userDrawn="1"/>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a16="http://schemas.microsoft.com/office/drawing/2014/main" xmlns="" id="{B47977B7-6935-F14F-A5AC-850B73E6D657}"/>
                </a:ext>
              </a:extLst>
            </p:cNvPr>
            <p:cNvSpPr/>
            <p:nvPr userDrawn="1"/>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7" name="正方形/長方形 46">
              <a:extLst>
                <a:ext uri="{FF2B5EF4-FFF2-40B4-BE49-F238E27FC236}">
                  <a16:creationId xmlns:a16="http://schemas.microsoft.com/office/drawing/2014/main" xmlns="" id="{403D7310-F881-034C-B7B2-1008805369CB}"/>
                </a:ext>
              </a:extLst>
            </p:cNvPr>
            <p:cNvSpPr/>
            <p:nvPr userDrawn="1"/>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85926101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 id="2147484049" r:id="rId18"/>
    <p:sldLayoutId id="2147484050" r:id="rId19"/>
    <p:sldLayoutId id="2147484051"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FDD000</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36395490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 id="2147484060" r:id="rId15"/>
    <p:sldLayoutId id="2147484061" r:id="rId16"/>
    <p:sldLayoutId id="2147484062" r:id="rId17"/>
    <p:sldLayoutId id="2147484063" r:id="rId18"/>
    <p:sldLayoutId id="2147484064" r:id="rId19"/>
    <p:sldLayoutId id="2147484065"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E6E6E6</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pt-BR" altLang="ja-JP" sz="1200" b="1" dirty="0" err="1" smtClean="0">
                  <a:solidFill>
                    <a:schemeClr val="tx1"/>
                  </a:solidFill>
                </a:rPr>
                <a:t>R</a:t>
              </a:r>
              <a:r>
                <a:rPr kumimoji="1" lang="pt-BR" altLang="ja-JP" sz="1200" b="1" dirty="0" smtClean="0">
                  <a:solidFill>
                    <a:schemeClr val="tx1"/>
                  </a:solidFill>
                </a:rPr>
                <a:t> 26 </a:t>
              </a:r>
              <a:r>
                <a:rPr kumimoji="1" lang="pt-BR" altLang="ja-JP" sz="1200" b="1" dirty="0" err="1" smtClean="0">
                  <a:solidFill>
                    <a:schemeClr val="tx1"/>
                  </a:solidFill>
                </a:rPr>
                <a:t>G</a:t>
              </a:r>
              <a:r>
                <a:rPr kumimoji="1" lang="pt-BR" altLang="ja-JP" sz="1200" b="1" dirty="0" smtClean="0">
                  <a:solidFill>
                    <a:schemeClr val="tx1"/>
                  </a:solidFill>
                </a:rPr>
                <a:t> 188 </a:t>
              </a:r>
              <a:r>
                <a:rPr kumimoji="1" lang="pt-BR" altLang="ja-JP" sz="1200" b="1" dirty="0" err="1" smtClean="0">
                  <a:solidFill>
                    <a:schemeClr val="tx1"/>
                  </a:solidFill>
                </a:rPr>
                <a:t>B</a:t>
              </a:r>
              <a:r>
                <a:rPr kumimoji="1" lang="pt-BR" altLang="ja-JP" sz="1200" b="1" dirty="0" smtClean="0">
                  <a:solidFill>
                    <a:schemeClr val="tx1"/>
                  </a:solidFill>
                </a:rPr>
                <a:t> 239</a:t>
              </a:r>
            </a:p>
            <a:p>
              <a:pPr marL="0" indent="0">
                <a:buFontTx/>
                <a:buNone/>
              </a:pPr>
              <a:r>
                <a:rPr kumimoji="1" lang="pt-BR" altLang="ja-JP" sz="1200" b="1" dirty="0" smtClean="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is-IS" altLang="ja-JP" sz="1200" b="1" dirty="0" smtClean="0">
                  <a:solidFill>
                    <a:schemeClr val="bg1"/>
                  </a:solidFill>
                </a:rPr>
                <a:t>R 225 G 13 B 125</a:t>
              </a:r>
            </a:p>
            <a:p>
              <a:r>
                <a:rPr lang="is-IS" altLang="ja-JP" sz="1200" b="1" dirty="0" smtClean="0">
                  <a:solidFill>
                    <a:schemeClr val="bg1"/>
                  </a:solidFill>
                </a:rPr>
                <a:t>E10D7D</a:t>
              </a:r>
              <a:endParaRPr lang="cs-CZ" altLang="ja-JP" sz="1200" b="1" dirty="0" smtClean="0">
                <a:solidFill>
                  <a:schemeClr val="bg1"/>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45" name="正方形/長方形 4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7" name="正方形/長方形 46">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9" name="正方形/長方形 48">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29023391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 id="2147484077" r:id="rId18"/>
    <p:sldLayoutId id="2147484078" r:id="rId19"/>
    <p:sldLayoutId id="2147484079" r:id="rId20"/>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userDrawn="1"/>
        </p:nvGrpSpPr>
        <p:grpSpPr bwMode="gray">
          <a:xfrm>
            <a:off x="-2430126" y="1"/>
            <a:ext cx="2160248" cy="5400000"/>
            <a:chOff x="-2430126" y="1"/>
            <a:chExt cx="2160248" cy="5400000"/>
          </a:xfrm>
        </p:grpSpPr>
        <p:sp>
          <p:nvSpPr>
            <p:cNvPr id="26" name="テキスト ボックス 25">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30" name="図形グループ 29"/>
          <p:cNvGrpSpPr/>
          <p:nvPr userDrawn="1"/>
        </p:nvGrpSpPr>
        <p:grpSpPr bwMode="gray">
          <a:xfrm>
            <a:off x="12461878" y="73831"/>
            <a:ext cx="2160000" cy="5893470"/>
            <a:chOff x="9414258" y="73831"/>
            <a:chExt cx="2160000" cy="5893470"/>
          </a:xfrm>
        </p:grpSpPr>
        <p:sp>
          <p:nvSpPr>
            <p:cNvPr id="31" name="正方形/長方形 30">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35" name="正方形/長方形 34">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6" name="正方形/長方形 45">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337340708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 id="2147484092" r:id="rId19"/>
    <p:sldLayoutId id="2147484093" r:id="rId20"/>
    <p:sldLayoutId id="2147484110"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F29614</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3278217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 id="2147484105" r:id="rId18"/>
    <p:sldLayoutId id="2147484106" r:id="rId19"/>
    <p:sldLayoutId id="2147484107"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220" y="2351946"/>
            <a:ext cx="6830273" cy="1122184"/>
          </a:xfrm>
        </p:spPr>
        <p:txBody>
          <a:bodyPr/>
          <a:lstStyle/>
          <a:p>
            <a:r>
              <a:rPr kumimoji="1" lang="en-US" altLang="ja-JP" smtClean="0"/>
              <a:t>How </a:t>
            </a:r>
            <a:r>
              <a:rPr kumimoji="1" lang="en-US" altLang="ja-JP" smtClean="0"/>
              <a:t>To PARALELL</a:t>
            </a:r>
            <a:endParaRPr kumimoji="1" lang="ja-JP" altLang="en-US" dirty="0"/>
          </a:p>
        </p:txBody>
      </p:sp>
      <p:sp>
        <p:nvSpPr>
          <p:cNvPr id="3" name="テキスト プレースホルダー 2"/>
          <p:cNvSpPr>
            <a:spLocks noGrp="1"/>
          </p:cNvSpPr>
          <p:nvPr>
            <p:ph type="body" sz="quarter" idx="14"/>
          </p:nvPr>
        </p:nvSpPr>
        <p:spPr/>
        <p:txBody>
          <a:bodyPr/>
          <a:lstStyle/>
          <a:p>
            <a:endParaRPr kumimoji="1" lang="ja-JP" altLang="en-US"/>
          </a:p>
        </p:txBody>
      </p:sp>
      <p:sp>
        <p:nvSpPr>
          <p:cNvPr id="4" name="テキスト プレースホルダー 3"/>
          <p:cNvSpPr>
            <a:spLocks noGrp="1"/>
          </p:cNvSpPr>
          <p:nvPr>
            <p:ph type="body" sz="quarter" idx="17"/>
          </p:nvPr>
        </p:nvSpPr>
        <p:spPr/>
        <p:txBody>
          <a:bodyPr/>
          <a:lstStyle/>
          <a:p>
            <a:endParaRPr kumimoji="1" lang="ja-JP" altLang="en-US"/>
          </a:p>
        </p:txBody>
      </p:sp>
    </p:spTree>
    <p:extLst>
      <p:ext uri="{BB962C8B-B14F-4D97-AF65-F5344CB8AC3E}">
        <p14:creationId xmlns:p14="http://schemas.microsoft.com/office/powerpoint/2010/main" val="96983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パラレル化定期用に向けて</a:t>
            </a:r>
            <a:endParaRPr kumimoji="1" lang="ja-JP" altLang="en-US" dirty="0"/>
          </a:p>
        </p:txBody>
      </p:sp>
      <p:sp>
        <p:nvSpPr>
          <p:cNvPr id="4" name="テキスト プレースホルダー 3"/>
          <p:cNvSpPr>
            <a:spLocks noGrp="1"/>
          </p:cNvSpPr>
          <p:nvPr>
            <p:ph type="body" sz="quarter" idx="27"/>
          </p:nvPr>
        </p:nvSpPr>
        <p:spPr>
          <a:xfrm>
            <a:off x="432000" y="1693091"/>
            <a:ext cx="11327926" cy="3326649"/>
          </a:xfrm>
        </p:spPr>
        <p:txBody>
          <a:bodyPr>
            <a:normAutofit/>
          </a:bodyPr>
          <a:lstStyle/>
          <a:p>
            <a:r>
              <a:rPr kumimoji="1" lang="ja-JP" altLang="en-US" dirty="0" smtClean="0"/>
              <a:t>パラレル化を適用すると、リソースの圧迫となる。</a:t>
            </a:r>
            <a:r>
              <a:rPr kumimoji="1" lang="en-US" altLang="ja-JP" dirty="0" smtClean="0"/>
              <a:t>CPU</a:t>
            </a:r>
            <a:r>
              <a:rPr kumimoji="1" lang="ja-JP" altLang="en-US" dirty="0" smtClean="0"/>
              <a:t>の使用率やメモリの使用率の上昇がある。</a:t>
            </a:r>
            <a:endParaRPr kumimoji="1" lang="en-US" altLang="ja-JP" dirty="0" smtClean="0"/>
          </a:p>
          <a:p>
            <a:r>
              <a:rPr lang="ja-JP" altLang="en-US" dirty="0" smtClean="0"/>
              <a:t>ただし、パラメータを適切に設定することによって制御可能であり、効果は得られる。</a:t>
            </a:r>
            <a:endParaRPr lang="en-US" altLang="ja-JP" dirty="0"/>
          </a:p>
          <a:p>
            <a:endParaRPr lang="en-US" altLang="ja-JP" dirty="0" smtClean="0"/>
          </a:p>
          <a:p>
            <a:r>
              <a:rPr lang="ja-JP" altLang="en-US" dirty="0" smtClean="0"/>
              <a:t>全クエリをパラレル化するなどは適切ではないのではしないこと。</a:t>
            </a:r>
            <a:endParaRPr lang="en-US" altLang="ja-JP" dirty="0" smtClean="0"/>
          </a:p>
          <a:p>
            <a:endParaRPr lang="en-US" altLang="ja-JP" dirty="0"/>
          </a:p>
          <a:p>
            <a:r>
              <a:rPr lang="ja-JP" altLang="en-US" dirty="0" smtClean="0"/>
              <a:t>対象は高負荷</a:t>
            </a:r>
            <a:r>
              <a:rPr lang="en-US" altLang="ja-JP" dirty="0" smtClean="0"/>
              <a:t>SQL</a:t>
            </a:r>
            <a:r>
              <a:rPr lang="ja-JP" altLang="en-US" dirty="0" smtClean="0"/>
              <a:t>のみ。それ以外の超高負荷</a:t>
            </a:r>
            <a:r>
              <a:rPr lang="en-US" altLang="ja-JP" dirty="0" smtClean="0"/>
              <a:t>SQL</a:t>
            </a:r>
            <a:r>
              <a:rPr lang="ja-JP" altLang="en-US" dirty="0" smtClean="0"/>
              <a:t>や低負荷はすべて通常処理さえることを進める。</a:t>
            </a:r>
            <a:endParaRPr lang="en-US" altLang="ja-JP" dirty="0" smtClean="0"/>
          </a:p>
          <a:p>
            <a:endParaRPr kumimoji="1" lang="en-US" altLang="ja-JP" dirty="0" smtClean="0"/>
          </a:p>
        </p:txBody>
      </p:sp>
      <p:sp>
        <p:nvSpPr>
          <p:cNvPr id="6" name="テキスト プレースホルダー 5"/>
          <p:cNvSpPr>
            <a:spLocks noGrp="1"/>
          </p:cNvSpPr>
          <p:nvPr>
            <p:ph type="body" sz="quarter" idx="29"/>
          </p:nvPr>
        </p:nvSpPr>
        <p:spPr/>
        <p:txBody>
          <a:bodyPr/>
          <a:lstStyle/>
          <a:p>
            <a:r>
              <a:rPr lang="ja-JP" altLang="en-US" dirty="0"/>
              <a:t>パラレル化</a:t>
            </a:r>
            <a:r>
              <a:rPr lang="ja-JP" altLang="en-US" dirty="0" smtClean="0"/>
              <a:t>適用する</a:t>
            </a:r>
            <a:r>
              <a:rPr lang="ja-JP" altLang="en-US" dirty="0"/>
              <a:t>際</a:t>
            </a:r>
            <a:r>
              <a:rPr lang="ja-JP" altLang="en-US" dirty="0" smtClean="0"/>
              <a:t>はリソースに注意</a:t>
            </a:r>
            <a:endParaRPr lang="en-US" altLang="ja-JP" dirty="0"/>
          </a:p>
        </p:txBody>
      </p:sp>
      <p:sp>
        <p:nvSpPr>
          <p:cNvPr id="9" name="Rectangle 5"/>
          <p:cNvSpPr>
            <a:spLocks noChangeArrowheads="1"/>
          </p:cNvSpPr>
          <p:nvPr/>
        </p:nvSpPr>
        <p:spPr bwMode="auto">
          <a:xfrm>
            <a:off x="0" y="2819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Tree>
    <p:extLst>
      <p:ext uri="{BB962C8B-B14F-4D97-AF65-F5344CB8AC3E}">
        <p14:creationId xmlns:p14="http://schemas.microsoft.com/office/powerpoint/2010/main" val="22379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パラレル化定期用に向けて</a:t>
            </a:r>
            <a:endParaRPr kumimoji="1" lang="ja-JP" altLang="en-US" dirty="0"/>
          </a:p>
        </p:txBody>
      </p:sp>
      <p:sp>
        <p:nvSpPr>
          <p:cNvPr id="3" name="コンテンツ プレースホルダー 2"/>
          <p:cNvSpPr>
            <a:spLocks noGrp="1"/>
          </p:cNvSpPr>
          <p:nvPr>
            <p:ph sz="quarter" idx="24"/>
          </p:nvPr>
        </p:nvSpPr>
        <p:spPr/>
        <p:txBody>
          <a:bodyPr/>
          <a:lstStyle/>
          <a:p>
            <a:r>
              <a:rPr lang="en-US" altLang="ja-JP" dirty="0"/>
              <a:t>#</a:t>
            </a:r>
            <a:r>
              <a:rPr lang="ja-JP" altLang="en-US" dirty="0"/>
              <a:t>パラメータ</a:t>
            </a:r>
          </a:p>
          <a:p>
            <a:r>
              <a:rPr lang="en-US" altLang="ja-JP" dirty="0" err="1"/>
              <a:t>parallel_min_time_threshold</a:t>
            </a:r>
            <a:r>
              <a:rPr lang="en-US" altLang="ja-JP" dirty="0"/>
              <a:t> 30 --①minimum parallel query servers per instance</a:t>
            </a:r>
          </a:p>
          <a:p>
            <a:r>
              <a:rPr lang="en-US" altLang="ja-JP" dirty="0" err="1"/>
              <a:t>parallel_degree_policy</a:t>
            </a:r>
            <a:r>
              <a:rPr lang="en-US" altLang="ja-JP" dirty="0"/>
              <a:t> AUTO       --②policy used to compute the degree of </a:t>
            </a:r>
            <a:r>
              <a:rPr lang="en-US" altLang="ja-JP" dirty="0" smtClean="0"/>
              <a:t>parallelism</a:t>
            </a:r>
            <a:r>
              <a:rPr lang="ja-JP" altLang="en-US" dirty="0" smtClean="0"/>
              <a:t>　</a:t>
            </a:r>
            <a:r>
              <a:rPr lang="en-US" altLang="ja-JP" dirty="0" smtClean="0"/>
              <a:t> </a:t>
            </a:r>
            <a:r>
              <a:rPr lang="en-US" altLang="ja-JP" dirty="0"/>
              <a:t>(MANUAL/LIMITED/AUTO)</a:t>
            </a:r>
          </a:p>
          <a:p>
            <a:r>
              <a:rPr lang="en-US" altLang="ja-JP" dirty="0"/>
              <a:t>processes </a:t>
            </a:r>
            <a:r>
              <a:rPr lang="en-US" altLang="ja-JP" dirty="0" smtClean="0"/>
              <a:t>1024 </a:t>
            </a:r>
            <a:endParaRPr lang="en-US" altLang="ja-JP" dirty="0"/>
          </a:p>
          <a:p>
            <a:r>
              <a:rPr lang="en-US" altLang="ja-JP" dirty="0" err="1"/>
              <a:t>parallel_max_servers</a:t>
            </a:r>
            <a:r>
              <a:rPr lang="en-US" altLang="ja-JP" dirty="0"/>
              <a:t>    256</a:t>
            </a:r>
          </a:p>
          <a:p>
            <a:r>
              <a:rPr lang="en-US" altLang="ja-JP" dirty="0" err="1"/>
              <a:t>parallel_servers_target</a:t>
            </a:r>
            <a:r>
              <a:rPr lang="en-US" altLang="ja-JP" dirty="0"/>
              <a:t> 128</a:t>
            </a:r>
          </a:p>
          <a:p>
            <a:r>
              <a:rPr lang="en-US" altLang="ja-JP" dirty="0" err="1"/>
              <a:t>parallel_threads_per_cpu</a:t>
            </a:r>
            <a:r>
              <a:rPr lang="en-US" altLang="ja-JP" dirty="0"/>
              <a:t> 8</a:t>
            </a:r>
          </a:p>
          <a:p>
            <a:endParaRPr kumimoji="1" lang="ja-JP" altLang="en-US" dirty="0"/>
          </a:p>
        </p:txBody>
      </p:sp>
      <p:sp>
        <p:nvSpPr>
          <p:cNvPr id="4" name="テキスト プレースホルダー 3"/>
          <p:cNvSpPr>
            <a:spLocks noGrp="1"/>
          </p:cNvSpPr>
          <p:nvPr>
            <p:ph type="body" sz="quarter" idx="27"/>
          </p:nvPr>
        </p:nvSpPr>
        <p:spPr/>
        <p:txBody>
          <a:bodyPr/>
          <a:lstStyle/>
          <a:p>
            <a:r>
              <a:rPr kumimoji="1" lang="ja-JP" altLang="en-US" dirty="0" smtClean="0"/>
              <a:t>パラレル適用する際は必ず下記設定値をいじること。特にキュー構造を用意する</a:t>
            </a:r>
            <a:r>
              <a:rPr lang="en-US" altLang="ja-JP" dirty="0" err="1"/>
              <a:t>parallel_degree_policy</a:t>
            </a:r>
            <a:r>
              <a:rPr lang="en-US" altLang="ja-JP" dirty="0"/>
              <a:t> </a:t>
            </a:r>
            <a:r>
              <a:rPr lang="ja-JP" altLang="en-US" dirty="0" smtClean="0"/>
              <a:t>は必須。</a:t>
            </a:r>
            <a:endParaRPr kumimoji="1" lang="en-US" altLang="ja-JP" dirty="0" smtClean="0"/>
          </a:p>
        </p:txBody>
      </p:sp>
      <p:sp>
        <p:nvSpPr>
          <p:cNvPr id="5" name="テキスト プレースホルダー 4"/>
          <p:cNvSpPr>
            <a:spLocks noGrp="1"/>
          </p:cNvSpPr>
          <p:nvPr>
            <p:ph type="body" sz="quarter" idx="28"/>
          </p:nvPr>
        </p:nvSpPr>
        <p:spPr/>
        <p:txBody>
          <a:bodyPr/>
          <a:lstStyle/>
          <a:p>
            <a:r>
              <a:rPr kumimoji="1" lang="ja-JP" altLang="en-US" dirty="0" smtClean="0"/>
              <a:t>またクエリを複数のプロセスに分割するため、</a:t>
            </a:r>
            <a:r>
              <a:rPr kumimoji="1" lang="en-US" altLang="ja-JP" dirty="0" smtClean="0"/>
              <a:t>SGA</a:t>
            </a:r>
            <a:r>
              <a:rPr kumimoji="1" lang="ja-JP" altLang="en-US" dirty="0" smtClean="0"/>
              <a:t>領域が圧迫する。</a:t>
            </a:r>
            <a:r>
              <a:rPr kumimoji="1" lang="en-US" altLang="ja-JP" dirty="0" smtClean="0"/>
              <a:t>SGA</a:t>
            </a:r>
            <a:r>
              <a:rPr kumimoji="1" lang="ja-JP" altLang="en-US" dirty="0" smtClean="0"/>
              <a:t>領域も足りなければ増加を検討すること。</a:t>
            </a:r>
            <a:endParaRPr kumimoji="1" lang="ja-JP" altLang="en-US" dirty="0"/>
          </a:p>
        </p:txBody>
      </p:sp>
      <p:sp>
        <p:nvSpPr>
          <p:cNvPr id="6" name="テキスト プレースホルダー 5"/>
          <p:cNvSpPr>
            <a:spLocks noGrp="1"/>
          </p:cNvSpPr>
          <p:nvPr>
            <p:ph type="body" sz="quarter" idx="29"/>
          </p:nvPr>
        </p:nvSpPr>
        <p:spPr/>
        <p:txBody>
          <a:bodyPr/>
          <a:lstStyle/>
          <a:p>
            <a:r>
              <a:rPr lang="ja-JP" altLang="en-US" dirty="0"/>
              <a:t>パラレル化</a:t>
            </a:r>
            <a:r>
              <a:rPr lang="ja-JP" altLang="en-US" dirty="0" smtClean="0"/>
              <a:t>適用する</a:t>
            </a:r>
            <a:r>
              <a:rPr lang="ja-JP" altLang="en-US" dirty="0"/>
              <a:t>際</a:t>
            </a:r>
            <a:r>
              <a:rPr lang="ja-JP" altLang="en-US" dirty="0" smtClean="0"/>
              <a:t>はパラメータに注意</a:t>
            </a:r>
            <a:endParaRPr lang="en-US" altLang="ja-JP" dirty="0"/>
          </a:p>
        </p:txBody>
      </p:sp>
      <p:sp>
        <p:nvSpPr>
          <p:cNvPr id="9" name="Rectangle 5"/>
          <p:cNvSpPr>
            <a:spLocks noChangeArrowheads="1"/>
          </p:cNvSpPr>
          <p:nvPr/>
        </p:nvSpPr>
        <p:spPr bwMode="auto">
          <a:xfrm>
            <a:off x="0" y="2819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Tree>
    <p:extLst>
      <p:ext uri="{BB962C8B-B14F-4D97-AF65-F5344CB8AC3E}">
        <p14:creationId xmlns:p14="http://schemas.microsoft.com/office/powerpoint/2010/main" val="55272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24"/>
          </p:nvPr>
        </p:nvSpPr>
        <p:spPr>
          <a:xfrm>
            <a:off x="431800" y="1973793"/>
            <a:ext cx="11328200" cy="4307189"/>
          </a:xfrm>
        </p:spPr>
        <p:txBody>
          <a:bodyPr>
            <a:normAutofit fontScale="55000" lnSpcReduction="20000"/>
          </a:bodyPr>
          <a:lstStyle/>
          <a:p>
            <a:r>
              <a:rPr lang="en-US" altLang="ja-JP" dirty="0"/>
              <a:t>#</a:t>
            </a:r>
            <a:r>
              <a:rPr lang="ja-JP" altLang="en-US" dirty="0"/>
              <a:t>パラメータ</a:t>
            </a:r>
          </a:p>
          <a:p>
            <a:r>
              <a:rPr lang="en-US" altLang="ja-JP" dirty="0" err="1"/>
              <a:t>parallel_min_time_threshold</a:t>
            </a:r>
            <a:r>
              <a:rPr lang="en-US" altLang="ja-JP" dirty="0"/>
              <a:t> 30 --①minimum parallel query servers per </a:t>
            </a:r>
            <a:r>
              <a:rPr lang="en-US" altLang="ja-JP" dirty="0" smtClean="0"/>
              <a:t>instance</a:t>
            </a:r>
          </a:p>
          <a:p>
            <a:r>
              <a:rPr lang="ja-JP" altLang="en-US" dirty="0" smtClean="0"/>
              <a:t>クエリをパラレル化するための閾値。</a:t>
            </a:r>
            <a:r>
              <a:rPr lang="en-US" altLang="ja-JP" dirty="0" smtClean="0"/>
              <a:t>AWR</a:t>
            </a:r>
            <a:r>
              <a:rPr lang="ja-JP" altLang="en-US" dirty="0" smtClean="0"/>
              <a:t>で</a:t>
            </a:r>
            <a:r>
              <a:rPr lang="en-US" altLang="ja-JP" dirty="0" err="1" smtClean="0"/>
              <a:t>ElpsedTime</a:t>
            </a:r>
            <a:r>
              <a:rPr lang="ja-JP" altLang="en-US" dirty="0" smtClean="0"/>
              <a:t>の</a:t>
            </a:r>
            <a:r>
              <a:rPr lang="en-US" altLang="ja-JP" dirty="0" smtClean="0"/>
              <a:t>SQL</a:t>
            </a:r>
            <a:r>
              <a:rPr lang="ja-JP" altLang="en-US" dirty="0" smtClean="0"/>
              <a:t>確認し、全体的に適切な値にする。</a:t>
            </a:r>
            <a:endParaRPr lang="en-US" altLang="ja-JP" dirty="0" smtClean="0"/>
          </a:p>
          <a:p>
            <a:r>
              <a:rPr lang="ja-JP" altLang="en-US" dirty="0" smtClean="0"/>
              <a:t>全てパラレル化するなどは絶対しないこと。</a:t>
            </a:r>
            <a:endParaRPr lang="en-US" altLang="ja-JP" dirty="0"/>
          </a:p>
          <a:p>
            <a:r>
              <a:rPr lang="en-US" altLang="ja-JP" dirty="0" err="1"/>
              <a:t>parallel_degree_policy</a:t>
            </a:r>
            <a:r>
              <a:rPr lang="en-US" altLang="ja-JP" dirty="0"/>
              <a:t> AUTO       --②policy used to compute the degree of parallelism</a:t>
            </a:r>
            <a:r>
              <a:rPr lang="ja-JP" altLang="en-US" dirty="0"/>
              <a:t>　</a:t>
            </a:r>
            <a:r>
              <a:rPr lang="en-US" altLang="ja-JP" dirty="0"/>
              <a:t> (MANUAL/LIMITED/AUTO</a:t>
            </a:r>
            <a:r>
              <a:rPr lang="en-US" altLang="ja-JP" dirty="0" smtClean="0"/>
              <a:t>)</a:t>
            </a:r>
          </a:p>
          <a:p>
            <a:r>
              <a:rPr lang="ja-JP" altLang="en-US" dirty="0" smtClean="0"/>
              <a:t>パラレル化されたクエリのためのキュー構造を用意する。ここは</a:t>
            </a:r>
            <a:r>
              <a:rPr lang="en-US" altLang="ja-JP" dirty="0" smtClean="0"/>
              <a:t>AUTO</a:t>
            </a:r>
            <a:r>
              <a:rPr lang="ja-JP" altLang="en-US" dirty="0" smtClean="0"/>
              <a:t>で良い</a:t>
            </a:r>
            <a:endParaRPr lang="en-US" altLang="ja-JP" dirty="0"/>
          </a:p>
          <a:p>
            <a:r>
              <a:rPr lang="en-US" altLang="ja-JP" dirty="0"/>
              <a:t>processes 1024 </a:t>
            </a:r>
            <a:endParaRPr lang="en-US" altLang="ja-JP" dirty="0" smtClean="0"/>
          </a:p>
          <a:p>
            <a:r>
              <a:rPr lang="ja-JP" altLang="en-US" dirty="0" smtClean="0"/>
              <a:t>できるだけ設定可能な値にする</a:t>
            </a:r>
            <a:endParaRPr lang="en-US" altLang="ja-JP" dirty="0"/>
          </a:p>
          <a:p>
            <a:r>
              <a:rPr lang="en-US" altLang="ja-JP" dirty="0" err="1"/>
              <a:t>parallel_max_servers</a:t>
            </a:r>
            <a:r>
              <a:rPr lang="en-US" altLang="ja-JP" dirty="0"/>
              <a:t>    </a:t>
            </a:r>
            <a:r>
              <a:rPr lang="en-US" altLang="ja-JP" dirty="0" smtClean="0"/>
              <a:t>256</a:t>
            </a:r>
          </a:p>
          <a:p>
            <a:r>
              <a:rPr lang="ja-JP" altLang="en-US" dirty="0" smtClean="0"/>
              <a:t>パラレル化をさせるための</a:t>
            </a:r>
            <a:r>
              <a:rPr lang="en-US" altLang="ja-JP" dirty="0" smtClean="0"/>
              <a:t>MAXSERVER</a:t>
            </a:r>
            <a:r>
              <a:rPr lang="ja-JP" altLang="en-US" dirty="0" err="1" smtClean="0"/>
              <a:t>。</a:t>
            </a:r>
            <a:r>
              <a:rPr lang="ja-JP" altLang="en-US" dirty="0" smtClean="0"/>
              <a:t>キュー構造に入れずどれだけ実行できるかのパラレル化させたプロセス数に相当する。</a:t>
            </a:r>
            <a:r>
              <a:rPr lang="en-US" altLang="ja-JP" dirty="0" smtClean="0"/>
              <a:t>2^n</a:t>
            </a:r>
            <a:r>
              <a:rPr lang="ja-JP" altLang="en-US" dirty="0" smtClean="0"/>
              <a:t>単位で徐々にあげて良き。効果が良いと思ったら適切値</a:t>
            </a:r>
            <a:endParaRPr lang="en-US" altLang="ja-JP" dirty="0" smtClean="0"/>
          </a:p>
          <a:p>
            <a:endParaRPr lang="en-US" altLang="ja-JP" dirty="0"/>
          </a:p>
          <a:p>
            <a:r>
              <a:rPr lang="en-US" altLang="ja-JP" dirty="0" err="1"/>
              <a:t>parallel_servers_target</a:t>
            </a:r>
            <a:r>
              <a:rPr lang="en-US" altLang="ja-JP" dirty="0"/>
              <a:t> </a:t>
            </a:r>
            <a:r>
              <a:rPr lang="en-US" altLang="ja-JP" dirty="0" smtClean="0"/>
              <a:t>128</a:t>
            </a:r>
          </a:p>
          <a:p>
            <a:r>
              <a:rPr lang="ja-JP" altLang="en-US" dirty="0" smtClean="0"/>
              <a:t>キュー構造にはいるのは、リソースが十分にある場合である。この場合クエリをパラレル化した際に</a:t>
            </a:r>
            <a:r>
              <a:rPr lang="en-US" altLang="ja-JP" dirty="0" smtClean="0"/>
              <a:t>128</a:t>
            </a:r>
            <a:r>
              <a:rPr lang="ja-JP" altLang="en-US" dirty="0" smtClean="0"/>
              <a:t>以上のプロセスとなった場合には通常処理することになる。負荷が高すぎる</a:t>
            </a:r>
            <a:r>
              <a:rPr lang="en-US" altLang="ja-JP" dirty="0" smtClean="0"/>
              <a:t>(</a:t>
            </a:r>
            <a:r>
              <a:rPr lang="ja-JP" altLang="en-US" dirty="0" smtClean="0"/>
              <a:t>パラレル化した際にプロセスが超過多</a:t>
            </a:r>
            <a:r>
              <a:rPr lang="en-US" altLang="ja-JP" dirty="0" smtClean="0"/>
              <a:t>)</a:t>
            </a:r>
            <a:r>
              <a:rPr lang="ja-JP" altLang="en-US" dirty="0" smtClean="0"/>
              <a:t>は通常処理させたほうがよい。その為の設定値。サーバスペックと用相談。</a:t>
            </a:r>
            <a:endParaRPr lang="en-US" altLang="ja-JP" dirty="0"/>
          </a:p>
          <a:p>
            <a:r>
              <a:rPr lang="en-US" altLang="ja-JP" dirty="0" err="1"/>
              <a:t>parallel_threads_per_cpu</a:t>
            </a:r>
            <a:r>
              <a:rPr lang="en-US" altLang="ja-JP" dirty="0"/>
              <a:t> </a:t>
            </a:r>
            <a:r>
              <a:rPr lang="en-US" altLang="ja-JP" dirty="0" smtClean="0"/>
              <a:t>8</a:t>
            </a:r>
          </a:p>
          <a:p>
            <a:r>
              <a:rPr lang="ja-JP" altLang="en-US" dirty="0" smtClean="0"/>
              <a:t>パラレル化させる</a:t>
            </a:r>
            <a:r>
              <a:rPr lang="en-US" altLang="ja-JP" dirty="0" smtClean="0"/>
              <a:t>CPU</a:t>
            </a:r>
            <a:r>
              <a:rPr lang="ja-JP" altLang="en-US" dirty="0" smtClean="0"/>
              <a:t>数</a:t>
            </a:r>
            <a:r>
              <a:rPr lang="en-US" altLang="ja-JP" dirty="0" smtClean="0"/>
              <a:t>(</a:t>
            </a:r>
            <a:r>
              <a:rPr lang="ja-JP" altLang="en-US" dirty="0" smtClean="0"/>
              <a:t>スレッド数</a:t>
            </a:r>
            <a:r>
              <a:rPr lang="en-US" altLang="ja-JP" dirty="0" smtClean="0"/>
              <a:t>)</a:t>
            </a:r>
          </a:p>
          <a:p>
            <a:r>
              <a:rPr lang="ja-JP" altLang="en-US" dirty="0" smtClean="0"/>
              <a:t>８つをパラレル処理に対応させることが可能。</a:t>
            </a:r>
            <a:endParaRPr lang="en-US" altLang="ja-JP" dirty="0"/>
          </a:p>
          <a:p>
            <a:endParaRPr kumimoji="1" lang="ja-JP" altLang="en-US" dirty="0"/>
          </a:p>
        </p:txBody>
      </p:sp>
      <p:sp>
        <p:nvSpPr>
          <p:cNvPr id="6" name="テキスト プレースホルダー 5"/>
          <p:cNvSpPr>
            <a:spLocks noGrp="1"/>
          </p:cNvSpPr>
          <p:nvPr>
            <p:ph type="body" sz="quarter" idx="29"/>
          </p:nvPr>
        </p:nvSpPr>
        <p:spPr/>
        <p:txBody>
          <a:bodyPr/>
          <a:lstStyle/>
          <a:p>
            <a:r>
              <a:rPr kumimoji="1" lang="ja-JP" altLang="en-US" dirty="0" smtClean="0"/>
              <a:t>パラメータの設定の仕方</a:t>
            </a:r>
            <a:endParaRPr kumimoji="1" lang="ja-JP" altLang="en-US" dirty="0"/>
          </a:p>
        </p:txBody>
      </p:sp>
    </p:spTree>
    <p:extLst>
      <p:ext uri="{BB962C8B-B14F-4D97-AF65-F5344CB8AC3E}">
        <p14:creationId xmlns:p14="http://schemas.microsoft.com/office/powerpoint/2010/main" val="273193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449181"/>
      </p:ext>
    </p:extLst>
  </p:cSld>
  <p:clrMapOvr>
    <a:masterClrMapping/>
  </p:clrMapOvr>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xml><?xml version="1.0" encoding="utf-8"?>
<a:theme xmlns:a="http://schemas.openxmlformats.org/drawingml/2006/main" name="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3.xml><?xml version="1.0" encoding="utf-8"?>
<a:theme xmlns:a="http://schemas.openxmlformats.org/drawingml/2006/main" name="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6.xml><?xml version="1.0" encoding="utf-8"?>
<a:theme xmlns:a="http://schemas.openxmlformats.org/drawingml/2006/main" name="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A31A39C385E9A49849EF3038DBDC572" ma:contentTypeVersion="1" ma:contentTypeDescription="新しいドキュメントを作成します。" ma:contentTypeScope="" ma:versionID="971de7d529a15a1bd32893fa392bfc6c">
  <xsd:schema xmlns:xsd="http://www.w3.org/2001/XMLSchema" xmlns:xs="http://www.w3.org/2001/XMLSchema" xmlns:p="http://schemas.microsoft.com/office/2006/metadata/properties" xmlns:ns2="http://schemas.microsoft.com/sharepoint/v3/fields" targetNamespace="http://schemas.microsoft.com/office/2006/metadata/properties" ma:root="true" ma:fieldsID="312e5799ff16bbc67e22bf3500e2e423" ns2:_="">
    <xsd:import namespace="http://schemas.microsoft.com/sharepoint/v3/fields"/>
    <xsd:element name="properties">
      <xsd:complexType>
        <xsd:sequence>
          <xsd:element name="documentManagement">
            <xsd:complexType>
              <xsd:all>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バージョン"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E9EF2B-4B35-4696-B971-BA7F8DC2B8BD}">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microsoft.com/sharepoint/v3/fields"/>
    <ds:schemaRef ds:uri="http://www.w3.org/XML/1998/namespace"/>
    <ds:schemaRef ds:uri="http://purl.org/dc/elements/1.1/"/>
  </ds:schemaRefs>
</ds:datastoreItem>
</file>

<file path=customXml/itemProps2.xml><?xml version="1.0" encoding="utf-8"?>
<ds:datastoreItem xmlns:ds="http://schemas.openxmlformats.org/officeDocument/2006/customXml" ds:itemID="{0B5ADE61-C8E4-49D5-9901-4CBB65139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499B19-97D0-4595-80A7-CC3256DFC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168</Words>
  <Application>Microsoft Office PowerPoint</Application>
  <PresentationFormat>ワイド画面</PresentationFormat>
  <Paragraphs>37</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6</vt:i4>
      </vt:variant>
      <vt:variant>
        <vt:lpstr>スライド タイトル</vt:lpstr>
      </vt:variant>
      <vt:variant>
        <vt:i4>5</vt:i4>
      </vt:variant>
    </vt:vector>
  </HeadingPairs>
  <TitlesOfParts>
    <vt:vector size="15" baseType="lpstr">
      <vt:lpstr>メイリオ</vt:lpstr>
      <vt:lpstr>メイリオ</vt:lpstr>
      <vt:lpstr>游ゴシック</vt:lpstr>
      <vt:lpstr>Arial</vt:lpstr>
      <vt:lpstr>ライトブルー</vt:lpstr>
      <vt:lpstr>マゼンタ</vt:lpstr>
      <vt:lpstr>イエロー</vt:lpstr>
      <vt:lpstr>ライトグレー</vt:lpstr>
      <vt:lpstr>ライトグリーン</vt:lpstr>
      <vt:lpstr>オレンジ</vt:lpstr>
      <vt:lpstr>How To PARALELL</vt:lpstr>
      <vt:lpstr>パラレル化定期用に向けて</vt:lpstr>
      <vt:lpstr>パラレル化定期用に向けて</vt:lpstr>
      <vt:lpstr>PowerPoint プレゼンテーション</vt:lpstr>
      <vt:lpstr>PowerPoint プレゼンテーション</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2019-07-17T05:12:58Z</cp:lastPrinted>
  <dcterms:created xsi:type="dcterms:W3CDTF">2019-09-05T23:04:12Z</dcterms:created>
  <dcterms:modified xsi:type="dcterms:W3CDTF">2022-09-09T04:38:17Z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0x010100BA31A39C385E9A49849EF3038DBDC572</vt:lpwstr>
  </property>
</Properties>
</file>