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2FE59-592A-413F-BBAB-1701B849C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F220DB-C669-41FC-890D-BC8E05C2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3C36E-AD39-4222-AC2E-D9602DCC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88B0C-299E-4076-976E-1B946B6D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F535F5-6925-4B1C-8FBF-56F3078D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4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B6980-1CAB-495A-A036-CCD785BD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078FF2-9E2C-4C95-8F5C-8FDB9EE4F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6E5A8-7688-4B73-954E-E3A2724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EF51E8-7E05-4587-BF34-9F4CC11F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6AC78-0178-454A-BCE8-BE1C6C83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1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30DE76-605D-4CC2-B3FF-38A83C0B4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C1F445-9299-4DC2-9081-8DB4328B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F7D8D-A911-44E1-97E6-9307B3E5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3F546-BBD1-48DB-AFCE-5AE794E5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583B7-2CD9-4B28-95B0-75A55B4A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920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DD4F3-82C3-41DF-AE12-137B86D8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48853-47C4-4506-9D0A-86A3833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2D3694-2AF5-421E-9BAE-00B64A1F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8C2BC-5552-4D72-BC82-2B29F65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417712-ED71-42D9-ADF6-28617B72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3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2CE6C-E96E-4D11-9F99-A3A72FC6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A911-4365-478B-A744-26D58981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7E184-10E8-4058-8A51-F7C04EB9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DFFD7-FBEB-48BE-BC79-D380285A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8FFE9-8339-4DB5-BC60-67FFE7AD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392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DED4-5F41-4D12-BB03-AA6EA4A0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E513C6-B5CF-43B5-AEEF-9A1F478E8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1C95E4-89F5-4587-BB0F-9C1453E27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A0BF47-3D0D-401D-B66F-7E01992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34654-1682-4958-99B4-142FB505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578AB-4D82-4F29-A165-D666DAB8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B4F87-3660-4D53-8452-36096A38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827000-A6F2-464D-8E72-023FFF67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572DFE-C193-4109-803A-BA1616B4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103CCD-6D56-4D6F-A64A-5643EC082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D76DAF-2B64-490B-855D-F60865033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22F7CE-557C-4F0E-B1FF-50D2BDD1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C9B2DD-71C0-49C8-8893-24303BA1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CFFC9D-A635-4607-8E5D-EA96AB99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60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8BAC6-DF86-4DDD-8ADA-3ED9D9DB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5FD5AB-2A0E-49AA-AEFC-B8590812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801676-204C-47E0-92B2-1FD64444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00991-8A8E-4AAD-BC59-752DCE1F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66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E82B77-A697-414F-AA08-2641DDA5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BF0929-AD75-4DF9-A18C-F333C35E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2058E-BB9F-40E0-AD3E-4BF4556C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77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167E9-15CC-4DA0-80E6-96351839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28F3B-D116-45F6-B4AE-8A8F3CB7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AD3407-7EDD-4884-B91E-CD1F12193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A8CAD4-ED52-41B8-A029-64211B50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7848E-309D-476B-82E5-BA2C7B24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8C0DE-0CE9-45B9-8D46-4881E844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27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FA536-2F59-4724-8999-C0D4658B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299B4-6BF7-4BE7-A973-6780619E1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FB3117-3211-44B5-9B82-7F7188CF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5B5018-B885-4937-B8FE-24A62A22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EBEC9D-D6C4-4622-82CE-7156A9EC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8C94A-358E-4BB0-B250-931C1BFE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142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6FB08F-5842-4850-92E4-C8F92A09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AABEA-719B-4F8B-B3CA-D19580FC3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B3909-FC2E-4B1F-9C57-DDCAED5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09FEB-E92A-4D01-B810-C30A9B8B75F2}" type="datetimeFigureOut">
              <a:rPr kumimoji="1" lang="ja-JP" altLang="en-US" smtClean="0"/>
              <a:t>2021/3/16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E9D38-4F98-4FEC-977B-34C023D56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A12F8B-E52B-4F37-8A38-5C9D00C68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1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5098345-CA8D-4B3B-9ED3-5B4DCBB32AE3}"/>
              </a:ext>
            </a:extLst>
          </p:cNvPr>
          <p:cNvSpPr/>
          <p:nvPr/>
        </p:nvSpPr>
        <p:spPr>
          <a:xfrm>
            <a:off x="822960" y="74295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1CB9B7AE-F31C-4962-8348-7BF4A6954822}"/>
              </a:ext>
            </a:extLst>
          </p:cNvPr>
          <p:cNvSpPr/>
          <p:nvPr/>
        </p:nvSpPr>
        <p:spPr>
          <a:xfrm>
            <a:off x="3729990" y="74295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58FBBE5-E3F9-4B5F-9B7C-5CD038CE5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40148"/>
              </p:ext>
            </p:extLst>
          </p:nvPr>
        </p:nvGraphicFramePr>
        <p:xfrm>
          <a:off x="4255690" y="2443480"/>
          <a:ext cx="303117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2776323294"/>
                    </a:ext>
                  </a:extLst>
                </a:gridCol>
                <a:gridCol w="1848168">
                  <a:extLst>
                    <a:ext uri="{9D8B030D-6E8A-4147-A177-3AD203B41FA5}">
                      <a16:colId xmlns:a16="http://schemas.microsoft.com/office/drawing/2014/main" val="1989362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登録パスワード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6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Alice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nsrgT79H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h8KEiQYn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0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2589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A6C13E-D177-4E34-A1D0-AEA14BD1D8C5}"/>
              </a:ext>
            </a:extLst>
          </p:cNvPr>
          <p:cNvSpPr txBox="1"/>
          <p:nvPr/>
        </p:nvSpPr>
        <p:spPr>
          <a:xfrm>
            <a:off x="822960" y="18359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Alice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2B0270-35D2-42FD-8B08-58B8C1BCDA1C}"/>
              </a:ext>
            </a:extLst>
          </p:cNvPr>
          <p:cNvSpPr txBox="1"/>
          <p:nvPr/>
        </p:nvSpPr>
        <p:spPr>
          <a:xfrm>
            <a:off x="3405892" y="1835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認証サーバ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C539BD-794E-4C72-8144-23DAF9CA02E3}"/>
              </a:ext>
            </a:extLst>
          </p:cNvPr>
          <p:cNvCxnSpPr/>
          <p:nvPr/>
        </p:nvCxnSpPr>
        <p:spPr>
          <a:xfrm>
            <a:off x="1691640" y="1028700"/>
            <a:ext cx="1805940" cy="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03F5A9-753E-4F62-A154-662DAC20F8C5}"/>
              </a:ext>
            </a:extLst>
          </p:cNvPr>
          <p:cNvSpPr txBox="1"/>
          <p:nvPr/>
        </p:nvSpPr>
        <p:spPr>
          <a:xfrm>
            <a:off x="1422192" y="6449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①パスワードの送信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D4FE7F-B1BD-42E5-88A7-6777B23937A5}"/>
              </a:ext>
            </a:extLst>
          </p:cNvPr>
          <p:cNvSpPr txBox="1"/>
          <p:nvPr/>
        </p:nvSpPr>
        <p:spPr>
          <a:xfrm>
            <a:off x="4255690" y="6791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②登録パスワードとの比較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911769F-C77E-4C40-81CE-34986A38AC42}"/>
              </a:ext>
            </a:extLst>
          </p:cNvPr>
          <p:cNvCxnSpPr>
            <a:cxnSpLocks/>
          </p:cNvCxnSpPr>
          <p:nvPr/>
        </p:nvCxnSpPr>
        <p:spPr>
          <a:xfrm flipH="1" flipV="1">
            <a:off x="1724026" y="1417835"/>
            <a:ext cx="1773554" cy="1446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9F31AF-6C38-4AB0-9D32-0F58A269F542}"/>
              </a:ext>
            </a:extLst>
          </p:cNvPr>
          <p:cNvSpPr txBox="1"/>
          <p:nvPr/>
        </p:nvSpPr>
        <p:spPr>
          <a:xfrm>
            <a:off x="1925196" y="14452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r>
              <a:rPr kumimoji="1" lang="ja-JP" altLang="en-US" dirty="0"/>
              <a:t>認証結果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E203316-0B62-438E-87D8-DEB0A8A1B1D0}"/>
              </a:ext>
            </a:extLst>
          </p:cNvPr>
          <p:cNvSpPr/>
          <p:nvPr/>
        </p:nvSpPr>
        <p:spPr>
          <a:xfrm>
            <a:off x="7551420" y="381000"/>
            <a:ext cx="14706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104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6C922E12-F5E3-4CE5-B8F4-AD78112627B4}"/>
              </a:ext>
            </a:extLst>
          </p:cNvPr>
          <p:cNvSpPr/>
          <p:nvPr/>
        </p:nvSpPr>
        <p:spPr>
          <a:xfrm>
            <a:off x="822960" y="74295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5E7E18A-686F-4119-8832-E5800117B0C0}"/>
              </a:ext>
            </a:extLst>
          </p:cNvPr>
          <p:cNvSpPr/>
          <p:nvPr/>
        </p:nvSpPr>
        <p:spPr>
          <a:xfrm>
            <a:off x="3729990" y="74295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717CDC-EAA5-4E4C-AE20-DF355F7C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39086"/>
              </p:ext>
            </p:extLst>
          </p:nvPr>
        </p:nvGraphicFramePr>
        <p:xfrm>
          <a:off x="4255690" y="2443480"/>
          <a:ext cx="4768735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776323294"/>
                    </a:ext>
                  </a:extLst>
                </a:gridCol>
                <a:gridCol w="3598430">
                  <a:extLst>
                    <a:ext uri="{9D8B030D-6E8A-4147-A177-3AD203B41FA5}">
                      <a16:colId xmlns:a16="http://schemas.microsoft.com/office/drawing/2014/main" val="1989362957"/>
                    </a:ext>
                  </a:extLst>
                </a:gridCol>
              </a:tblGrid>
              <a:tr h="23257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パスワードのハッシュ値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66020"/>
                  </a:ext>
                </a:extLst>
              </a:tr>
              <a:tr h="32496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Alice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bdec917da3fd43e6d9a28a7dd762d8888944b8973d1e17174ab2d4758655b3de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2946"/>
                  </a:ext>
                </a:extLst>
              </a:tr>
              <a:tr h="32496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b28e6e6ab2715faa1df1a2ea833319b687f0e68c6faa797ae5cf39282388c997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09567"/>
                  </a:ext>
                </a:extLst>
              </a:tr>
              <a:tr h="23257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2589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89FE03-2DB7-4536-B87E-84C8EED4F347}"/>
              </a:ext>
            </a:extLst>
          </p:cNvPr>
          <p:cNvSpPr txBox="1"/>
          <p:nvPr/>
        </p:nvSpPr>
        <p:spPr>
          <a:xfrm>
            <a:off x="822960" y="18359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Alice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4E408-6DAE-4FFE-B4CE-DCAD4BE72F1C}"/>
              </a:ext>
            </a:extLst>
          </p:cNvPr>
          <p:cNvSpPr txBox="1"/>
          <p:nvPr/>
        </p:nvSpPr>
        <p:spPr>
          <a:xfrm>
            <a:off x="3405892" y="1835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認証サーバ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A92E87E-3770-42FB-B503-E8A2E451BE94}"/>
              </a:ext>
            </a:extLst>
          </p:cNvPr>
          <p:cNvCxnSpPr/>
          <p:nvPr/>
        </p:nvCxnSpPr>
        <p:spPr>
          <a:xfrm>
            <a:off x="1691640" y="1028700"/>
            <a:ext cx="1805940" cy="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A3D7F2-08B6-47DD-8222-D8A661F23F6C}"/>
              </a:ext>
            </a:extLst>
          </p:cNvPr>
          <p:cNvSpPr txBox="1"/>
          <p:nvPr/>
        </p:nvSpPr>
        <p:spPr>
          <a:xfrm>
            <a:off x="1422192" y="6449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①パスワードの送信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61CF1E-7454-46AF-A148-C030383CD223}"/>
              </a:ext>
            </a:extLst>
          </p:cNvPr>
          <p:cNvSpPr txBox="1"/>
          <p:nvPr/>
        </p:nvSpPr>
        <p:spPr>
          <a:xfrm>
            <a:off x="4255690" y="67919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②入力されたパスワードのハッシュ値を計算</a:t>
            </a:r>
            <a:endParaRPr kumimoji="1" lang="en-US" altLang="ja-JP" dirty="0"/>
          </a:p>
          <a:p>
            <a:r>
              <a:rPr kumimoji="1" lang="ja-JP" altLang="en-US" dirty="0"/>
              <a:t>③登録されたパスワードハッシュ値との比較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D17BDB1-28B5-42D1-B6F5-C0D798E37DB9}"/>
              </a:ext>
            </a:extLst>
          </p:cNvPr>
          <p:cNvCxnSpPr>
            <a:cxnSpLocks/>
          </p:cNvCxnSpPr>
          <p:nvPr/>
        </p:nvCxnSpPr>
        <p:spPr>
          <a:xfrm flipH="1" flipV="1">
            <a:off x="1724026" y="1417835"/>
            <a:ext cx="1773554" cy="1446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2B7201-5391-48E6-A33F-81C7B46B778A}"/>
              </a:ext>
            </a:extLst>
          </p:cNvPr>
          <p:cNvSpPr txBox="1"/>
          <p:nvPr/>
        </p:nvSpPr>
        <p:spPr>
          <a:xfrm>
            <a:off x="1925196" y="14452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r>
              <a:rPr kumimoji="1" lang="ja-JP" altLang="en-US" dirty="0"/>
              <a:t>認証結果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E3D67E7-1A04-4F1E-98FF-C47ED87BC75A}"/>
              </a:ext>
            </a:extLst>
          </p:cNvPr>
          <p:cNvSpPr/>
          <p:nvPr/>
        </p:nvSpPr>
        <p:spPr>
          <a:xfrm>
            <a:off x="7551420" y="381000"/>
            <a:ext cx="14706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35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3252EC-94AE-49D4-B67C-E6E099C3F471}"/>
              </a:ext>
            </a:extLst>
          </p:cNvPr>
          <p:cNvSpPr/>
          <p:nvPr/>
        </p:nvSpPr>
        <p:spPr>
          <a:xfrm>
            <a:off x="4866640" y="2296160"/>
            <a:ext cx="4826000" cy="21844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4CEFA39F-29DE-456E-B4A0-DAEE8C89A9CF}"/>
              </a:ext>
            </a:extLst>
          </p:cNvPr>
          <p:cNvSpPr/>
          <p:nvPr/>
        </p:nvSpPr>
        <p:spPr>
          <a:xfrm>
            <a:off x="7823200" y="320167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20756-FDD0-4C5E-BC5D-0B6D17568CD3}"/>
              </a:ext>
            </a:extLst>
          </p:cNvPr>
          <p:cNvSpPr/>
          <p:nvPr/>
        </p:nvSpPr>
        <p:spPr>
          <a:xfrm>
            <a:off x="6797040" y="3629660"/>
            <a:ext cx="690880" cy="401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7675FA-5060-4D11-8BCC-F3C6EDD564E9}"/>
              </a:ext>
            </a:extLst>
          </p:cNvPr>
          <p:cNvSpPr/>
          <p:nvPr/>
        </p:nvSpPr>
        <p:spPr>
          <a:xfrm>
            <a:off x="1859280" y="4480560"/>
            <a:ext cx="2143760" cy="12903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C55F1C-3E18-4C2C-BF84-1C05E0497E24}"/>
              </a:ext>
            </a:extLst>
          </p:cNvPr>
          <p:cNvSpPr/>
          <p:nvPr/>
        </p:nvSpPr>
        <p:spPr>
          <a:xfrm>
            <a:off x="2743200" y="5055870"/>
            <a:ext cx="690880" cy="562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自宅</a:t>
            </a:r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A1188A7-C663-4A3E-A1CD-200E39783243}"/>
              </a:ext>
            </a:extLst>
          </p:cNvPr>
          <p:cNvCxnSpPr>
            <a:stCxn id="6" idx="3"/>
          </p:cNvCxnSpPr>
          <p:nvPr/>
        </p:nvCxnSpPr>
        <p:spPr>
          <a:xfrm flipV="1">
            <a:off x="4003040" y="4236720"/>
            <a:ext cx="863600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5FF5E9-1478-4CBB-B56B-A1612DE8E43F}"/>
              </a:ext>
            </a:extLst>
          </p:cNvPr>
          <p:cNvSpPr/>
          <p:nvPr/>
        </p:nvSpPr>
        <p:spPr>
          <a:xfrm>
            <a:off x="5161280" y="3429000"/>
            <a:ext cx="690880" cy="601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他の</a:t>
            </a:r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D25D4E-D091-4242-9923-E25A56FE1A5E}"/>
              </a:ext>
            </a:extLst>
          </p:cNvPr>
          <p:cNvSpPr/>
          <p:nvPr/>
        </p:nvSpPr>
        <p:spPr>
          <a:xfrm>
            <a:off x="8303260" y="2447925"/>
            <a:ext cx="1016000" cy="601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組織内サーバ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7A71532-9981-4F20-82C9-DB17A69CB22E}"/>
              </a:ext>
            </a:extLst>
          </p:cNvPr>
          <p:cNvSpPr/>
          <p:nvPr/>
        </p:nvSpPr>
        <p:spPr>
          <a:xfrm>
            <a:off x="467360" y="2932747"/>
            <a:ext cx="2143760" cy="537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クラウド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96CAFB6-9541-46F2-BE92-B87B31FE2A93}"/>
              </a:ext>
            </a:extLst>
          </p:cNvPr>
          <p:cNvSpPr/>
          <p:nvPr/>
        </p:nvSpPr>
        <p:spPr>
          <a:xfrm>
            <a:off x="2362200" y="534035"/>
            <a:ext cx="2143760" cy="889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悪意のある</a:t>
            </a:r>
            <a:endParaRPr kumimoji="1" lang="en-US" altLang="ja-JP" dirty="0"/>
          </a:p>
          <a:p>
            <a:pPr algn="ctr"/>
            <a:r>
              <a:rPr lang="en-US" altLang="ja-JP" dirty="0"/>
              <a:t>Web</a:t>
            </a:r>
            <a:r>
              <a:rPr lang="ja-JP" altLang="en-US" dirty="0"/>
              <a:t>サイト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13980B9-3841-41B0-82FF-F241FAF2AA7B}"/>
              </a:ext>
            </a:extLst>
          </p:cNvPr>
          <p:cNvSpPr/>
          <p:nvPr/>
        </p:nvSpPr>
        <p:spPr>
          <a:xfrm>
            <a:off x="7040880" y="3189605"/>
            <a:ext cx="350520" cy="26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8988FE4-2DB3-4BB3-B9D8-D9B7F7F64D4F}"/>
              </a:ext>
            </a:extLst>
          </p:cNvPr>
          <p:cNvSpPr/>
          <p:nvPr/>
        </p:nvSpPr>
        <p:spPr>
          <a:xfrm>
            <a:off x="6352376" y="156424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マルウェア添付されたメール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3BE6B60-DEB5-46AC-9EBD-D786D75A8F6F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7216140" y="1933575"/>
            <a:ext cx="728980" cy="12560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FF81343-FB03-49B7-86A4-928FD008181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689268" y="1363583"/>
            <a:ext cx="3453212" cy="226607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17F8637-756D-45F6-9E3C-DBE247DC615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80100" y="3705384"/>
            <a:ext cx="916940" cy="124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E064F8A2-236D-43E8-9915-B44F7155F004}"/>
              </a:ext>
            </a:extLst>
          </p:cNvPr>
          <p:cNvCxnSpPr>
            <a:stCxn id="3" idx="2"/>
            <a:endCxn id="11" idx="2"/>
          </p:cNvCxnSpPr>
          <p:nvPr/>
        </p:nvCxnSpPr>
        <p:spPr>
          <a:xfrm rot="5400000" flipH="1" flipV="1">
            <a:off x="7486332" y="2706053"/>
            <a:ext cx="981075" cy="1668780"/>
          </a:xfrm>
          <a:prstGeom prst="curvedConnector3">
            <a:avLst>
              <a:gd name="adj1" fmla="val -357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AAC9A8FC-69A8-418A-9BE5-D16749B65B8C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3434080" y="3830320"/>
            <a:ext cx="3362960" cy="1506855"/>
          </a:xfrm>
          <a:prstGeom prst="curvedConnector3">
            <a:avLst>
              <a:gd name="adj1" fmla="val 7719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161BFCD6-10B9-4AFC-AE19-16EFE1D58166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1521301" y="3488531"/>
            <a:ext cx="1585278" cy="15494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8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1D429EF-C95B-41BF-8975-96768593B665}"/>
              </a:ext>
            </a:extLst>
          </p:cNvPr>
          <p:cNvSpPr/>
          <p:nvPr/>
        </p:nvSpPr>
        <p:spPr>
          <a:xfrm>
            <a:off x="1993175" y="4620467"/>
            <a:ext cx="6824247" cy="18831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633626E-B408-4707-B5A0-69D9D99F9A38}"/>
              </a:ext>
            </a:extLst>
          </p:cNvPr>
          <p:cNvSpPr/>
          <p:nvPr/>
        </p:nvSpPr>
        <p:spPr>
          <a:xfrm>
            <a:off x="4833257" y="2514600"/>
            <a:ext cx="4844140" cy="18831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81C08ED-082E-4916-B7FA-E92E4729DBBB}"/>
              </a:ext>
            </a:extLst>
          </p:cNvPr>
          <p:cNvSpPr/>
          <p:nvPr/>
        </p:nvSpPr>
        <p:spPr>
          <a:xfrm>
            <a:off x="4268651" y="2721429"/>
            <a:ext cx="690880" cy="601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FW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DDE9C9-B902-43F4-88C7-557BE3862B9B}"/>
              </a:ext>
            </a:extLst>
          </p:cNvPr>
          <p:cNvSpPr/>
          <p:nvPr/>
        </p:nvSpPr>
        <p:spPr>
          <a:xfrm>
            <a:off x="5638799" y="3537858"/>
            <a:ext cx="1198517" cy="601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外部向けサーバ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77A0CC-4660-4C17-938D-51A9B0F0F121}"/>
              </a:ext>
            </a:extLst>
          </p:cNvPr>
          <p:cNvSpPr/>
          <p:nvPr/>
        </p:nvSpPr>
        <p:spPr>
          <a:xfrm>
            <a:off x="7249885" y="3537858"/>
            <a:ext cx="1198517" cy="601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外部向けサーバ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F370CCB-D37D-487F-BD41-12E7E11B1E5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959531" y="3022419"/>
            <a:ext cx="44783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2CDCBD7-A40E-4E45-AB0A-6714C5BFEDD4}"/>
              </a:ext>
            </a:extLst>
          </p:cNvPr>
          <p:cNvCxnSpPr>
            <a:stCxn id="2" idx="2"/>
          </p:cNvCxnSpPr>
          <p:nvPr/>
        </p:nvCxnSpPr>
        <p:spPr>
          <a:xfrm>
            <a:off x="4614091" y="3323409"/>
            <a:ext cx="0" cy="1575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97758C1-8C3C-4918-BD54-5714A553637D}"/>
              </a:ext>
            </a:extLst>
          </p:cNvPr>
          <p:cNvCxnSpPr>
            <a:cxnSpLocks/>
          </p:cNvCxnSpPr>
          <p:nvPr/>
        </p:nvCxnSpPr>
        <p:spPr>
          <a:xfrm flipH="1">
            <a:off x="2485934" y="4909457"/>
            <a:ext cx="59624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96B608C-2C17-466C-B7DA-4A72C047C44F}"/>
              </a:ext>
            </a:extLst>
          </p:cNvPr>
          <p:cNvSpPr/>
          <p:nvPr/>
        </p:nvSpPr>
        <p:spPr>
          <a:xfrm>
            <a:off x="2485933" y="5261065"/>
            <a:ext cx="1697265" cy="601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クライアント端末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85397AB-941F-41A4-A838-9C1066A858DB}"/>
              </a:ext>
            </a:extLst>
          </p:cNvPr>
          <p:cNvSpPr/>
          <p:nvPr/>
        </p:nvSpPr>
        <p:spPr>
          <a:xfrm>
            <a:off x="4540792" y="5261065"/>
            <a:ext cx="1697265" cy="601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クライアント端末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6B14D4-5713-45E6-821B-E0D3D204494B}"/>
              </a:ext>
            </a:extLst>
          </p:cNvPr>
          <p:cNvSpPr/>
          <p:nvPr/>
        </p:nvSpPr>
        <p:spPr>
          <a:xfrm>
            <a:off x="6595651" y="5261065"/>
            <a:ext cx="1697265" cy="601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クライアント端末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EB101B7-6902-4844-826F-0F6AC9566300}"/>
              </a:ext>
            </a:extLst>
          </p:cNvPr>
          <p:cNvSpPr/>
          <p:nvPr/>
        </p:nvSpPr>
        <p:spPr>
          <a:xfrm>
            <a:off x="3417160" y="1053209"/>
            <a:ext cx="2393861" cy="94704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</a:t>
            </a:r>
            <a:br>
              <a:rPr kumimoji="1" lang="en-US" altLang="ja-JP" dirty="0"/>
            </a:br>
            <a:r>
              <a:rPr kumimoji="1" lang="ja-JP" altLang="en-US" dirty="0"/>
              <a:t>ネットワーク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DF19CE8-5B2C-40CA-BC8C-17E38ABF2A4A}"/>
              </a:ext>
            </a:extLst>
          </p:cNvPr>
          <p:cNvCxnSpPr>
            <a:cxnSpLocks/>
            <a:stCxn id="19" idx="4"/>
            <a:endCxn id="2" idx="0"/>
          </p:cNvCxnSpPr>
          <p:nvPr/>
        </p:nvCxnSpPr>
        <p:spPr>
          <a:xfrm>
            <a:off x="4614091" y="2000251"/>
            <a:ext cx="0" cy="721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22F49D4-4751-4AFE-8CF5-128D7B22A599}"/>
              </a:ext>
            </a:extLst>
          </p:cNvPr>
          <p:cNvSpPr/>
          <p:nvPr/>
        </p:nvSpPr>
        <p:spPr>
          <a:xfrm>
            <a:off x="8675914" y="2275114"/>
            <a:ext cx="1220641" cy="446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DMZ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5B63871-86B6-407E-80D8-128377CAB836}"/>
              </a:ext>
            </a:extLst>
          </p:cNvPr>
          <p:cNvSpPr/>
          <p:nvPr/>
        </p:nvSpPr>
        <p:spPr>
          <a:xfrm>
            <a:off x="8567059" y="4595379"/>
            <a:ext cx="1631766" cy="6063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組織内</a:t>
            </a:r>
            <a:br>
              <a:rPr kumimoji="1" lang="en-US" altLang="ja-JP" dirty="0"/>
            </a:br>
            <a:r>
              <a:rPr kumimoji="1" lang="ja-JP" altLang="en-US" dirty="0"/>
              <a:t>ネットワーク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3351245-53A4-4F51-9CF1-213D3BE1BC6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334565" y="4923659"/>
            <a:ext cx="1" cy="33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BDE4F5D-9757-4A7E-AA87-627829A6A4B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389424" y="4920344"/>
            <a:ext cx="1" cy="340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05CD18-B7E8-4F61-BB48-D318733AF07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444284" y="4934546"/>
            <a:ext cx="0" cy="3265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887905C-1771-4F46-AB7C-2A462FF6743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238057" y="3022419"/>
            <a:ext cx="1" cy="515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DA82964-256A-4386-8754-A117548D1521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849143" y="3022418"/>
            <a:ext cx="1" cy="515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6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100</Words>
  <Application>Microsoft Office PowerPoint</Application>
  <PresentationFormat>ワイド画面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金岡晃</dc:creator>
  <cp:lastModifiedBy>金岡晃</cp:lastModifiedBy>
  <cp:revision>9</cp:revision>
  <dcterms:created xsi:type="dcterms:W3CDTF">2021-02-28T05:52:11Z</dcterms:created>
  <dcterms:modified xsi:type="dcterms:W3CDTF">2021-03-15T21:15:28Z</dcterms:modified>
</cp:coreProperties>
</file>