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2FE59-592A-413F-BBAB-1701B849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F220DB-C669-41FC-890D-BC8E05C2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3C36E-AD39-4222-AC2E-D9602DC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88B0C-299E-4076-976E-1B946B6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535F5-6925-4B1C-8FBF-56F3078D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4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6980-1CAB-495A-A036-CCD785B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78FF2-9E2C-4C95-8F5C-8FDB9EE4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E5A8-7688-4B73-954E-E3A2724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F51E8-7E05-4587-BF34-9F4CC11F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6AC78-0178-454A-BCE8-BE1C6C8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1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30DE76-605D-4CC2-B3FF-38A83C0B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C1F445-9299-4DC2-9081-8DB4328B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F7D8D-A911-44E1-97E6-9307B3E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3F546-BBD1-48DB-AFCE-5AE794E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83B7-2CD9-4B28-95B0-75A55B4A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2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DD4F3-82C3-41DF-AE12-137B86D8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48853-47C4-4506-9D0A-86A3833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D3694-2AF5-421E-9BAE-00B64A1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8C2BC-5552-4D72-BC82-2B29F65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17712-ED71-42D9-ADF6-28617B72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3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2CE6C-E96E-4D11-9F99-A3A72FC6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A911-4365-478B-A744-26D58981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7E184-10E8-4058-8A51-F7C04EB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DFFD7-FBEB-48BE-BC79-D380285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8FFE9-8339-4DB5-BC60-67FFE7A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9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DED4-5F41-4D12-BB03-AA6EA4A0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E513C6-B5CF-43B5-AEEF-9A1F478E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1C95E4-89F5-4587-BB0F-9C1453E2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0BF47-3D0D-401D-B66F-7E01992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34654-1682-4958-99B4-142FB50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578AB-4D82-4F29-A165-D666DAB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B4F87-3660-4D53-8452-36096A38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27000-A6F2-464D-8E72-023FFF67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572DFE-C193-4109-803A-BA1616B4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103CCD-6D56-4D6F-A64A-5643EC08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76DAF-2B64-490B-855D-F6086503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22F7CE-557C-4F0E-B1FF-50D2BDD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9B2DD-71C0-49C8-8893-24303BA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FFC9D-A635-4607-8E5D-EA96AB99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0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BAC6-DF86-4DDD-8ADA-3ED9D9D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5FD5AB-2A0E-49AA-AEFC-B8590812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801676-204C-47E0-92B2-1FD6444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00991-8A8E-4AAD-BC59-752DCE1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6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E82B77-A697-414F-AA08-2641DDA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BF0929-AD75-4DF9-A18C-F333C35E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2058E-BB9F-40E0-AD3E-4BF4556C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7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167E9-15CC-4DA0-80E6-96351839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28F3B-D116-45F6-B4AE-8A8F3CB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D3407-7EDD-4884-B91E-CD1F1219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8CAD4-ED52-41B8-A029-64211B5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7848E-309D-476B-82E5-BA2C7B2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8C0DE-0CE9-45B9-8D46-4881E8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2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FA536-2F59-4724-8999-C0D4658B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299B4-6BF7-4BE7-A973-6780619E1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B3117-3211-44B5-9B82-7F7188CF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5B5018-B885-4937-B8FE-24A62A22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EBEC9D-D6C4-4622-82CE-7156A9E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8C94A-358E-4BB0-B250-931C1BF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14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6FB08F-5842-4850-92E4-C8F92A09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AABEA-719B-4F8B-B3CA-D19580FC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B3909-FC2E-4B1F-9C57-DDCAED5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E9D38-4F98-4FEC-977B-34C023D5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12F8B-E52B-4F37-8A38-5C9D00C68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1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5098345-CA8D-4B3B-9ED3-5B4DCBB32AE3}"/>
              </a:ext>
            </a:extLst>
          </p:cNvPr>
          <p:cNvSpPr/>
          <p:nvPr/>
        </p:nvSpPr>
        <p:spPr>
          <a:xfrm>
            <a:off x="82296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1CB9B7AE-F31C-4962-8348-7BF4A6954822}"/>
              </a:ext>
            </a:extLst>
          </p:cNvPr>
          <p:cNvSpPr/>
          <p:nvPr/>
        </p:nvSpPr>
        <p:spPr>
          <a:xfrm>
            <a:off x="372999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58FBBE5-E3F9-4B5F-9B7C-5CD038CE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40148"/>
              </p:ext>
            </p:extLst>
          </p:nvPr>
        </p:nvGraphicFramePr>
        <p:xfrm>
          <a:off x="4255690" y="2443480"/>
          <a:ext cx="30311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776323294"/>
                    </a:ext>
                  </a:extLst>
                </a:gridCol>
                <a:gridCol w="1848168">
                  <a:extLst>
                    <a:ext uri="{9D8B030D-6E8A-4147-A177-3AD203B41FA5}">
                      <a16:colId xmlns:a16="http://schemas.microsoft.com/office/drawing/2014/main" val="198936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6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Alice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nsrgT79H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h8KEiQYn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58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6C13E-D177-4E34-A1D0-AEA14BD1D8C5}"/>
              </a:ext>
            </a:extLst>
          </p:cNvPr>
          <p:cNvSpPr txBox="1"/>
          <p:nvPr/>
        </p:nvSpPr>
        <p:spPr>
          <a:xfrm>
            <a:off x="822960" y="1835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Alice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2B0270-35D2-42FD-8B08-58B8C1BCDA1C}"/>
              </a:ext>
            </a:extLst>
          </p:cNvPr>
          <p:cNvSpPr txBox="1"/>
          <p:nvPr/>
        </p:nvSpPr>
        <p:spPr>
          <a:xfrm>
            <a:off x="3405892" y="1835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C539BD-794E-4C72-8144-23DAF9CA02E3}"/>
              </a:ext>
            </a:extLst>
          </p:cNvPr>
          <p:cNvCxnSpPr/>
          <p:nvPr/>
        </p:nvCxnSpPr>
        <p:spPr>
          <a:xfrm>
            <a:off x="1691640" y="1028700"/>
            <a:ext cx="1805940" cy="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03F5A9-753E-4F62-A154-662DAC20F8C5}"/>
              </a:ext>
            </a:extLst>
          </p:cNvPr>
          <p:cNvSpPr txBox="1"/>
          <p:nvPr/>
        </p:nvSpPr>
        <p:spPr>
          <a:xfrm>
            <a:off x="1422192" y="644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①パスワードの送信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D4FE7F-B1BD-42E5-88A7-6777B23937A5}"/>
              </a:ext>
            </a:extLst>
          </p:cNvPr>
          <p:cNvSpPr txBox="1"/>
          <p:nvPr/>
        </p:nvSpPr>
        <p:spPr>
          <a:xfrm>
            <a:off x="4255690" y="6791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②登録パスワードとの比較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11769F-C77E-4C40-81CE-34986A38AC42}"/>
              </a:ext>
            </a:extLst>
          </p:cNvPr>
          <p:cNvCxnSpPr>
            <a:cxnSpLocks/>
          </p:cNvCxnSpPr>
          <p:nvPr/>
        </p:nvCxnSpPr>
        <p:spPr>
          <a:xfrm flipH="1" flipV="1">
            <a:off x="1724026" y="1417835"/>
            <a:ext cx="1773554" cy="1446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9F31AF-6C38-4AB0-9D32-0F58A269F542}"/>
              </a:ext>
            </a:extLst>
          </p:cNvPr>
          <p:cNvSpPr txBox="1"/>
          <p:nvPr/>
        </p:nvSpPr>
        <p:spPr>
          <a:xfrm>
            <a:off x="1925196" y="1445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認証結果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E203316-0B62-438E-87D8-DEB0A8A1B1D0}"/>
              </a:ext>
            </a:extLst>
          </p:cNvPr>
          <p:cNvSpPr/>
          <p:nvPr/>
        </p:nvSpPr>
        <p:spPr>
          <a:xfrm>
            <a:off x="7551420" y="381000"/>
            <a:ext cx="14706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金岡晃</dc:creator>
  <cp:lastModifiedBy>金岡晃</cp:lastModifiedBy>
  <cp:revision>2</cp:revision>
  <dcterms:created xsi:type="dcterms:W3CDTF">2021-02-28T05:52:11Z</dcterms:created>
  <dcterms:modified xsi:type="dcterms:W3CDTF">2021-02-28T05:57:51Z</dcterms:modified>
</cp:coreProperties>
</file>