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2FE59-592A-413F-BBAB-1701B849C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F220DB-C669-41FC-890D-BC8E05C2A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F3C36E-AD39-4222-AC2E-D9602DCC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F88B0C-299E-4076-976E-1B946B6D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F535F5-6925-4B1C-8FBF-56F3078D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41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B6980-1CAB-495A-A036-CCD785BD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078FF2-9E2C-4C95-8F5C-8FDB9EE4F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6E5A8-7688-4B73-954E-E3A2724B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EF51E8-7E05-4587-BF34-9F4CC11F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66AC78-0178-454A-BCE8-BE1C6C83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119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30DE76-605D-4CC2-B3FF-38A83C0B4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C1F445-9299-4DC2-9081-8DB4328B5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F7D8D-A911-44E1-97E6-9307B3E5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3F546-BBD1-48DB-AFCE-5AE794E5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8583B7-2CD9-4B28-95B0-75A55B4A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920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9DD4F3-82C3-41DF-AE12-137B86D8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F48853-47C4-4506-9D0A-86A38334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2D3694-2AF5-421E-9BAE-00B64A1F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08C2BC-5552-4D72-BC82-2B29F655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417712-ED71-42D9-ADF6-28617B72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03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2CE6C-E96E-4D11-9F99-A3A72FC6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69A911-4365-478B-A744-26D589815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A7E184-10E8-4058-8A51-F7C04EB9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6DFFD7-FBEB-48BE-BC79-D380285A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68FFE9-8339-4DB5-BC60-67FFE7AD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392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8DED4-5F41-4D12-BB03-AA6EA4A0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E513C6-B5CF-43B5-AEEF-9A1F478E8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1C95E4-89F5-4587-BB0F-9C1453E27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A0BF47-3D0D-401D-B66F-7E019922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134654-1682-4958-99B4-142FB505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F578AB-4D82-4F29-A165-D666DAB8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57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2B4F87-3660-4D53-8452-36096A38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827000-A6F2-464D-8E72-023FFF67B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572DFE-C193-4109-803A-BA1616B41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103CCD-6D56-4D6F-A64A-5643EC082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D76DAF-2B64-490B-855D-F60865033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22F7CE-557C-4F0E-B1FF-50D2BDD1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C9B2DD-71C0-49C8-8893-24303BA1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CFFC9D-A635-4607-8E5D-EA96AB99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60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8BAC6-DF86-4DDD-8ADA-3ED9D9DB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5FD5AB-2A0E-49AA-AEFC-B8590812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801676-204C-47E0-92B2-1FD64444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100991-8A8E-4AAD-BC59-752DCE1F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166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E82B77-A697-414F-AA08-2641DDA5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BF0929-AD75-4DF9-A18C-F333C35E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62058E-BB9F-40E0-AD3E-4BF4556C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677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167E9-15CC-4DA0-80E6-96351839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B28F3B-D116-45F6-B4AE-8A8F3CB77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AD3407-7EDD-4884-B91E-CD1F12193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A8CAD4-ED52-41B8-A029-64211B50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17848E-309D-476B-82E5-BA2C7B24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A8C0DE-0CE9-45B9-8D46-4881E844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127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FA536-2F59-4724-8999-C0D4658B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299B4-6BF7-4BE7-A973-6780619E1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FB3117-3211-44B5-9B82-7F7188CF6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5B5018-B885-4937-B8FE-24A62A22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EBEC9D-D6C4-4622-82CE-7156A9EC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B8C94A-358E-4BB0-B250-931C1BFE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142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6FB08F-5842-4850-92E4-C8F92A09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5AABEA-719B-4F8B-B3CA-D19580FC3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AB3909-FC2E-4B1F-9C57-DDCAED5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09FEB-E92A-4D01-B810-C30A9B8B75F2}" type="datetimeFigureOut">
              <a:rPr kumimoji="1" lang="ja-JP" altLang="en-US" smtClean="0"/>
              <a:t>2021/2/28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E9D38-4F98-4FEC-977B-34C023D56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A12F8B-E52B-4F37-8A38-5C9D00C68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BE67-9908-4506-B88E-CAC01759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814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5098345-CA8D-4B3B-9ED3-5B4DCBB32AE3}"/>
              </a:ext>
            </a:extLst>
          </p:cNvPr>
          <p:cNvSpPr/>
          <p:nvPr/>
        </p:nvSpPr>
        <p:spPr>
          <a:xfrm>
            <a:off x="822960" y="742950"/>
            <a:ext cx="480060" cy="777240"/>
          </a:xfrm>
          <a:custGeom>
            <a:avLst/>
            <a:gdLst>
              <a:gd name="connsiteX0" fmla="*/ 240030 w 480060"/>
              <a:gd name="connsiteY0" fmla="*/ 0 h 777240"/>
              <a:gd name="connsiteX1" fmla="*/ 422910 w 480060"/>
              <a:gd name="connsiteY1" fmla="*/ 240030 h 777240"/>
              <a:gd name="connsiteX2" fmla="*/ 369346 w 480060"/>
              <a:gd name="connsiteY2" fmla="*/ 409757 h 777240"/>
              <a:gd name="connsiteX3" fmla="*/ 318719 w 480060"/>
              <a:gd name="connsiteY3" fmla="*/ 454557 h 777240"/>
              <a:gd name="connsiteX4" fmla="*/ 480060 w 480060"/>
              <a:gd name="connsiteY4" fmla="*/ 777240 h 777240"/>
              <a:gd name="connsiteX5" fmla="*/ 0 w 480060"/>
              <a:gd name="connsiteY5" fmla="*/ 777240 h 777240"/>
              <a:gd name="connsiteX6" fmla="*/ 161341 w 480060"/>
              <a:gd name="connsiteY6" fmla="*/ 454557 h 777240"/>
              <a:gd name="connsiteX7" fmla="*/ 110714 w 480060"/>
              <a:gd name="connsiteY7" fmla="*/ 409757 h 777240"/>
              <a:gd name="connsiteX8" fmla="*/ 57150 w 480060"/>
              <a:gd name="connsiteY8" fmla="*/ 240030 h 777240"/>
              <a:gd name="connsiteX9" fmla="*/ 240030 w 480060"/>
              <a:gd name="connsiteY9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0060" h="777240">
                <a:moveTo>
                  <a:pt x="240030" y="0"/>
                </a:moveTo>
                <a:cubicBezTo>
                  <a:pt x="341032" y="0"/>
                  <a:pt x="422910" y="107465"/>
                  <a:pt x="422910" y="240030"/>
                </a:cubicBezTo>
                <a:cubicBezTo>
                  <a:pt x="422910" y="306313"/>
                  <a:pt x="402441" y="366320"/>
                  <a:pt x="369346" y="409757"/>
                </a:cubicBezTo>
                <a:lnTo>
                  <a:pt x="318719" y="454557"/>
                </a:lnTo>
                <a:lnTo>
                  <a:pt x="480060" y="777240"/>
                </a:lnTo>
                <a:lnTo>
                  <a:pt x="0" y="777240"/>
                </a:lnTo>
                <a:lnTo>
                  <a:pt x="161341" y="454557"/>
                </a:lnTo>
                <a:lnTo>
                  <a:pt x="110714" y="409757"/>
                </a:lnTo>
                <a:cubicBezTo>
                  <a:pt x="77620" y="366320"/>
                  <a:pt x="57150" y="306313"/>
                  <a:pt x="57150" y="240030"/>
                </a:cubicBezTo>
                <a:cubicBezTo>
                  <a:pt x="57150" y="107465"/>
                  <a:pt x="139028" y="0"/>
                  <a:pt x="240030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1CB9B7AE-F31C-4962-8348-7BF4A6954822}"/>
              </a:ext>
            </a:extLst>
          </p:cNvPr>
          <p:cNvSpPr/>
          <p:nvPr/>
        </p:nvSpPr>
        <p:spPr>
          <a:xfrm>
            <a:off x="3729990" y="742950"/>
            <a:ext cx="480060" cy="777240"/>
          </a:xfrm>
          <a:custGeom>
            <a:avLst/>
            <a:gdLst>
              <a:gd name="connsiteX0" fmla="*/ 240030 w 480060"/>
              <a:gd name="connsiteY0" fmla="*/ 0 h 777240"/>
              <a:gd name="connsiteX1" fmla="*/ 422910 w 480060"/>
              <a:gd name="connsiteY1" fmla="*/ 240030 h 777240"/>
              <a:gd name="connsiteX2" fmla="*/ 369346 w 480060"/>
              <a:gd name="connsiteY2" fmla="*/ 409757 h 777240"/>
              <a:gd name="connsiteX3" fmla="*/ 318719 w 480060"/>
              <a:gd name="connsiteY3" fmla="*/ 454557 h 777240"/>
              <a:gd name="connsiteX4" fmla="*/ 480060 w 480060"/>
              <a:gd name="connsiteY4" fmla="*/ 777240 h 777240"/>
              <a:gd name="connsiteX5" fmla="*/ 0 w 480060"/>
              <a:gd name="connsiteY5" fmla="*/ 777240 h 777240"/>
              <a:gd name="connsiteX6" fmla="*/ 161341 w 480060"/>
              <a:gd name="connsiteY6" fmla="*/ 454557 h 777240"/>
              <a:gd name="connsiteX7" fmla="*/ 110714 w 480060"/>
              <a:gd name="connsiteY7" fmla="*/ 409757 h 777240"/>
              <a:gd name="connsiteX8" fmla="*/ 57150 w 480060"/>
              <a:gd name="connsiteY8" fmla="*/ 240030 h 777240"/>
              <a:gd name="connsiteX9" fmla="*/ 240030 w 480060"/>
              <a:gd name="connsiteY9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0060" h="777240">
                <a:moveTo>
                  <a:pt x="240030" y="0"/>
                </a:moveTo>
                <a:cubicBezTo>
                  <a:pt x="341032" y="0"/>
                  <a:pt x="422910" y="107465"/>
                  <a:pt x="422910" y="240030"/>
                </a:cubicBezTo>
                <a:cubicBezTo>
                  <a:pt x="422910" y="306313"/>
                  <a:pt x="402441" y="366320"/>
                  <a:pt x="369346" y="409757"/>
                </a:cubicBezTo>
                <a:lnTo>
                  <a:pt x="318719" y="454557"/>
                </a:lnTo>
                <a:lnTo>
                  <a:pt x="480060" y="777240"/>
                </a:lnTo>
                <a:lnTo>
                  <a:pt x="0" y="777240"/>
                </a:lnTo>
                <a:lnTo>
                  <a:pt x="161341" y="454557"/>
                </a:lnTo>
                <a:lnTo>
                  <a:pt x="110714" y="409757"/>
                </a:lnTo>
                <a:cubicBezTo>
                  <a:pt x="77620" y="366320"/>
                  <a:pt x="57150" y="306313"/>
                  <a:pt x="57150" y="240030"/>
                </a:cubicBezTo>
                <a:cubicBezTo>
                  <a:pt x="57150" y="107465"/>
                  <a:pt x="139028" y="0"/>
                  <a:pt x="240030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58FBBE5-E3F9-4B5F-9B7C-5CD038CE5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40148"/>
              </p:ext>
            </p:extLst>
          </p:nvPr>
        </p:nvGraphicFramePr>
        <p:xfrm>
          <a:off x="4255690" y="2443480"/>
          <a:ext cx="303117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005">
                  <a:extLst>
                    <a:ext uri="{9D8B030D-6E8A-4147-A177-3AD203B41FA5}">
                      <a16:colId xmlns:a16="http://schemas.microsoft.com/office/drawing/2014/main" val="2776323294"/>
                    </a:ext>
                  </a:extLst>
                </a:gridCol>
                <a:gridCol w="1848168">
                  <a:extLst>
                    <a:ext uri="{9D8B030D-6E8A-4147-A177-3AD203B41FA5}">
                      <a16:colId xmlns:a16="http://schemas.microsoft.com/office/drawing/2014/main" val="1989362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ユーザ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登録パスワード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16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Alice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nsrgT79H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Bob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h8KEiQYn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0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2589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A6C13E-D177-4E34-A1D0-AEA14BD1D8C5}"/>
              </a:ext>
            </a:extLst>
          </p:cNvPr>
          <p:cNvSpPr txBox="1"/>
          <p:nvPr/>
        </p:nvSpPr>
        <p:spPr>
          <a:xfrm>
            <a:off x="822960" y="183590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Alice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C2B0270-35D2-42FD-8B08-58B8C1BCDA1C}"/>
              </a:ext>
            </a:extLst>
          </p:cNvPr>
          <p:cNvSpPr txBox="1"/>
          <p:nvPr/>
        </p:nvSpPr>
        <p:spPr>
          <a:xfrm>
            <a:off x="3405892" y="1835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認証サーバ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6C539BD-794E-4C72-8144-23DAF9CA02E3}"/>
              </a:ext>
            </a:extLst>
          </p:cNvPr>
          <p:cNvCxnSpPr/>
          <p:nvPr/>
        </p:nvCxnSpPr>
        <p:spPr>
          <a:xfrm>
            <a:off x="1691640" y="1028700"/>
            <a:ext cx="1805940" cy="0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03F5A9-753E-4F62-A154-662DAC20F8C5}"/>
              </a:ext>
            </a:extLst>
          </p:cNvPr>
          <p:cNvSpPr txBox="1"/>
          <p:nvPr/>
        </p:nvSpPr>
        <p:spPr>
          <a:xfrm>
            <a:off x="1422192" y="64490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①パスワードの送信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FD4FE7F-B1BD-42E5-88A7-6777B23937A5}"/>
              </a:ext>
            </a:extLst>
          </p:cNvPr>
          <p:cNvSpPr txBox="1"/>
          <p:nvPr/>
        </p:nvSpPr>
        <p:spPr>
          <a:xfrm>
            <a:off x="4255690" y="67919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②登録パスワードとの比較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911769F-C77E-4C40-81CE-34986A38AC42}"/>
              </a:ext>
            </a:extLst>
          </p:cNvPr>
          <p:cNvCxnSpPr>
            <a:cxnSpLocks/>
          </p:cNvCxnSpPr>
          <p:nvPr/>
        </p:nvCxnSpPr>
        <p:spPr>
          <a:xfrm flipH="1" flipV="1">
            <a:off x="1724026" y="1417835"/>
            <a:ext cx="1773554" cy="1446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9F31AF-6C38-4AB0-9D32-0F58A269F542}"/>
              </a:ext>
            </a:extLst>
          </p:cNvPr>
          <p:cNvSpPr txBox="1"/>
          <p:nvPr/>
        </p:nvSpPr>
        <p:spPr>
          <a:xfrm>
            <a:off x="1925196" y="14452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</a:t>
            </a:r>
            <a:r>
              <a:rPr kumimoji="1" lang="ja-JP" altLang="en-US" dirty="0"/>
              <a:t>認証結果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E203316-0B62-438E-87D8-DEB0A8A1B1D0}"/>
              </a:ext>
            </a:extLst>
          </p:cNvPr>
          <p:cNvSpPr/>
          <p:nvPr/>
        </p:nvSpPr>
        <p:spPr>
          <a:xfrm>
            <a:off x="7551420" y="381000"/>
            <a:ext cx="147066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104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6C922E12-F5E3-4CE5-B8F4-AD78112627B4}"/>
              </a:ext>
            </a:extLst>
          </p:cNvPr>
          <p:cNvSpPr/>
          <p:nvPr/>
        </p:nvSpPr>
        <p:spPr>
          <a:xfrm>
            <a:off x="822960" y="742950"/>
            <a:ext cx="480060" cy="777240"/>
          </a:xfrm>
          <a:custGeom>
            <a:avLst/>
            <a:gdLst>
              <a:gd name="connsiteX0" fmla="*/ 240030 w 480060"/>
              <a:gd name="connsiteY0" fmla="*/ 0 h 777240"/>
              <a:gd name="connsiteX1" fmla="*/ 422910 w 480060"/>
              <a:gd name="connsiteY1" fmla="*/ 240030 h 777240"/>
              <a:gd name="connsiteX2" fmla="*/ 369346 w 480060"/>
              <a:gd name="connsiteY2" fmla="*/ 409757 h 777240"/>
              <a:gd name="connsiteX3" fmla="*/ 318719 w 480060"/>
              <a:gd name="connsiteY3" fmla="*/ 454557 h 777240"/>
              <a:gd name="connsiteX4" fmla="*/ 480060 w 480060"/>
              <a:gd name="connsiteY4" fmla="*/ 777240 h 777240"/>
              <a:gd name="connsiteX5" fmla="*/ 0 w 480060"/>
              <a:gd name="connsiteY5" fmla="*/ 777240 h 777240"/>
              <a:gd name="connsiteX6" fmla="*/ 161341 w 480060"/>
              <a:gd name="connsiteY6" fmla="*/ 454557 h 777240"/>
              <a:gd name="connsiteX7" fmla="*/ 110714 w 480060"/>
              <a:gd name="connsiteY7" fmla="*/ 409757 h 777240"/>
              <a:gd name="connsiteX8" fmla="*/ 57150 w 480060"/>
              <a:gd name="connsiteY8" fmla="*/ 240030 h 777240"/>
              <a:gd name="connsiteX9" fmla="*/ 240030 w 480060"/>
              <a:gd name="connsiteY9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0060" h="777240">
                <a:moveTo>
                  <a:pt x="240030" y="0"/>
                </a:moveTo>
                <a:cubicBezTo>
                  <a:pt x="341032" y="0"/>
                  <a:pt x="422910" y="107465"/>
                  <a:pt x="422910" y="240030"/>
                </a:cubicBezTo>
                <a:cubicBezTo>
                  <a:pt x="422910" y="306313"/>
                  <a:pt x="402441" y="366320"/>
                  <a:pt x="369346" y="409757"/>
                </a:cubicBezTo>
                <a:lnTo>
                  <a:pt x="318719" y="454557"/>
                </a:lnTo>
                <a:lnTo>
                  <a:pt x="480060" y="777240"/>
                </a:lnTo>
                <a:lnTo>
                  <a:pt x="0" y="777240"/>
                </a:lnTo>
                <a:lnTo>
                  <a:pt x="161341" y="454557"/>
                </a:lnTo>
                <a:lnTo>
                  <a:pt x="110714" y="409757"/>
                </a:lnTo>
                <a:cubicBezTo>
                  <a:pt x="77620" y="366320"/>
                  <a:pt x="57150" y="306313"/>
                  <a:pt x="57150" y="240030"/>
                </a:cubicBezTo>
                <a:cubicBezTo>
                  <a:pt x="57150" y="107465"/>
                  <a:pt x="139028" y="0"/>
                  <a:pt x="240030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E5E7E18A-686F-4119-8832-E5800117B0C0}"/>
              </a:ext>
            </a:extLst>
          </p:cNvPr>
          <p:cNvSpPr/>
          <p:nvPr/>
        </p:nvSpPr>
        <p:spPr>
          <a:xfrm>
            <a:off x="3729990" y="742950"/>
            <a:ext cx="480060" cy="777240"/>
          </a:xfrm>
          <a:custGeom>
            <a:avLst/>
            <a:gdLst>
              <a:gd name="connsiteX0" fmla="*/ 240030 w 480060"/>
              <a:gd name="connsiteY0" fmla="*/ 0 h 777240"/>
              <a:gd name="connsiteX1" fmla="*/ 422910 w 480060"/>
              <a:gd name="connsiteY1" fmla="*/ 240030 h 777240"/>
              <a:gd name="connsiteX2" fmla="*/ 369346 w 480060"/>
              <a:gd name="connsiteY2" fmla="*/ 409757 h 777240"/>
              <a:gd name="connsiteX3" fmla="*/ 318719 w 480060"/>
              <a:gd name="connsiteY3" fmla="*/ 454557 h 777240"/>
              <a:gd name="connsiteX4" fmla="*/ 480060 w 480060"/>
              <a:gd name="connsiteY4" fmla="*/ 777240 h 777240"/>
              <a:gd name="connsiteX5" fmla="*/ 0 w 480060"/>
              <a:gd name="connsiteY5" fmla="*/ 777240 h 777240"/>
              <a:gd name="connsiteX6" fmla="*/ 161341 w 480060"/>
              <a:gd name="connsiteY6" fmla="*/ 454557 h 777240"/>
              <a:gd name="connsiteX7" fmla="*/ 110714 w 480060"/>
              <a:gd name="connsiteY7" fmla="*/ 409757 h 777240"/>
              <a:gd name="connsiteX8" fmla="*/ 57150 w 480060"/>
              <a:gd name="connsiteY8" fmla="*/ 240030 h 777240"/>
              <a:gd name="connsiteX9" fmla="*/ 240030 w 480060"/>
              <a:gd name="connsiteY9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0060" h="777240">
                <a:moveTo>
                  <a:pt x="240030" y="0"/>
                </a:moveTo>
                <a:cubicBezTo>
                  <a:pt x="341032" y="0"/>
                  <a:pt x="422910" y="107465"/>
                  <a:pt x="422910" y="240030"/>
                </a:cubicBezTo>
                <a:cubicBezTo>
                  <a:pt x="422910" y="306313"/>
                  <a:pt x="402441" y="366320"/>
                  <a:pt x="369346" y="409757"/>
                </a:cubicBezTo>
                <a:lnTo>
                  <a:pt x="318719" y="454557"/>
                </a:lnTo>
                <a:lnTo>
                  <a:pt x="480060" y="777240"/>
                </a:lnTo>
                <a:lnTo>
                  <a:pt x="0" y="777240"/>
                </a:lnTo>
                <a:lnTo>
                  <a:pt x="161341" y="454557"/>
                </a:lnTo>
                <a:lnTo>
                  <a:pt x="110714" y="409757"/>
                </a:lnTo>
                <a:cubicBezTo>
                  <a:pt x="77620" y="366320"/>
                  <a:pt x="57150" y="306313"/>
                  <a:pt x="57150" y="240030"/>
                </a:cubicBezTo>
                <a:cubicBezTo>
                  <a:pt x="57150" y="107465"/>
                  <a:pt x="139028" y="0"/>
                  <a:pt x="240030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4717CDC-EAA5-4E4C-AE20-DF355F7CE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039086"/>
              </p:ext>
            </p:extLst>
          </p:nvPr>
        </p:nvGraphicFramePr>
        <p:xfrm>
          <a:off x="4255690" y="2443480"/>
          <a:ext cx="4768735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05">
                  <a:extLst>
                    <a:ext uri="{9D8B030D-6E8A-4147-A177-3AD203B41FA5}">
                      <a16:colId xmlns:a16="http://schemas.microsoft.com/office/drawing/2014/main" val="2776323294"/>
                    </a:ext>
                  </a:extLst>
                </a:gridCol>
                <a:gridCol w="3598430">
                  <a:extLst>
                    <a:ext uri="{9D8B030D-6E8A-4147-A177-3AD203B41FA5}">
                      <a16:colId xmlns:a16="http://schemas.microsoft.com/office/drawing/2014/main" val="1989362957"/>
                    </a:ext>
                  </a:extLst>
                </a:gridCol>
              </a:tblGrid>
              <a:tr h="23257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ユーザ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パスワードのハッシュ値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166020"/>
                  </a:ext>
                </a:extLst>
              </a:tr>
              <a:tr h="32496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Alice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/>
                        <a:t>bdec917da3fd43e6d9a28a7dd762d8888944b8973d1e17174ab2d4758655b3de</a:t>
                      </a:r>
                      <a:endParaRPr kumimoji="1" lang="ja-JP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2946"/>
                  </a:ext>
                </a:extLst>
              </a:tr>
              <a:tr h="32496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Bob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b28e6e6ab2715faa1df1a2ea833319b687f0e68c6faa797ae5cf39282388c997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09567"/>
                  </a:ext>
                </a:extLst>
              </a:tr>
              <a:tr h="23257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2589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89FE03-2DB7-4536-B87E-84C8EED4F347}"/>
              </a:ext>
            </a:extLst>
          </p:cNvPr>
          <p:cNvSpPr txBox="1"/>
          <p:nvPr/>
        </p:nvSpPr>
        <p:spPr>
          <a:xfrm>
            <a:off x="822960" y="183590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Alice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44E408-6DAE-4FFE-B4CE-DCAD4BE72F1C}"/>
              </a:ext>
            </a:extLst>
          </p:cNvPr>
          <p:cNvSpPr txBox="1"/>
          <p:nvPr/>
        </p:nvSpPr>
        <p:spPr>
          <a:xfrm>
            <a:off x="3405892" y="1835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認証サーバ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A92E87E-3770-42FB-B503-E8A2E451BE94}"/>
              </a:ext>
            </a:extLst>
          </p:cNvPr>
          <p:cNvCxnSpPr/>
          <p:nvPr/>
        </p:nvCxnSpPr>
        <p:spPr>
          <a:xfrm>
            <a:off x="1691640" y="1028700"/>
            <a:ext cx="1805940" cy="0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A3D7F2-08B6-47DD-8222-D8A661F23F6C}"/>
              </a:ext>
            </a:extLst>
          </p:cNvPr>
          <p:cNvSpPr txBox="1"/>
          <p:nvPr/>
        </p:nvSpPr>
        <p:spPr>
          <a:xfrm>
            <a:off x="1422192" y="64490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①パスワードの送信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61CF1E-7454-46AF-A148-C030383CD223}"/>
              </a:ext>
            </a:extLst>
          </p:cNvPr>
          <p:cNvSpPr txBox="1"/>
          <p:nvPr/>
        </p:nvSpPr>
        <p:spPr>
          <a:xfrm>
            <a:off x="4255690" y="67919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②入力されたパスワードのハッシュ値を計算</a:t>
            </a:r>
            <a:endParaRPr kumimoji="1" lang="en-US" altLang="ja-JP" dirty="0"/>
          </a:p>
          <a:p>
            <a:r>
              <a:rPr kumimoji="1" lang="ja-JP" altLang="en-US" dirty="0"/>
              <a:t>③登録されたパスワードハッシュ値との比較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D17BDB1-28B5-42D1-B6F5-C0D798E37DB9}"/>
              </a:ext>
            </a:extLst>
          </p:cNvPr>
          <p:cNvCxnSpPr>
            <a:cxnSpLocks/>
          </p:cNvCxnSpPr>
          <p:nvPr/>
        </p:nvCxnSpPr>
        <p:spPr>
          <a:xfrm flipH="1" flipV="1">
            <a:off x="1724026" y="1417835"/>
            <a:ext cx="1773554" cy="1446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B2B7201-5391-48E6-A33F-81C7B46B778A}"/>
              </a:ext>
            </a:extLst>
          </p:cNvPr>
          <p:cNvSpPr txBox="1"/>
          <p:nvPr/>
        </p:nvSpPr>
        <p:spPr>
          <a:xfrm>
            <a:off x="1925196" y="14452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④</a:t>
            </a:r>
            <a:r>
              <a:rPr kumimoji="1" lang="ja-JP" altLang="en-US" dirty="0"/>
              <a:t>認証結果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E3D67E7-1A04-4F1E-98FF-C47ED87BC75A}"/>
              </a:ext>
            </a:extLst>
          </p:cNvPr>
          <p:cNvSpPr/>
          <p:nvPr/>
        </p:nvSpPr>
        <p:spPr>
          <a:xfrm>
            <a:off x="7551420" y="381000"/>
            <a:ext cx="147066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35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64</Words>
  <Application>Microsoft Office PowerPoint</Application>
  <PresentationFormat>ワイド画面</PresentationFormat>
  <Paragraphs>27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金岡晃</dc:creator>
  <cp:lastModifiedBy>金岡晃</cp:lastModifiedBy>
  <cp:revision>5</cp:revision>
  <dcterms:created xsi:type="dcterms:W3CDTF">2021-02-28T05:52:11Z</dcterms:created>
  <dcterms:modified xsi:type="dcterms:W3CDTF">2021-02-28T14:11:35Z</dcterms:modified>
</cp:coreProperties>
</file>