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77" r:id="rId3"/>
  </p:sldMasterIdLst>
  <p:sldIdLst>
    <p:sldId id="259" r:id="rId4"/>
    <p:sldId id="258" r:id="rId5"/>
    <p:sldId id="257"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30"/>
  </p:normalViewPr>
  <p:slideViewPr>
    <p:cSldViewPr snapToGrid="0" snapToObjects="1">
      <p:cViewPr>
        <p:scale>
          <a:sx n="108" d="100"/>
          <a:sy n="108" d="100"/>
        </p:scale>
        <p:origin x="344"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0DA9D-C865-584D-8871-F099A2630081}"/>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字幕 2">
            <a:extLst>
              <a:ext uri="{FF2B5EF4-FFF2-40B4-BE49-F238E27FC236}">
                <a16:creationId xmlns:a16="http://schemas.microsoft.com/office/drawing/2014/main" id="{830DC779-841A-B94C-BEE8-9B6CFC944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日付プレースホルダー 3">
            <a:extLst>
              <a:ext uri="{FF2B5EF4-FFF2-40B4-BE49-F238E27FC236}">
                <a16:creationId xmlns:a16="http://schemas.microsoft.com/office/drawing/2014/main" id="{31EDEDD8-C394-964C-8BB3-525EED20C7AB}"/>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A544B23F-9F0F-1A47-88AE-9619A8AEB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8318CB-5406-CE49-8D95-187F787B13B4}"/>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127460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C55B3-C100-3940-825C-513C9078D70D}"/>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図プレースホルダー 2">
            <a:extLst>
              <a:ext uri="{FF2B5EF4-FFF2-40B4-BE49-F238E27FC236}">
                <a16:creationId xmlns:a16="http://schemas.microsoft.com/office/drawing/2014/main" id="{C3B06549-EC27-2C44-97EB-BAB056CFC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テキスト プレースホルダー 3">
            <a:extLst>
              <a:ext uri="{FF2B5EF4-FFF2-40B4-BE49-F238E27FC236}">
                <a16:creationId xmlns:a16="http://schemas.microsoft.com/office/drawing/2014/main" id="{D5ADB82F-F197-684B-B97D-9AF953B0A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Edit Master text styles</a:t>
            </a:r>
          </a:p>
        </p:txBody>
      </p:sp>
      <p:sp>
        <p:nvSpPr>
          <p:cNvPr id="5" name="日付プレースホルダー 4">
            <a:extLst>
              <a:ext uri="{FF2B5EF4-FFF2-40B4-BE49-F238E27FC236}">
                <a16:creationId xmlns:a16="http://schemas.microsoft.com/office/drawing/2014/main" id="{FC488F43-E951-EC4F-B1EF-FF2D7BF6D753}"/>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6" name="フッター プレースホルダー 5">
            <a:extLst>
              <a:ext uri="{FF2B5EF4-FFF2-40B4-BE49-F238E27FC236}">
                <a16:creationId xmlns:a16="http://schemas.microsoft.com/office/drawing/2014/main" id="{4C85E96C-36A1-974D-B24E-73FA3271C7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FBA0E4-601D-3742-A8AD-28034ED5C9D5}"/>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256467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43DF4-3914-0048-98D2-D62E3ECF2824}"/>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縦書きテキスト プレースホルダー 2">
            <a:extLst>
              <a:ext uri="{FF2B5EF4-FFF2-40B4-BE49-F238E27FC236}">
                <a16:creationId xmlns:a16="http://schemas.microsoft.com/office/drawing/2014/main" id="{A7083738-932E-5349-8EA7-1606E3B347E4}"/>
              </a:ext>
            </a:extLst>
          </p:cNvPr>
          <p:cNvSpPr>
            <a:spLocks noGrp="1"/>
          </p:cNvSpPr>
          <p:nvPr>
            <p:ph type="body" orient="vert" idx="1"/>
          </p:nvPr>
        </p:nvSpPr>
        <p:spPr/>
        <p:txBody>
          <a:bodyPr vert="eaVert"/>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1E15C0EF-BCB5-FA43-904C-4629D33BE94E}"/>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2769612E-1903-C24C-A16C-6FC07904CA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AA5785-CD27-DA44-BA95-C767E77A2D1D}"/>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328146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15CDD3-EAF0-5E46-8C83-4C895257B0D2}"/>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縦書きテキスト プレースホルダー 2">
            <a:extLst>
              <a:ext uri="{FF2B5EF4-FFF2-40B4-BE49-F238E27FC236}">
                <a16:creationId xmlns:a16="http://schemas.microsoft.com/office/drawing/2014/main" id="{FF5E270B-714E-3D43-A194-8338449EE3C7}"/>
              </a:ext>
            </a:extLst>
          </p:cNvPr>
          <p:cNvSpPr>
            <a:spLocks noGrp="1"/>
          </p:cNvSpPr>
          <p:nvPr>
            <p:ph type="body" orient="vert" idx="1"/>
          </p:nvPr>
        </p:nvSpPr>
        <p:spPr>
          <a:xfrm>
            <a:off x="838200" y="365125"/>
            <a:ext cx="7734300" cy="5811838"/>
          </a:xfrm>
        </p:spPr>
        <p:txBody>
          <a:bodyPr vert="eaVert"/>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206049BA-D5C6-AB47-B8AE-E413A7F0D0DB}"/>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50D635FA-6CAD-8346-B871-658D74739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0EC98F-5D58-0947-9B15-AD35625B277C}"/>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2556595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EC368-3725-8549-87E6-9D5C30C1004F}"/>
              </a:ext>
            </a:extLst>
          </p:cNvPr>
          <p:cNvSpPr>
            <a:spLocks noGrp="1"/>
          </p:cNvSpPr>
          <p:nvPr>
            <p:ph type="ctrTitle"/>
          </p:nvPr>
        </p:nvSpPr>
        <p:spPr>
          <a:xfrm>
            <a:off x="1524000" y="1122363"/>
            <a:ext cx="9144000" cy="2387600"/>
          </a:xfrm>
        </p:spPr>
        <p:txBody>
          <a:bodyPr anchor="b"/>
          <a:lstStyle>
            <a:lvl1pPr algn="ctr">
              <a:defRPr sz="6000">
                <a:latin typeface="Hiragino Kaku Gothic Pro W3" panose="020B0300000000000000" pitchFamily="34" charset="-128"/>
                <a:ea typeface="Hiragino Kaku Gothic Pro W3" panose="020B0300000000000000" pitchFamily="34" charset="-128"/>
              </a:defRPr>
            </a:lvl1pPr>
          </a:lstStyle>
          <a:p>
            <a:r>
              <a:rPr kumimoji="1" lang="en-US" altLang="ja-JP"/>
              <a:t>Click to edit Master title style</a:t>
            </a:r>
            <a:endParaRPr kumimoji="1" lang="ja-JP" altLang="en-US"/>
          </a:p>
        </p:txBody>
      </p:sp>
      <p:sp>
        <p:nvSpPr>
          <p:cNvPr id="3" name="字幕 2">
            <a:extLst>
              <a:ext uri="{FF2B5EF4-FFF2-40B4-BE49-F238E27FC236}">
                <a16:creationId xmlns:a16="http://schemas.microsoft.com/office/drawing/2014/main" id="{E6FCFE53-4BED-984E-8272-A79B39C06929}"/>
              </a:ext>
            </a:extLst>
          </p:cNvPr>
          <p:cNvSpPr>
            <a:spLocks noGrp="1"/>
          </p:cNvSpPr>
          <p:nvPr>
            <p:ph type="subTitle" idx="1"/>
          </p:nvPr>
        </p:nvSpPr>
        <p:spPr>
          <a:xfrm>
            <a:off x="1524000" y="3602038"/>
            <a:ext cx="9144000" cy="1655762"/>
          </a:xfrm>
        </p:spPr>
        <p:txBody>
          <a:bodyPr/>
          <a:lstStyle>
            <a:lvl1pPr marL="0" indent="0" algn="ctr">
              <a:buNone/>
              <a:defRPr sz="2400">
                <a:latin typeface="Hiragino Kaku Gothic Pro W3" panose="020B0300000000000000" pitchFamily="34" charset="-128"/>
                <a:ea typeface="Hiragino Kaku Gothic Pro W3"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日付プレースホルダー 3">
            <a:extLst>
              <a:ext uri="{FF2B5EF4-FFF2-40B4-BE49-F238E27FC236}">
                <a16:creationId xmlns:a16="http://schemas.microsoft.com/office/drawing/2014/main" id="{BF838A6D-7CB5-194A-BE70-8867C4FA0B21}"/>
              </a:ext>
            </a:extLst>
          </p:cNvPr>
          <p:cNvSpPr>
            <a:spLocks noGrp="1"/>
          </p:cNvSpPr>
          <p:nvPr>
            <p:ph type="dt" sz="half" idx="10"/>
          </p:nvPr>
        </p:nvSpPr>
        <p:spPr/>
        <p:txBody>
          <a:bodyPr/>
          <a:lstStyle/>
          <a:p>
            <a:fld id="{F089943F-9303-6541-A552-3FAEE31EF3FC}"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B32F3DBB-1E0D-A244-83C3-5CA10ECA9D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63C8A3-D5A0-0344-9730-5379FBBAAFD4}"/>
              </a:ext>
            </a:extLst>
          </p:cNvPr>
          <p:cNvSpPr>
            <a:spLocks noGrp="1"/>
          </p:cNvSpPr>
          <p:nvPr>
            <p:ph type="sldNum" sz="quarter" idx="12"/>
          </p:nvPr>
        </p:nvSpPr>
        <p:spPr/>
        <p:txBody>
          <a:bodyPr/>
          <a:lstStyle/>
          <a:p>
            <a:fld id="{340B79F0-C7AB-FC40-82FB-A0D0272CE50E}" type="slidenum">
              <a:rPr kumimoji="1" lang="ja-JP" altLang="en-US" smtClean="0"/>
              <a:t>‹#›</a:t>
            </a:fld>
            <a:endParaRPr kumimoji="1" lang="ja-JP" altLang="en-US"/>
          </a:p>
        </p:txBody>
      </p:sp>
    </p:spTree>
    <p:extLst>
      <p:ext uri="{BB962C8B-B14F-4D97-AF65-F5344CB8AC3E}">
        <p14:creationId xmlns:p14="http://schemas.microsoft.com/office/powerpoint/2010/main" val="2378846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AEF157-093D-0E4E-81A2-184214596BB6}"/>
              </a:ext>
            </a:extLst>
          </p:cNvPr>
          <p:cNvSpPr>
            <a:spLocks noGrp="1"/>
          </p:cNvSpPr>
          <p:nvPr>
            <p:ph type="title"/>
          </p:nvPr>
        </p:nvSpPr>
        <p:spPr>
          <a:xfrm>
            <a:off x="0" y="1"/>
            <a:ext cx="12192000" cy="577969"/>
          </a:xfrm>
        </p:spPr>
        <p:txBody>
          <a:bodyPr>
            <a:noAutofit/>
          </a:bodyPr>
          <a:lstStyle>
            <a:lvl1pPr algn="ctr">
              <a:defRPr sz="4000">
                <a:latin typeface="Hiragino Kaku Gothic Pro W3" panose="020B0300000000000000" pitchFamily="34" charset="-128"/>
                <a:ea typeface="Hiragino Kaku Gothic Pro W3" panose="020B0300000000000000" pitchFamily="34" charset="-128"/>
              </a:defRPr>
            </a:lvl1p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5A5D1226-B74F-5A49-8FEB-996FEDA46441}"/>
              </a:ext>
            </a:extLst>
          </p:cNvPr>
          <p:cNvSpPr>
            <a:spLocks noGrp="1"/>
          </p:cNvSpPr>
          <p:nvPr>
            <p:ph idx="1"/>
          </p:nvPr>
        </p:nvSpPr>
        <p:spPr/>
        <p:txBody>
          <a:bodyPr/>
          <a:lstStyle>
            <a:lvl1pPr>
              <a:defRPr b="0" i="0">
                <a:latin typeface="Hiragino Kaku Gothic Pro W3" panose="020B0300000000000000" pitchFamily="34" charset="-128"/>
                <a:ea typeface="Hiragino Kaku Gothic Pro W3" panose="020B0300000000000000" pitchFamily="34" charset="-128"/>
              </a:defRPr>
            </a:lvl1pPr>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1273CA22-02AF-F140-BAC9-A0F01A2EFAA8}"/>
              </a:ext>
            </a:extLst>
          </p:cNvPr>
          <p:cNvSpPr>
            <a:spLocks noGrp="1"/>
          </p:cNvSpPr>
          <p:nvPr>
            <p:ph type="dt" sz="half" idx="10"/>
          </p:nvPr>
        </p:nvSpPr>
        <p:spPr/>
        <p:txBody>
          <a:bodyPr/>
          <a:lstStyle/>
          <a:p>
            <a:fld id="{F089943F-9303-6541-A552-3FAEE31EF3FC}"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E5ACD71A-B33B-9A40-9FD6-FBB5FE144A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A485D5-F71F-F04F-9162-5FB53E0F3A30}"/>
              </a:ext>
            </a:extLst>
          </p:cNvPr>
          <p:cNvSpPr>
            <a:spLocks noGrp="1"/>
          </p:cNvSpPr>
          <p:nvPr>
            <p:ph type="sldNum" sz="quarter" idx="12"/>
          </p:nvPr>
        </p:nvSpPr>
        <p:spPr/>
        <p:txBody>
          <a:bodyPr/>
          <a:lstStyle/>
          <a:p>
            <a:fld id="{340B79F0-C7AB-FC40-82FB-A0D0272CE50E}" type="slidenum">
              <a:rPr kumimoji="1" lang="ja-JP" altLang="en-US" smtClean="0"/>
              <a:t>‹#›</a:t>
            </a:fld>
            <a:endParaRPr kumimoji="1" lang="ja-JP" altLang="en-US"/>
          </a:p>
        </p:txBody>
      </p:sp>
    </p:spTree>
    <p:extLst>
      <p:ext uri="{BB962C8B-B14F-4D97-AF65-F5344CB8AC3E}">
        <p14:creationId xmlns:p14="http://schemas.microsoft.com/office/powerpoint/2010/main" val="1487596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ユーザ設定レイアウト (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CFE11-DB02-CA42-B0B2-A33656D6B572}"/>
              </a:ext>
            </a:extLst>
          </p:cNvPr>
          <p:cNvSpPr>
            <a:spLocks noGrp="1"/>
          </p:cNvSpPr>
          <p:nvPr>
            <p:ph type="title"/>
          </p:nvPr>
        </p:nvSpPr>
        <p:spPr>
          <a:xfrm>
            <a:off x="838200" y="365125"/>
            <a:ext cx="10515600" cy="884555"/>
          </a:xfrm>
        </p:spPr>
        <p:txBody>
          <a:bodyPr>
            <a:normAutofit/>
          </a:bodyPr>
          <a:lstStyle>
            <a:lvl1pPr>
              <a:defRPr sz="4000"/>
            </a:lvl1pPr>
          </a:lstStyle>
          <a:p>
            <a:r>
              <a:rPr kumimoji="1" lang="en-US" altLang="ja-JP"/>
              <a:t>Click to edit Master title style</a:t>
            </a:r>
            <a:endParaRPr kumimoji="1" lang="ja-JP" altLang="en-US"/>
          </a:p>
        </p:txBody>
      </p:sp>
      <p:cxnSp>
        <p:nvCxnSpPr>
          <p:cNvPr id="7" name="直線コネクタ 6">
            <a:extLst>
              <a:ext uri="{FF2B5EF4-FFF2-40B4-BE49-F238E27FC236}">
                <a16:creationId xmlns:a16="http://schemas.microsoft.com/office/drawing/2014/main" id="{45EA20E2-5A3C-5543-A23F-68EB94CED903}"/>
              </a:ext>
            </a:extLst>
          </p:cNvPr>
          <p:cNvCxnSpPr/>
          <p:nvPr userDrawn="1"/>
        </p:nvCxnSpPr>
        <p:spPr>
          <a:xfrm>
            <a:off x="807720" y="1127760"/>
            <a:ext cx="10546080"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2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6B8475-58C9-B34C-8526-F8FE96EDCCB9}"/>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字幕 2">
            <a:extLst>
              <a:ext uri="{FF2B5EF4-FFF2-40B4-BE49-F238E27FC236}">
                <a16:creationId xmlns:a16="http://schemas.microsoft.com/office/drawing/2014/main" id="{014CE413-3F8D-B947-B1F4-F3313F25B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日付プレースホルダー 3">
            <a:extLst>
              <a:ext uri="{FF2B5EF4-FFF2-40B4-BE49-F238E27FC236}">
                <a16:creationId xmlns:a16="http://schemas.microsoft.com/office/drawing/2014/main" id="{D7242812-B58C-584A-92A2-49E35A68ADD7}"/>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A7187143-7812-7A45-8D07-7AAC217CE6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235B57-67FB-B349-9422-66AE5219D30B}"/>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1329323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CDE18-8DCB-D943-BE2F-42FFD78B9B05}"/>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6FCFFB33-F72F-7D4F-8696-9FE2DCC2F38F}"/>
              </a:ext>
            </a:extLst>
          </p:cNvPr>
          <p:cNvSpPr>
            <a:spLocks noGrp="1"/>
          </p:cNvSpPr>
          <p:nvPr>
            <p:ph idx="1"/>
          </p:nvPr>
        </p:nvSpPr>
        <p:spPr/>
        <p:txBody>
          <a:bodyPr/>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48458111-5298-B248-86D1-272EEBE55C83}"/>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79EBD121-5D8A-7841-B821-25A6F1A16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24FB2D-46CF-654C-8D89-FD64F0D27904}"/>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392658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5C98-1367-644A-9000-CC6AB4CEA017}"/>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テキスト プレースホルダー 2">
            <a:extLst>
              <a:ext uri="{FF2B5EF4-FFF2-40B4-BE49-F238E27FC236}">
                <a16:creationId xmlns:a16="http://schemas.microsoft.com/office/drawing/2014/main" id="{1431D395-BA41-5A48-800D-F23100096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E99B5208-5441-0B42-B895-4BD7B3F3D531}"/>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8967E9A1-6ED1-5F4A-8E23-0A7447E501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E13BE-2174-B646-A9AC-D22F4BCF691C}"/>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3195826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D8F16-134E-F445-A1C3-107FCCBDB28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B8C5FE53-43A9-0645-946B-40BD2059E4B3}"/>
              </a:ext>
            </a:extLst>
          </p:cNvPr>
          <p:cNvSpPr>
            <a:spLocks noGrp="1"/>
          </p:cNvSpPr>
          <p:nvPr>
            <p:ph sz="half" idx="1"/>
          </p:nvPr>
        </p:nvSpPr>
        <p:spPr>
          <a:xfrm>
            <a:off x="838200" y="1825625"/>
            <a:ext cx="5181600" cy="4351338"/>
          </a:xfrm>
        </p:spPr>
        <p:txBody>
          <a:bodyPr/>
          <a:lstStyle/>
          <a:p>
            <a:pPr lvl="0"/>
            <a:r>
              <a:rPr kumimoji="1" lang="en-US" altLang="ja-JP"/>
              <a:t>Edit Master text styles</a:t>
            </a:r>
          </a:p>
        </p:txBody>
      </p:sp>
      <p:sp>
        <p:nvSpPr>
          <p:cNvPr id="4" name="コンテンツ プレースホルダー 3">
            <a:extLst>
              <a:ext uri="{FF2B5EF4-FFF2-40B4-BE49-F238E27FC236}">
                <a16:creationId xmlns:a16="http://schemas.microsoft.com/office/drawing/2014/main" id="{72740031-C427-ED41-AFF4-771B3C5DF5EF}"/>
              </a:ext>
            </a:extLst>
          </p:cNvPr>
          <p:cNvSpPr>
            <a:spLocks noGrp="1"/>
          </p:cNvSpPr>
          <p:nvPr>
            <p:ph sz="half" idx="2"/>
          </p:nvPr>
        </p:nvSpPr>
        <p:spPr>
          <a:xfrm>
            <a:off x="6172200" y="1825625"/>
            <a:ext cx="5181600" cy="4351338"/>
          </a:xfrm>
        </p:spPr>
        <p:txBody>
          <a:bodyPr/>
          <a:lstStyle/>
          <a:p>
            <a:pPr lvl="0"/>
            <a:r>
              <a:rPr kumimoji="1" lang="en-US" altLang="ja-JP"/>
              <a:t>Edit Master text styles</a:t>
            </a:r>
          </a:p>
        </p:txBody>
      </p:sp>
      <p:sp>
        <p:nvSpPr>
          <p:cNvPr id="5" name="日付プレースホルダー 4">
            <a:extLst>
              <a:ext uri="{FF2B5EF4-FFF2-40B4-BE49-F238E27FC236}">
                <a16:creationId xmlns:a16="http://schemas.microsoft.com/office/drawing/2014/main" id="{757A664F-0B92-0C45-88E4-FD6544ECC625}"/>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6" name="フッター プレースホルダー 5">
            <a:extLst>
              <a:ext uri="{FF2B5EF4-FFF2-40B4-BE49-F238E27FC236}">
                <a16:creationId xmlns:a16="http://schemas.microsoft.com/office/drawing/2014/main" id="{F723CB54-A3E7-0A49-B5B0-E5A29DE5E4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43C9EC-A7BF-4348-8589-5AA788E66B80}"/>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29715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ユーザ設定レイアウト (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CFE11-DB02-CA42-B0B2-A33656D6B572}"/>
              </a:ext>
            </a:extLst>
          </p:cNvPr>
          <p:cNvSpPr>
            <a:spLocks noGrp="1"/>
          </p:cNvSpPr>
          <p:nvPr>
            <p:ph type="title"/>
          </p:nvPr>
        </p:nvSpPr>
        <p:spPr>
          <a:xfrm>
            <a:off x="838200" y="365125"/>
            <a:ext cx="10515600" cy="884555"/>
          </a:xfrm>
        </p:spPr>
        <p:txBody>
          <a:bodyPr>
            <a:normAutofit/>
          </a:bodyPr>
          <a:lstStyle>
            <a:lvl1pPr>
              <a:defRPr sz="4000"/>
            </a:lvl1pPr>
          </a:lstStyle>
          <a:p>
            <a:r>
              <a:rPr kumimoji="1" lang="en-US" altLang="ja-JP"/>
              <a:t>Click to edit Master title style</a:t>
            </a:r>
            <a:endParaRPr kumimoji="1" lang="ja-JP" altLang="en-US"/>
          </a:p>
        </p:txBody>
      </p:sp>
      <p:cxnSp>
        <p:nvCxnSpPr>
          <p:cNvPr id="7" name="直線コネクタ 6">
            <a:extLst>
              <a:ext uri="{FF2B5EF4-FFF2-40B4-BE49-F238E27FC236}">
                <a16:creationId xmlns:a16="http://schemas.microsoft.com/office/drawing/2014/main" id="{45EA20E2-5A3C-5543-A23F-68EB94CED903}"/>
              </a:ext>
            </a:extLst>
          </p:cNvPr>
          <p:cNvCxnSpPr/>
          <p:nvPr/>
        </p:nvCxnSpPr>
        <p:spPr>
          <a:xfrm>
            <a:off x="807720" y="1127760"/>
            <a:ext cx="10546080"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06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2E9D9-4D67-B641-A7A3-AFADD556F9DA}"/>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テキスト プレースホルダー 2">
            <a:extLst>
              <a:ext uri="{FF2B5EF4-FFF2-40B4-BE49-F238E27FC236}">
                <a16:creationId xmlns:a16="http://schemas.microsoft.com/office/drawing/2014/main" id="{8FBD7C67-DF58-8840-B19A-6D3903184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p>
        </p:txBody>
      </p:sp>
      <p:sp>
        <p:nvSpPr>
          <p:cNvPr id="4" name="コンテンツ プレースホルダー 3">
            <a:extLst>
              <a:ext uri="{FF2B5EF4-FFF2-40B4-BE49-F238E27FC236}">
                <a16:creationId xmlns:a16="http://schemas.microsoft.com/office/drawing/2014/main" id="{4E726F99-4874-2F4D-B41A-FDF2AF9740BB}"/>
              </a:ext>
            </a:extLst>
          </p:cNvPr>
          <p:cNvSpPr>
            <a:spLocks noGrp="1"/>
          </p:cNvSpPr>
          <p:nvPr>
            <p:ph sz="half" idx="2"/>
          </p:nvPr>
        </p:nvSpPr>
        <p:spPr>
          <a:xfrm>
            <a:off x="839788" y="2505075"/>
            <a:ext cx="5157787" cy="3684588"/>
          </a:xfrm>
        </p:spPr>
        <p:txBody>
          <a:bodyPr/>
          <a:lstStyle/>
          <a:p>
            <a:pPr lvl="0"/>
            <a:r>
              <a:rPr kumimoji="1" lang="en-US" altLang="ja-JP"/>
              <a:t>Edit Master text styles</a:t>
            </a:r>
          </a:p>
        </p:txBody>
      </p:sp>
      <p:sp>
        <p:nvSpPr>
          <p:cNvPr id="5" name="テキスト プレースホルダー 4">
            <a:extLst>
              <a:ext uri="{FF2B5EF4-FFF2-40B4-BE49-F238E27FC236}">
                <a16:creationId xmlns:a16="http://schemas.microsoft.com/office/drawing/2014/main" id="{2C7A6905-262D-0E43-9AD8-AE05A0D47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p>
        </p:txBody>
      </p:sp>
      <p:sp>
        <p:nvSpPr>
          <p:cNvPr id="6" name="コンテンツ プレースホルダー 5">
            <a:extLst>
              <a:ext uri="{FF2B5EF4-FFF2-40B4-BE49-F238E27FC236}">
                <a16:creationId xmlns:a16="http://schemas.microsoft.com/office/drawing/2014/main" id="{EDAAD82C-F7AF-4E4B-89C1-640FC290FB6E}"/>
              </a:ext>
            </a:extLst>
          </p:cNvPr>
          <p:cNvSpPr>
            <a:spLocks noGrp="1"/>
          </p:cNvSpPr>
          <p:nvPr>
            <p:ph sz="quarter" idx="4"/>
          </p:nvPr>
        </p:nvSpPr>
        <p:spPr>
          <a:xfrm>
            <a:off x="6172200" y="2505075"/>
            <a:ext cx="5183188" cy="3684588"/>
          </a:xfrm>
        </p:spPr>
        <p:txBody>
          <a:bodyPr/>
          <a:lstStyle/>
          <a:p>
            <a:pPr lvl="0"/>
            <a:r>
              <a:rPr kumimoji="1" lang="en-US" altLang="ja-JP"/>
              <a:t>Edit Master text styles</a:t>
            </a:r>
          </a:p>
        </p:txBody>
      </p:sp>
      <p:sp>
        <p:nvSpPr>
          <p:cNvPr id="7" name="日付プレースホルダー 6">
            <a:extLst>
              <a:ext uri="{FF2B5EF4-FFF2-40B4-BE49-F238E27FC236}">
                <a16:creationId xmlns:a16="http://schemas.microsoft.com/office/drawing/2014/main" id="{A7F90BC4-FEB6-1A4F-9993-DCB543230BF4}"/>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8" name="フッター プレースホルダー 7">
            <a:extLst>
              <a:ext uri="{FF2B5EF4-FFF2-40B4-BE49-F238E27FC236}">
                <a16:creationId xmlns:a16="http://schemas.microsoft.com/office/drawing/2014/main" id="{0B85FCA6-3666-1E40-86E7-5389532BA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708DC0-7CCD-054E-989C-711CAFA84E45}"/>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162763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C6278-E972-6643-AAE4-3CDA26AED2A8}"/>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a:extLst>
              <a:ext uri="{FF2B5EF4-FFF2-40B4-BE49-F238E27FC236}">
                <a16:creationId xmlns:a16="http://schemas.microsoft.com/office/drawing/2014/main" id="{510CF059-343C-8149-9786-226E1517BB9C}"/>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4" name="フッター プレースホルダー 3">
            <a:extLst>
              <a:ext uri="{FF2B5EF4-FFF2-40B4-BE49-F238E27FC236}">
                <a16:creationId xmlns:a16="http://schemas.microsoft.com/office/drawing/2014/main" id="{9C12E26D-293A-8E4A-9229-CD97AE0791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5FAFAA7-000E-A24B-BDEA-822E780FF388}"/>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1693990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E8EF14-03D4-C54D-BE9F-306E28DECBDE}"/>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3" name="フッター プレースホルダー 2">
            <a:extLst>
              <a:ext uri="{FF2B5EF4-FFF2-40B4-BE49-F238E27FC236}">
                <a16:creationId xmlns:a16="http://schemas.microsoft.com/office/drawing/2014/main" id="{C6734728-D612-DE49-A146-B30E0CB835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EDF6A0-C3B6-CA49-9F8D-EB2AF836339C}"/>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204704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0C26-E3AF-B442-A982-377BA01BFDFA}"/>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64165FFD-76AB-EA4F-A4C0-DC4AE875D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Edit Master text styles</a:t>
            </a:r>
          </a:p>
        </p:txBody>
      </p:sp>
      <p:sp>
        <p:nvSpPr>
          <p:cNvPr id="4" name="テキスト プレースホルダー 3">
            <a:extLst>
              <a:ext uri="{FF2B5EF4-FFF2-40B4-BE49-F238E27FC236}">
                <a16:creationId xmlns:a16="http://schemas.microsoft.com/office/drawing/2014/main" id="{E4721677-5648-AD46-A1FD-22B6A9EED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Edit Master text styles</a:t>
            </a:r>
          </a:p>
        </p:txBody>
      </p:sp>
      <p:sp>
        <p:nvSpPr>
          <p:cNvPr id="5" name="日付プレースホルダー 4">
            <a:extLst>
              <a:ext uri="{FF2B5EF4-FFF2-40B4-BE49-F238E27FC236}">
                <a16:creationId xmlns:a16="http://schemas.microsoft.com/office/drawing/2014/main" id="{2B0AB5CE-6805-8040-A4FD-45DC51EB3BF0}"/>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6" name="フッター プレースホルダー 5">
            <a:extLst>
              <a:ext uri="{FF2B5EF4-FFF2-40B4-BE49-F238E27FC236}">
                <a16:creationId xmlns:a16="http://schemas.microsoft.com/office/drawing/2014/main" id="{EE3F27DA-6DFF-A441-AABA-65AAF9F624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8BB4C0-7B1D-E243-9223-083C714DF0F1}"/>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1958101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9DEA87-FAA4-AB42-ADCC-F47553CF52AE}"/>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図プレースホルダー 2">
            <a:extLst>
              <a:ext uri="{FF2B5EF4-FFF2-40B4-BE49-F238E27FC236}">
                <a16:creationId xmlns:a16="http://schemas.microsoft.com/office/drawing/2014/main" id="{213DC79A-A066-CC4C-B2DF-22099C953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テキスト プレースホルダー 3">
            <a:extLst>
              <a:ext uri="{FF2B5EF4-FFF2-40B4-BE49-F238E27FC236}">
                <a16:creationId xmlns:a16="http://schemas.microsoft.com/office/drawing/2014/main" id="{1C83FB35-818F-5948-BB8B-7B57E4556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Edit Master text styles</a:t>
            </a:r>
          </a:p>
        </p:txBody>
      </p:sp>
      <p:sp>
        <p:nvSpPr>
          <p:cNvPr id="5" name="日付プレースホルダー 4">
            <a:extLst>
              <a:ext uri="{FF2B5EF4-FFF2-40B4-BE49-F238E27FC236}">
                <a16:creationId xmlns:a16="http://schemas.microsoft.com/office/drawing/2014/main" id="{D0EE1F2B-F879-2942-B6B0-F8B295440E5F}"/>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6" name="フッター プレースホルダー 5">
            <a:extLst>
              <a:ext uri="{FF2B5EF4-FFF2-40B4-BE49-F238E27FC236}">
                <a16:creationId xmlns:a16="http://schemas.microsoft.com/office/drawing/2014/main" id="{BF767200-56CC-4844-841E-C0C629F43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D3EF75-E686-D849-B082-10A97AF3404D}"/>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1399811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537F2-2D83-994C-ABA0-5CDF231F470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縦書きテキスト プレースホルダー 2">
            <a:extLst>
              <a:ext uri="{FF2B5EF4-FFF2-40B4-BE49-F238E27FC236}">
                <a16:creationId xmlns:a16="http://schemas.microsoft.com/office/drawing/2014/main" id="{EFACB4A4-C023-ED43-BB24-93A4385ED27C}"/>
              </a:ext>
            </a:extLst>
          </p:cNvPr>
          <p:cNvSpPr>
            <a:spLocks noGrp="1"/>
          </p:cNvSpPr>
          <p:nvPr>
            <p:ph type="body" orient="vert" idx="1"/>
          </p:nvPr>
        </p:nvSpPr>
        <p:spPr/>
        <p:txBody>
          <a:bodyPr vert="eaVert"/>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B997CE34-65BF-B148-B85E-BDEF5821DCC2}"/>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B77BC2FC-0F99-5E4E-9962-7F7A43D516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895750-F418-5F47-9DB5-6845DE9829D3}"/>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2404937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CD38D6-BB53-0845-9043-E25FB3D10C89}"/>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縦書きテキスト プレースホルダー 2">
            <a:extLst>
              <a:ext uri="{FF2B5EF4-FFF2-40B4-BE49-F238E27FC236}">
                <a16:creationId xmlns:a16="http://schemas.microsoft.com/office/drawing/2014/main" id="{444983B5-D33F-1248-B774-88339F860479}"/>
              </a:ext>
            </a:extLst>
          </p:cNvPr>
          <p:cNvSpPr>
            <a:spLocks noGrp="1"/>
          </p:cNvSpPr>
          <p:nvPr>
            <p:ph type="body" orient="vert" idx="1"/>
          </p:nvPr>
        </p:nvSpPr>
        <p:spPr>
          <a:xfrm>
            <a:off x="838200" y="365125"/>
            <a:ext cx="7734300" cy="5811838"/>
          </a:xfrm>
        </p:spPr>
        <p:txBody>
          <a:bodyPr vert="eaVert"/>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5FC2E79B-7BBE-D74D-9080-0D3DC6230D19}"/>
              </a:ext>
            </a:extLst>
          </p:cNvPr>
          <p:cNvSpPr>
            <a:spLocks noGrp="1"/>
          </p:cNvSpPr>
          <p:nvPr>
            <p:ph type="dt" sz="half" idx="10"/>
          </p:nvPr>
        </p:nvSpPr>
        <p:spPr/>
        <p:txBody>
          <a:bodyPr/>
          <a:lstStyle/>
          <a:p>
            <a:fld id="{E07C4530-25DE-5A42-B3FB-EFE129F7F8EB}"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6D44F5EF-416F-C440-ACF5-39AEFAF095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25A52A-B0AC-2549-AC66-F5731EF6A4CA}"/>
              </a:ext>
            </a:extLst>
          </p:cNvPr>
          <p:cNvSpPr>
            <a:spLocks noGrp="1"/>
          </p:cNvSpPr>
          <p:nvPr>
            <p:ph type="sldNum" sz="quarter" idx="12"/>
          </p:nvPr>
        </p:nvSpPr>
        <p:spPr/>
        <p:txBody>
          <a:body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411899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CF4DA-6B4D-4D4F-BBB7-DBD8EF7AE110}"/>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CAC16165-653D-8740-BD72-CC1D54438868}"/>
              </a:ext>
            </a:extLst>
          </p:cNvPr>
          <p:cNvSpPr>
            <a:spLocks noGrp="1"/>
          </p:cNvSpPr>
          <p:nvPr>
            <p:ph idx="1"/>
          </p:nvPr>
        </p:nvSpPr>
        <p:spPr/>
        <p:txBody>
          <a:bodyPr/>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168A0842-70E0-0644-AB60-E07572227A89}"/>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2B48E8D4-5924-4A46-9BBE-BB939544B0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05EE62-CB8D-254A-89C7-37F16447552F}"/>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170794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54410-4860-5646-9E09-911340B0FA6C}"/>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テキスト プレースホルダー 2">
            <a:extLst>
              <a:ext uri="{FF2B5EF4-FFF2-40B4-BE49-F238E27FC236}">
                <a16:creationId xmlns:a16="http://schemas.microsoft.com/office/drawing/2014/main" id="{D7524327-956F-3F46-9788-699F9EEDA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Edit Master text styles</a:t>
            </a:r>
          </a:p>
        </p:txBody>
      </p:sp>
      <p:sp>
        <p:nvSpPr>
          <p:cNvPr id="4" name="日付プレースホルダー 3">
            <a:extLst>
              <a:ext uri="{FF2B5EF4-FFF2-40B4-BE49-F238E27FC236}">
                <a16:creationId xmlns:a16="http://schemas.microsoft.com/office/drawing/2014/main" id="{9B990C72-24BF-7344-A7F9-67D8FD5C52E3}"/>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3D0FB26B-07CC-4849-90FC-9AD03376AA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429CBB-A684-0B4C-BCDE-9E5D7852091C}"/>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390126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7B4E5-1556-1143-9312-CFA6699D156F}"/>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8C63333A-B02F-0C40-B957-1DC2057CE5C4}"/>
              </a:ext>
            </a:extLst>
          </p:cNvPr>
          <p:cNvSpPr>
            <a:spLocks noGrp="1"/>
          </p:cNvSpPr>
          <p:nvPr>
            <p:ph sz="half" idx="1"/>
          </p:nvPr>
        </p:nvSpPr>
        <p:spPr>
          <a:xfrm>
            <a:off x="838200" y="1825625"/>
            <a:ext cx="5181600" cy="4351338"/>
          </a:xfrm>
        </p:spPr>
        <p:txBody>
          <a:bodyPr/>
          <a:lstStyle/>
          <a:p>
            <a:pPr lvl="0"/>
            <a:r>
              <a:rPr kumimoji="1" lang="en-US" altLang="ja-JP"/>
              <a:t>Edit Master text styles</a:t>
            </a:r>
          </a:p>
        </p:txBody>
      </p:sp>
      <p:sp>
        <p:nvSpPr>
          <p:cNvPr id="4" name="コンテンツ プレースホルダー 3">
            <a:extLst>
              <a:ext uri="{FF2B5EF4-FFF2-40B4-BE49-F238E27FC236}">
                <a16:creationId xmlns:a16="http://schemas.microsoft.com/office/drawing/2014/main" id="{B9252158-3BD6-FD49-995E-C4D7B790A044}"/>
              </a:ext>
            </a:extLst>
          </p:cNvPr>
          <p:cNvSpPr>
            <a:spLocks noGrp="1"/>
          </p:cNvSpPr>
          <p:nvPr>
            <p:ph sz="half" idx="2"/>
          </p:nvPr>
        </p:nvSpPr>
        <p:spPr>
          <a:xfrm>
            <a:off x="6172200" y="1825625"/>
            <a:ext cx="5181600" cy="4351338"/>
          </a:xfrm>
        </p:spPr>
        <p:txBody>
          <a:bodyPr/>
          <a:lstStyle/>
          <a:p>
            <a:pPr lvl="0"/>
            <a:r>
              <a:rPr kumimoji="1" lang="en-US" altLang="ja-JP"/>
              <a:t>Edit Master text styles</a:t>
            </a:r>
          </a:p>
        </p:txBody>
      </p:sp>
      <p:sp>
        <p:nvSpPr>
          <p:cNvPr id="5" name="日付プレースホルダー 4">
            <a:extLst>
              <a:ext uri="{FF2B5EF4-FFF2-40B4-BE49-F238E27FC236}">
                <a16:creationId xmlns:a16="http://schemas.microsoft.com/office/drawing/2014/main" id="{624C3F00-C5B9-8A47-9B91-B7DE18AB520F}"/>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6" name="フッター プレースホルダー 5">
            <a:extLst>
              <a:ext uri="{FF2B5EF4-FFF2-40B4-BE49-F238E27FC236}">
                <a16:creationId xmlns:a16="http://schemas.microsoft.com/office/drawing/2014/main" id="{21FAD018-B848-F442-8FEF-F72BCAF440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B40DEA-71E5-CE44-A25B-DDA870E16011}"/>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347636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E2F621-612D-8441-9391-43D40B9EB9B4}"/>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テキスト プレースホルダー 2">
            <a:extLst>
              <a:ext uri="{FF2B5EF4-FFF2-40B4-BE49-F238E27FC236}">
                <a16:creationId xmlns:a16="http://schemas.microsoft.com/office/drawing/2014/main" id="{F700D3EB-053C-824C-8E44-F8869D674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p>
        </p:txBody>
      </p:sp>
      <p:sp>
        <p:nvSpPr>
          <p:cNvPr id="4" name="コンテンツ プレースホルダー 3">
            <a:extLst>
              <a:ext uri="{FF2B5EF4-FFF2-40B4-BE49-F238E27FC236}">
                <a16:creationId xmlns:a16="http://schemas.microsoft.com/office/drawing/2014/main" id="{AD02A68B-04E5-5046-BC78-1EBEEDE2EC31}"/>
              </a:ext>
            </a:extLst>
          </p:cNvPr>
          <p:cNvSpPr>
            <a:spLocks noGrp="1"/>
          </p:cNvSpPr>
          <p:nvPr>
            <p:ph sz="half" idx="2"/>
          </p:nvPr>
        </p:nvSpPr>
        <p:spPr>
          <a:xfrm>
            <a:off x="839788" y="2505075"/>
            <a:ext cx="5157787" cy="3684588"/>
          </a:xfrm>
        </p:spPr>
        <p:txBody>
          <a:bodyPr/>
          <a:lstStyle/>
          <a:p>
            <a:pPr lvl="0"/>
            <a:r>
              <a:rPr kumimoji="1" lang="en-US" altLang="ja-JP"/>
              <a:t>Edit Master text styles</a:t>
            </a:r>
          </a:p>
        </p:txBody>
      </p:sp>
      <p:sp>
        <p:nvSpPr>
          <p:cNvPr id="5" name="テキスト プレースホルダー 4">
            <a:extLst>
              <a:ext uri="{FF2B5EF4-FFF2-40B4-BE49-F238E27FC236}">
                <a16:creationId xmlns:a16="http://schemas.microsoft.com/office/drawing/2014/main" id="{85C9FF0C-68C0-A549-86E0-92A8CBDBC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p>
        </p:txBody>
      </p:sp>
      <p:sp>
        <p:nvSpPr>
          <p:cNvPr id="6" name="コンテンツ プレースホルダー 5">
            <a:extLst>
              <a:ext uri="{FF2B5EF4-FFF2-40B4-BE49-F238E27FC236}">
                <a16:creationId xmlns:a16="http://schemas.microsoft.com/office/drawing/2014/main" id="{CA95620F-9392-7C4E-8AD1-9AD36CD41BF4}"/>
              </a:ext>
            </a:extLst>
          </p:cNvPr>
          <p:cNvSpPr>
            <a:spLocks noGrp="1"/>
          </p:cNvSpPr>
          <p:nvPr>
            <p:ph sz="quarter" idx="4"/>
          </p:nvPr>
        </p:nvSpPr>
        <p:spPr>
          <a:xfrm>
            <a:off x="6172200" y="2505075"/>
            <a:ext cx="5183188" cy="3684588"/>
          </a:xfrm>
        </p:spPr>
        <p:txBody>
          <a:bodyPr/>
          <a:lstStyle/>
          <a:p>
            <a:pPr lvl="0"/>
            <a:r>
              <a:rPr kumimoji="1" lang="en-US" altLang="ja-JP"/>
              <a:t>Edit Master text styles</a:t>
            </a:r>
          </a:p>
        </p:txBody>
      </p:sp>
      <p:sp>
        <p:nvSpPr>
          <p:cNvPr id="7" name="日付プレースホルダー 6">
            <a:extLst>
              <a:ext uri="{FF2B5EF4-FFF2-40B4-BE49-F238E27FC236}">
                <a16:creationId xmlns:a16="http://schemas.microsoft.com/office/drawing/2014/main" id="{52FD7A96-11AF-B74E-9018-32C556DBCF42}"/>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8" name="フッター プレースホルダー 7">
            <a:extLst>
              <a:ext uri="{FF2B5EF4-FFF2-40B4-BE49-F238E27FC236}">
                <a16:creationId xmlns:a16="http://schemas.microsoft.com/office/drawing/2014/main" id="{9ADEBF25-95B9-D14D-B826-5E1BAD27DE2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9FB432-B1CE-434F-A702-6DDFA75B5499}"/>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304283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F9AC0-077C-1649-B98A-553C40837E40}"/>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a:extLst>
              <a:ext uri="{FF2B5EF4-FFF2-40B4-BE49-F238E27FC236}">
                <a16:creationId xmlns:a16="http://schemas.microsoft.com/office/drawing/2014/main" id="{F3429036-74F9-AB43-BC21-794A6D835E4E}"/>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4" name="フッター プレースホルダー 3">
            <a:extLst>
              <a:ext uri="{FF2B5EF4-FFF2-40B4-BE49-F238E27FC236}">
                <a16:creationId xmlns:a16="http://schemas.microsoft.com/office/drawing/2014/main" id="{6E8F0D6E-B60F-A44F-B7EF-AD4C78EF2A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8FE0F2-4DDA-904E-AD9F-726A09F06F3B}"/>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412952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195DC7-4E3A-9D48-824A-22BC8FF30AC2}"/>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3" name="フッター プレースホルダー 2">
            <a:extLst>
              <a:ext uri="{FF2B5EF4-FFF2-40B4-BE49-F238E27FC236}">
                <a16:creationId xmlns:a16="http://schemas.microsoft.com/office/drawing/2014/main" id="{4771995B-6094-5949-B544-065E0726674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71C48F-3045-B448-97DD-3DE5003AA04F}"/>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244819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5CEFA-DCC6-8540-993E-4AF4AAB3E085}"/>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コンテンツ プレースホルダー 2">
            <a:extLst>
              <a:ext uri="{FF2B5EF4-FFF2-40B4-BE49-F238E27FC236}">
                <a16:creationId xmlns:a16="http://schemas.microsoft.com/office/drawing/2014/main" id="{C860C739-C771-6242-AAC9-08E69491B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Edit Master text styles</a:t>
            </a:r>
          </a:p>
        </p:txBody>
      </p:sp>
      <p:sp>
        <p:nvSpPr>
          <p:cNvPr id="4" name="テキスト プレースホルダー 3">
            <a:extLst>
              <a:ext uri="{FF2B5EF4-FFF2-40B4-BE49-F238E27FC236}">
                <a16:creationId xmlns:a16="http://schemas.microsoft.com/office/drawing/2014/main" id="{F7D3BBCB-4CBC-1841-92A9-8BF3447DF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Edit Master text styles</a:t>
            </a:r>
          </a:p>
        </p:txBody>
      </p:sp>
      <p:sp>
        <p:nvSpPr>
          <p:cNvPr id="5" name="日付プレースホルダー 4">
            <a:extLst>
              <a:ext uri="{FF2B5EF4-FFF2-40B4-BE49-F238E27FC236}">
                <a16:creationId xmlns:a16="http://schemas.microsoft.com/office/drawing/2014/main" id="{9AB69ACE-FAA3-4B4C-8FF8-B5C89F96D5E6}"/>
              </a:ext>
            </a:extLst>
          </p:cNvPr>
          <p:cNvSpPr>
            <a:spLocks noGrp="1"/>
          </p:cNvSpPr>
          <p:nvPr>
            <p:ph type="dt" sz="half" idx="10"/>
          </p:nvPr>
        </p:nvSpPr>
        <p:spPr/>
        <p:txBody>
          <a:bodyPr/>
          <a:lstStyle/>
          <a:p>
            <a:fld id="{2F0A792D-8976-7242-AD86-B936531BFC85}" type="datetimeFigureOut">
              <a:rPr kumimoji="1" lang="ja-JP" altLang="en-US" smtClean="0"/>
              <a:t>2019/9/5</a:t>
            </a:fld>
            <a:endParaRPr kumimoji="1" lang="ja-JP" altLang="en-US"/>
          </a:p>
        </p:txBody>
      </p:sp>
      <p:sp>
        <p:nvSpPr>
          <p:cNvPr id="6" name="フッター プレースホルダー 5">
            <a:extLst>
              <a:ext uri="{FF2B5EF4-FFF2-40B4-BE49-F238E27FC236}">
                <a16:creationId xmlns:a16="http://schemas.microsoft.com/office/drawing/2014/main" id="{7D338035-033A-9342-A494-53A40A01EC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5E5D41-8719-5545-B9C1-06FCC7E87677}"/>
              </a:ext>
            </a:extLst>
          </p:cNvPr>
          <p:cNvSpPr>
            <a:spLocks noGrp="1"/>
          </p:cNvSpPr>
          <p:nvPr>
            <p:ph type="sldNum" sz="quarter" idx="12"/>
          </p:nvPr>
        </p:nvSpPr>
        <p:spPr/>
        <p:txBody>
          <a:body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398913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758D27-3B01-9A4B-82A6-FE94C9355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E79703-8539-8B48-B2A1-658C9E9D0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8D0355-259E-284A-8A85-CD99174C5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A792D-8976-7242-AD86-B936531BFC85}"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74F72723-40BC-B149-98CA-1E83E91CF0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4AB0D7-6C2C-AE41-913F-0FBD78258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B2689-FBC5-CF45-AD5A-B0DC6E7DFC2B}" type="slidenum">
              <a:rPr kumimoji="1" lang="ja-JP" altLang="en-US" smtClean="0"/>
              <a:t>‹#›</a:t>
            </a:fld>
            <a:endParaRPr kumimoji="1" lang="ja-JP" altLang="en-US"/>
          </a:p>
        </p:txBody>
      </p:sp>
    </p:spTree>
    <p:extLst>
      <p:ext uri="{BB962C8B-B14F-4D97-AF65-F5344CB8AC3E}">
        <p14:creationId xmlns:p14="http://schemas.microsoft.com/office/powerpoint/2010/main" val="1065728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57DCDC-79EC-6843-9BAA-4EA558D77E2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EE3A9F-3DCA-5E4E-AAAA-C45262313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B4A2B3-8662-A64E-9586-40E87486663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9943F-9303-6541-A552-3FAEE31EF3FC}"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9852E3C9-1D16-7B4E-B742-49F26806480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685809A-FE23-F84D-8F84-4AA7F0EAA03B}"/>
              </a:ext>
            </a:extLst>
          </p:cNvPr>
          <p:cNvSpPr>
            <a:spLocks noGrp="1"/>
          </p:cNvSpPr>
          <p:nvPr>
            <p:ph type="sldNum" sz="quarter" idx="4"/>
          </p:nvPr>
        </p:nvSpPr>
        <p:spPr>
          <a:xfrm>
            <a:off x="8610600" y="6356352"/>
            <a:ext cx="2743200" cy="365125"/>
          </a:xfrm>
          <a:prstGeom prst="rect">
            <a:avLst/>
          </a:prstGeom>
          <a:ln>
            <a:solidFill>
              <a:srgbClr val="8979FF"/>
            </a:solidFill>
          </a:ln>
        </p:spPr>
        <p:txBody>
          <a:bodyPr vert="horz" lIns="91440" tIns="45720" rIns="91440" bIns="45720" rtlCol="0" anchor="ctr"/>
          <a:lstStyle>
            <a:lvl1pPr algn="r">
              <a:defRPr sz="1200">
                <a:solidFill>
                  <a:schemeClr val="tx1">
                    <a:tint val="75000"/>
                  </a:schemeClr>
                </a:solidFill>
              </a:defRPr>
            </a:lvl1pPr>
          </a:lstStyle>
          <a:p>
            <a:fld id="{340B79F0-C7AB-FC40-82FB-A0D0272CE50E}" type="slidenum">
              <a:rPr kumimoji="1" lang="ja-JP" altLang="en-US" smtClean="0"/>
              <a:t>‹#›</a:t>
            </a:fld>
            <a:endParaRPr kumimoji="1" lang="ja-JP" altLang="en-US"/>
          </a:p>
        </p:txBody>
      </p:sp>
    </p:spTree>
    <p:extLst>
      <p:ext uri="{BB962C8B-B14F-4D97-AF65-F5344CB8AC3E}">
        <p14:creationId xmlns:p14="http://schemas.microsoft.com/office/powerpoint/2010/main" val="7138773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l" defTabSz="914400" rtl="0" eaLnBrk="1" latinLnBrk="0" hangingPunct="1">
        <a:lnSpc>
          <a:spcPct val="90000"/>
        </a:lnSpc>
        <a:spcBef>
          <a:spcPct val="0"/>
        </a:spcBef>
        <a:buNone/>
        <a:defRPr kumimoji="1" sz="440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6082E5-E747-0344-A1EE-AA4C55C9F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0D3624-B336-704A-9AF4-C9D1DFF00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8CD543-BB63-C34C-80DA-987D3580C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C4530-25DE-5A42-B3FB-EFE129F7F8EB}" type="datetimeFigureOut">
              <a:rPr kumimoji="1" lang="ja-JP" altLang="en-US" smtClean="0"/>
              <a:t>2019/9/5</a:t>
            </a:fld>
            <a:endParaRPr kumimoji="1" lang="ja-JP" altLang="en-US"/>
          </a:p>
        </p:txBody>
      </p:sp>
      <p:sp>
        <p:nvSpPr>
          <p:cNvPr id="5" name="フッター プレースホルダー 4">
            <a:extLst>
              <a:ext uri="{FF2B5EF4-FFF2-40B4-BE49-F238E27FC236}">
                <a16:creationId xmlns:a16="http://schemas.microsoft.com/office/drawing/2014/main" id="{96F25C61-5A38-FE44-B678-728A1D1C4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690A775-4707-3941-96A0-E15156FD5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4CE40-D329-B548-B044-12050CCE4344}" type="slidenum">
              <a:rPr kumimoji="1" lang="ja-JP" altLang="en-US" smtClean="0"/>
              <a:t>‹#›</a:t>
            </a:fld>
            <a:endParaRPr kumimoji="1" lang="ja-JP" altLang="en-US"/>
          </a:p>
        </p:txBody>
      </p:sp>
    </p:spTree>
    <p:extLst>
      <p:ext uri="{BB962C8B-B14F-4D97-AF65-F5344CB8AC3E}">
        <p14:creationId xmlns:p14="http://schemas.microsoft.com/office/powerpoint/2010/main" val="19052183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emf"/><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10" Type="http://schemas.openxmlformats.org/officeDocument/2006/relationships/image" Target="../media/image13.png"/><Relationship Id="rId4" Type="http://schemas.openxmlformats.org/officeDocument/2006/relationships/image" Target="../media/image4.emf"/><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akirat1993.github.io/MathPC/md/math/hungarian/hungarian.html" TargetMode="External"/><Relationship Id="rId2" Type="http://schemas.openxmlformats.org/officeDocument/2006/relationships/image" Target="../media/image1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0A7C-77D0-1B4F-BE26-CBA595605B11}"/>
              </a:ext>
            </a:extLst>
          </p:cNvPr>
          <p:cNvSpPr>
            <a:spLocks noGrp="1"/>
          </p:cNvSpPr>
          <p:nvPr>
            <p:ph type="title"/>
          </p:nvPr>
        </p:nvSpPr>
        <p:spPr/>
        <p:txBody>
          <a:bodyPr/>
          <a:lstStyle/>
          <a:p>
            <a:r>
              <a:rPr lang="ja-JP" altLang="en-US"/>
              <a:t>課題設定</a:t>
            </a: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B0A65E6-1E97-5E44-AB2E-D4FA732AAB3D}"/>
                  </a:ext>
                </a:extLst>
              </p:cNvPr>
              <p:cNvSpPr txBox="1"/>
              <p:nvPr/>
            </p:nvSpPr>
            <p:spPr>
              <a:xfrm>
                <a:off x="838200" y="1732791"/>
                <a:ext cx="10925042" cy="650884"/>
              </a:xfrm>
              <a:prstGeom prst="rect">
                <a:avLst/>
              </a:prstGeom>
              <a:noFill/>
            </p:spPr>
            <p:txBody>
              <a:bodyPr wrap="none" rtlCol="0">
                <a:spAutoFit/>
              </a:bodyPr>
              <a:lstStyle/>
              <a:p>
                <a:r>
                  <a:rPr lang="ja-JP" altLang="en-US"/>
                  <a:t>完全</a:t>
                </a:r>
                <a:r>
                  <a:rPr lang="en-US" altLang="ja-JP" dirty="0"/>
                  <a:t>2</a:t>
                </a:r>
                <a:r>
                  <a:rPr lang="ja-JP" altLang="en-US"/>
                  <a:t>部グラフ</a:t>
                </a:r>
                <a:r>
                  <a:rPr lang="en-US" altLang="ja-JP" dirty="0"/>
                  <a:t>(complete bipartite graph)</a:t>
                </a:r>
                <a14:m>
                  <m:oMath xmlns:m="http://schemas.openxmlformats.org/officeDocument/2006/math">
                    <m:r>
                      <m:rPr>
                        <m:nor/>
                      </m:rPr>
                      <a:rPr lang="en-US" i="1"/>
                      <m:t>G</m:t>
                    </m:r>
                    <m:r>
                      <m:rPr>
                        <m:nor/>
                      </m:rPr>
                      <a:rPr lang="en-US" i="1"/>
                      <m:t> =(</m:t>
                    </m:r>
                    <m:r>
                      <m:rPr>
                        <m:nor/>
                      </m:rPr>
                      <a:rPr lang="en-US" i="1"/>
                      <m:t>S</m:t>
                    </m:r>
                    <m:r>
                      <m:rPr>
                        <m:nor/>
                      </m:rPr>
                      <a:rPr lang="en-US" i="1"/>
                      <m:t>, </m:t>
                    </m:r>
                    <m:r>
                      <m:rPr>
                        <m:nor/>
                      </m:rPr>
                      <a:rPr lang="en-US" i="1"/>
                      <m:t>T</m:t>
                    </m:r>
                    <m:r>
                      <m:rPr>
                        <m:nor/>
                      </m:rPr>
                      <a:rPr lang="en-US" i="1"/>
                      <m:t>; </m:t>
                    </m:r>
                    <m:r>
                      <m:rPr>
                        <m:nor/>
                      </m:rPr>
                      <a:rPr lang="en-US" i="1"/>
                      <m:t>E</m:t>
                    </m:r>
                    <m:r>
                      <m:rPr>
                        <m:nor/>
                      </m:rPr>
                      <a:rPr lang="en-US" i="1"/>
                      <m:t>)</m:t>
                    </m:r>
                    <m:r>
                      <m:rPr>
                        <m:nor/>
                      </m:rPr>
                      <a:rPr lang="en-US"/>
                      <m:t>​</m:t>
                    </m:r>
                  </m:oMath>
                </a14:m>
                <a:r>
                  <a:rPr lang="en-US" dirty="0" err="1"/>
                  <a:t>と枝の非負のコスト</a:t>
                </a:r>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≥0</m:t>
                        </m:r>
                      </m:sub>
                    </m:sSub>
                  </m:oMath>
                </a14:m>
                <a:r>
                  <a:rPr lang="en-US" dirty="0" err="1"/>
                  <a:t>が与えられた時に</a:t>
                </a:r>
                <a:r>
                  <a:rPr lang="en-US" dirty="0"/>
                  <a:t>,</a:t>
                </a:r>
              </a:p>
              <a:p>
                <a:r>
                  <a:rPr lang="ja-JP" altLang="en-US"/>
                  <a:t>最小コストを達成する完全マッチング</a:t>
                </a:r>
                <a:r>
                  <a:rPr lang="en-US" altLang="ja-JP" dirty="0"/>
                  <a:t>(</a:t>
                </a:r>
                <a:r>
                  <a:rPr lang="en-US" dirty="0"/>
                  <a:t>perfect matching)</a:t>
                </a:r>
                <a:r>
                  <a:rPr lang="ja-JP" altLang="en-US"/>
                  <a:t>を求める</a:t>
                </a:r>
                <a:endParaRPr lang="en-US" dirty="0"/>
              </a:p>
            </p:txBody>
          </p:sp>
        </mc:Choice>
        <mc:Fallback>
          <p:sp>
            <p:nvSpPr>
              <p:cNvPr id="4" name="TextBox 3">
                <a:extLst>
                  <a:ext uri="{FF2B5EF4-FFF2-40B4-BE49-F238E27FC236}">
                    <a16:creationId xmlns:a16="http://schemas.microsoft.com/office/drawing/2014/main" id="{FB0A65E6-1E97-5E44-AB2E-D4FA732AAB3D}"/>
                  </a:ext>
                </a:extLst>
              </p:cNvPr>
              <p:cNvSpPr txBox="1">
                <a:spLocks noRot="1" noChangeAspect="1" noMove="1" noResize="1" noEditPoints="1" noAdjustHandles="1" noChangeArrowheads="1" noChangeShapeType="1" noTextEdit="1"/>
              </p:cNvSpPr>
              <p:nvPr/>
            </p:nvSpPr>
            <p:spPr>
              <a:xfrm>
                <a:off x="838200" y="1732791"/>
                <a:ext cx="10925042" cy="650884"/>
              </a:xfrm>
              <a:prstGeom prst="rect">
                <a:avLst/>
              </a:prstGeom>
              <a:blipFill>
                <a:blip r:embed="rId2"/>
                <a:stretch>
                  <a:fillRect l="-465" t="-1887" b="-1320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81A67CF-5B58-354F-B1B9-3B132CFE904E}"/>
              </a:ext>
            </a:extLst>
          </p:cNvPr>
          <p:cNvPicPr>
            <a:picLocks noChangeAspect="1"/>
          </p:cNvPicPr>
          <p:nvPr/>
        </p:nvPicPr>
        <p:blipFill>
          <a:blip r:embed="rId3"/>
          <a:stretch>
            <a:fillRect/>
          </a:stretch>
        </p:blipFill>
        <p:spPr>
          <a:xfrm>
            <a:off x="8395855" y="2886261"/>
            <a:ext cx="2957945" cy="2721939"/>
          </a:xfrm>
          <a:prstGeom prst="rect">
            <a:avLst/>
          </a:prstGeom>
        </p:spPr>
      </p:pic>
      <p:pic>
        <p:nvPicPr>
          <p:cNvPr id="8" name="Picture 7">
            <a:extLst>
              <a:ext uri="{FF2B5EF4-FFF2-40B4-BE49-F238E27FC236}">
                <a16:creationId xmlns:a16="http://schemas.microsoft.com/office/drawing/2014/main" id="{52AD2E3E-B792-C646-AEF1-998BC3365E8D}"/>
              </a:ext>
            </a:extLst>
          </p:cNvPr>
          <p:cNvPicPr>
            <a:picLocks noChangeAspect="1"/>
          </p:cNvPicPr>
          <p:nvPr/>
        </p:nvPicPr>
        <p:blipFill>
          <a:blip r:embed="rId4"/>
          <a:stretch>
            <a:fillRect/>
          </a:stretch>
        </p:blipFill>
        <p:spPr>
          <a:xfrm>
            <a:off x="1773071" y="3026763"/>
            <a:ext cx="1752600" cy="266700"/>
          </a:xfrm>
          <a:prstGeom prst="rect">
            <a:avLst/>
          </a:prstGeom>
        </p:spPr>
      </p:pic>
      <p:sp>
        <p:nvSpPr>
          <p:cNvPr id="9" name="TextBox 8">
            <a:extLst>
              <a:ext uri="{FF2B5EF4-FFF2-40B4-BE49-F238E27FC236}">
                <a16:creationId xmlns:a16="http://schemas.microsoft.com/office/drawing/2014/main" id="{F9786B39-CD67-8E4C-87C2-BAEF2DAA88F6}"/>
              </a:ext>
            </a:extLst>
          </p:cNvPr>
          <p:cNvSpPr txBox="1"/>
          <p:nvPr/>
        </p:nvSpPr>
        <p:spPr>
          <a:xfrm>
            <a:off x="838200" y="2966020"/>
            <a:ext cx="934871"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t>関数</a:t>
            </a:r>
            <a:endParaRPr lang="en-US" dirty="0"/>
          </a:p>
        </p:txBody>
      </p:sp>
      <p:sp>
        <p:nvSpPr>
          <p:cNvPr id="10" name="TextBox 9">
            <a:extLst>
              <a:ext uri="{FF2B5EF4-FFF2-40B4-BE49-F238E27FC236}">
                <a16:creationId xmlns:a16="http://schemas.microsoft.com/office/drawing/2014/main" id="{A3441182-FAD1-A64B-A2A1-157EE9B0EFB5}"/>
              </a:ext>
            </a:extLst>
          </p:cNvPr>
          <p:cNvSpPr txBox="1"/>
          <p:nvPr/>
        </p:nvSpPr>
        <p:spPr>
          <a:xfrm>
            <a:off x="3508343" y="2957517"/>
            <a:ext cx="415498" cy="369332"/>
          </a:xfrm>
          <a:prstGeom prst="rect">
            <a:avLst/>
          </a:prstGeom>
          <a:noFill/>
        </p:spPr>
        <p:txBody>
          <a:bodyPr wrap="none" rtlCol="0">
            <a:spAutoFit/>
          </a:bodyPr>
          <a:lstStyle/>
          <a:p>
            <a:r>
              <a:rPr lang="ja-JP" altLang="en-US"/>
              <a:t>が</a:t>
            </a:r>
            <a:endParaRPr lang="en-US" dirty="0"/>
          </a:p>
        </p:txBody>
      </p:sp>
      <p:pic>
        <p:nvPicPr>
          <p:cNvPr id="11" name="Picture 10">
            <a:extLst>
              <a:ext uri="{FF2B5EF4-FFF2-40B4-BE49-F238E27FC236}">
                <a16:creationId xmlns:a16="http://schemas.microsoft.com/office/drawing/2014/main" id="{E9F05EC8-1AFF-884C-9E3E-A7A5FAABF8EF}"/>
              </a:ext>
            </a:extLst>
          </p:cNvPr>
          <p:cNvPicPr>
            <a:picLocks noChangeAspect="1"/>
          </p:cNvPicPr>
          <p:nvPr/>
        </p:nvPicPr>
        <p:blipFill>
          <a:blip r:embed="rId5"/>
          <a:stretch>
            <a:fillRect/>
          </a:stretch>
        </p:blipFill>
        <p:spPr>
          <a:xfrm>
            <a:off x="3923841" y="3008833"/>
            <a:ext cx="2120900" cy="26670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695A973-A42E-8C42-93DD-A2850FDAC3B6}"/>
                  </a:ext>
                </a:extLst>
              </p:cNvPr>
              <p:cNvSpPr txBox="1"/>
              <p:nvPr/>
            </p:nvSpPr>
            <p:spPr>
              <a:xfrm>
                <a:off x="1125072" y="3396095"/>
                <a:ext cx="4743606" cy="369332"/>
              </a:xfrm>
              <a:prstGeom prst="rect">
                <a:avLst/>
              </a:prstGeom>
              <a:noFill/>
            </p:spPr>
            <p:txBody>
              <a:bodyPr wrap="none" rtlCol="0">
                <a:spAutoFit/>
              </a:bodyPr>
              <a:lstStyle/>
              <a:p>
                <a:r>
                  <a:rPr lang="ja-JP" altLang="en-US"/>
                  <a:t>を満たす時</a:t>
                </a:r>
                <a:r>
                  <a:rPr lang="en-US" altLang="ja-JP" dirty="0"/>
                  <a:t>potential</a:t>
                </a:r>
                <a:r>
                  <a:rPr lang="ja-JP" altLang="en-US"/>
                  <a:t>と呼ぶ</a:t>
                </a:r>
                <a:r>
                  <a:rPr lang="en-US" altLang="ja-JP" dirty="0"/>
                  <a:t>. </a:t>
                </a:r>
                <a:r>
                  <a:rPr lang="ja-JP" altLang="en-US"/>
                  <a:t>また</a:t>
                </a:r>
                <a14:m>
                  <m:oMath xmlns:m="http://schemas.openxmlformats.org/officeDocument/2006/math">
                    <m:r>
                      <m:rPr>
                        <m:nor/>
                      </m:rPr>
                      <a:rPr lang="en-US" b="0" i="1" smtClean="0"/>
                      <m:t>y</m:t>
                    </m:r>
                  </m:oMath>
                </a14:m>
                <a:r>
                  <a:rPr lang="en-US" dirty="0" err="1"/>
                  <a:t>のvalueを</a:t>
                </a:r>
                <a:endParaRPr lang="en-US" dirty="0"/>
              </a:p>
            </p:txBody>
          </p:sp>
        </mc:Choice>
        <mc:Fallback>
          <p:sp>
            <p:nvSpPr>
              <p:cNvPr id="12" name="TextBox 11">
                <a:extLst>
                  <a:ext uri="{FF2B5EF4-FFF2-40B4-BE49-F238E27FC236}">
                    <a16:creationId xmlns:a16="http://schemas.microsoft.com/office/drawing/2014/main" id="{D695A973-A42E-8C42-93DD-A2850FDAC3B6}"/>
                  </a:ext>
                </a:extLst>
              </p:cNvPr>
              <p:cNvSpPr txBox="1">
                <a:spLocks noRot="1" noChangeAspect="1" noMove="1" noResize="1" noEditPoints="1" noAdjustHandles="1" noChangeArrowheads="1" noChangeShapeType="1" noTextEdit="1"/>
              </p:cNvSpPr>
              <p:nvPr/>
            </p:nvSpPr>
            <p:spPr>
              <a:xfrm>
                <a:off x="1125072" y="3396095"/>
                <a:ext cx="4743606" cy="369332"/>
              </a:xfrm>
              <a:prstGeom prst="rect">
                <a:avLst/>
              </a:prstGeom>
              <a:blipFill>
                <a:blip r:embed="rId6"/>
                <a:stretch>
                  <a:fillRect l="-1070" t="-3333" b="-2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3EECA8C-B488-EC48-8E6A-7EA65A1E27F1}"/>
              </a:ext>
            </a:extLst>
          </p:cNvPr>
          <p:cNvSpPr txBox="1"/>
          <p:nvPr/>
        </p:nvSpPr>
        <p:spPr>
          <a:xfrm>
            <a:off x="838200" y="4550560"/>
            <a:ext cx="704039"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t>枝</a:t>
            </a:r>
            <a:endParaRPr lang="en-US" dirty="0"/>
          </a:p>
        </p:txBody>
      </p:sp>
      <p:pic>
        <p:nvPicPr>
          <p:cNvPr id="14" name="Picture 13">
            <a:extLst>
              <a:ext uri="{FF2B5EF4-FFF2-40B4-BE49-F238E27FC236}">
                <a16:creationId xmlns:a16="http://schemas.microsoft.com/office/drawing/2014/main" id="{55437FBA-AF33-E341-8699-09C753E9D338}"/>
              </a:ext>
            </a:extLst>
          </p:cNvPr>
          <p:cNvPicPr>
            <a:picLocks noChangeAspect="1"/>
          </p:cNvPicPr>
          <p:nvPr/>
        </p:nvPicPr>
        <p:blipFill>
          <a:blip r:embed="rId7"/>
          <a:stretch>
            <a:fillRect/>
          </a:stretch>
        </p:blipFill>
        <p:spPr>
          <a:xfrm>
            <a:off x="1507128" y="4601876"/>
            <a:ext cx="482600" cy="266700"/>
          </a:xfrm>
          <a:prstGeom prst="rect">
            <a:avLst/>
          </a:prstGeom>
        </p:spPr>
      </p:pic>
      <p:sp>
        <p:nvSpPr>
          <p:cNvPr id="15" name="TextBox 14">
            <a:extLst>
              <a:ext uri="{FF2B5EF4-FFF2-40B4-BE49-F238E27FC236}">
                <a16:creationId xmlns:a16="http://schemas.microsoft.com/office/drawing/2014/main" id="{C15F92AC-0848-5947-AABC-794CB6B18EAE}"/>
              </a:ext>
            </a:extLst>
          </p:cNvPr>
          <p:cNvSpPr txBox="1"/>
          <p:nvPr/>
        </p:nvSpPr>
        <p:spPr>
          <a:xfrm>
            <a:off x="1989728" y="4550560"/>
            <a:ext cx="415498" cy="369332"/>
          </a:xfrm>
          <a:prstGeom prst="rect">
            <a:avLst/>
          </a:prstGeom>
          <a:noFill/>
        </p:spPr>
        <p:txBody>
          <a:bodyPr wrap="none" rtlCol="0">
            <a:spAutoFit/>
          </a:bodyPr>
          <a:lstStyle/>
          <a:p>
            <a:r>
              <a:rPr lang="ja-JP" altLang="en-US"/>
              <a:t>が</a:t>
            </a:r>
            <a:endParaRPr lang="en-US" dirty="0"/>
          </a:p>
        </p:txBody>
      </p:sp>
      <p:pic>
        <p:nvPicPr>
          <p:cNvPr id="16" name="Picture 15">
            <a:extLst>
              <a:ext uri="{FF2B5EF4-FFF2-40B4-BE49-F238E27FC236}">
                <a16:creationId xmlns:a16="http://schemas.microsoft.com/office/drawing/2014/main" id="{E6B3B332-F60E-C94F-8DCD-C516B5AA9A42}"/>
              </a:ext>
            </a:extLst>
          </p:cNvPr>
          <p:cNvPicPr>
            <a:picLocks noChangeAspect="1"/>
          </p:cNvPicPr>
          <p:nvPr/>
        </p:nvPicPr>
        <p:blipFill>
          <a:blip r:embed="rId8"/>
          <a:stretch>
            <a:fillRect/>
          </a:stretch>
        </p:blipFill>
        <p:spPr>
          <a:xfrm>
            <a:off x="2405226" y="4601876"/>
            <a:ext cx="2120900" cy="266700"/>
          </a:xfrm>
          <a:prstGeom prst="rect">
            <a:avLst/>
          </a:prstGeom>
        </p:spPr>
      </p:pic>
      <p:sp>
        <p:nvSpPr>
          <p:cNvPr id="17" name="TextBox 16">
            <a:extLst>
              <a:ext uri="{FF2B5EF4-FFF2-40B4-BE49-F238E27FC236}">
                <a16:creationId xmlns:a16="http://schemas.microsoft.com/office/drawing/2014/main" id="{A6712BB3-628C-7E4E-B727-644F4E3520DB}"/>
              </a:ext>
            </a:extLst>
          </p:cNvPr>
          <p:cNvSpPr txBox="1"/>
          <p:nvPr/>
        </p:nvSpPr>
        <p:spPr>
          <a:xfrm>
            <a:off x="1125072" y="4919892"/>
            <a:ext cx="3098925" cy="369332"/>
          </a:xfrm>
          <a:prstGeom prst="rect">
            <a:avLst/>
          </a:prstGeom>
          <a:noFill/>
        </p:spPr>
        <p:txBody>
          <a:bodyPr wrap="none" rtlCol="0">
            <a:spAutoFit/>
          </a:bodyPr>
          <a:lstStyle/>
          <a:p>
            <a:r>
              <a:rPr lang="ja-JP" altLang="en-US"/>
              <a:t>を満たす時</a:t>
            </a:r>
            <a:r>
              <a:rPr lang="en-US" altLang="ja-JP" dirty="0"/>
              <a:t>tight edge</a:t>
            </a:r>
            <a:r>
              <a:rPr lang="ja-JP" altLang="en-US"/>
              <a:t>と呼ぶ</a:t>
            </a:r>
            <a:endParaRPr lang="en-US" dirty="0"/>
          </a:p>
        </p:txBody>
      </p:sp>
      <p:sp>
        <p:nvSpPr>
          <p:cNvPr id="19" name="TextBox 18">
            <a:extLst>
              <a:ext uri="{FF2B5EF4-FFF2-40B4-BE49-F238E27FC236}">
                <a16:creationId xmlns:a16="http://schemas.microsoft.com/office/drawing/2014/main" id="{C1C1F5F6-8D3C-8042-870D-8146A2363AFE}"/>
              </a:ext>
            </a:extLst>
          </p:cNvPr>
          <p:cNvSpPr txBox="1"/>
          <p:nvPr/>
        </p:nvSpPr>
        <p:spPr>
          <a:xfrm>
            <a:off x="833452" y="5884791"/>
            <a:ext cx="10422577" cy="646331"/>
          </a:xfrm>
          <a:prstGeom prst="rect">
            <a:avLst/>
          </a:prstGeom>
          <a:noFill/>
        </p:spPr>
        <p:txBody>
          <a:bodyPr wrap="square" rtlCol="0">
            <a:spAutoFit/>
          </a:bodyPr>
          <a:lstStyle/>
          <a:p>
            <a:r>
              <a:rPr lang="en-US" dirty="0"/>
              <a:t>tight edge</a:t>
            </a:r>
            <a:r>
              <a:rPr lang="ja-JP" altLang="en-US"/>
              <a:t>のみから構成される完全マッチングを求めることを目指す</a:t>
            </a:r>
            <a:r>
              <a:rPr lang="en-US" altLang="ja-JP" dirty="0"/>
              <a:t>.</a:t>
            </a:r>
            <a:r>
              <a:rPr lang="ja-JP" altLang="en-US"/>
              <a:t>その時</a:t>
            </a:r>
            <a:r>
              <a:rPr lang="en-US" altLang="ja-JP" dirty="0"/>
              <a:t>,</a:t>
            </a:r>
            <a:r>
              <a:rPr lang="ja-JP" altLang="en-US"/>
              <a:t>完全マッチングの</a:t>
            </a:r>
            <a:br>
              <a:rPr lang="en-US" altLang="ja-JP" dirty="0"/>
            </a:br>
            <a:r>
              <a:rPr lang="ja-JP" altLang="en-US"/>
              <a:t>コストは</a:t>
            </a:r>
            <a:r>
              <a:rPr lang="en-US" dirty="0"/>
              <a:t>potential</a:t>
            </a:r>
            <a:r>
              <a:rPr lang="ja-JP" altLang="en-US"/>
              <a:t>の</a:t>
            </a:r>
            <a:r>
              <a:rPr lang="en-US" dirty="0"/>
              <a:t>value</a:t>
            </a:r>
            <a:r>
              <a:rPr lang="ja-JP" altLang="en-US"/>
              <a:t>と一致するので最小コストを達成する完全マッチングであることが分かる</a:t>
            </a:r>
            <a:r>
              <a:rPr lang="en-US" altLang="ja-JP" dirty="0"/>
              <a:t>.</a:t>
            </a:r>
            <a:endParaRPr lang="en-US" dirty="0"/>
          </a:p>
        </p:txBody>
      </p:sp>
      <p:pic>
        <p:nvPicPr>
          <p:cNvPr id="20" name="Picture 19">
            <a:extLst>
              <a:ext uri="{FF2B5EF4-FFF2-40B4-BE49-F238E27FC236}">
                <a16:creationId xmlns:a16="http://schemas.microsoft.com/office/drawing/2014/main" id="{84535FFC-BDE7-F24D-A302-FBB317B2366B}"/>
              </a:ext>
            </a:extLst>
          </p:cNvPr>
          <p:cNvPicPr>
            <a:picLocks noChangeAspect="1"/>
          </p:cNvPicPr>
          <p:nvPr/>
        </p:nvPicPr>
        <p:blipFill>
          <a:blip r:embed="rId9"/>
          <a:stretch>
            <a:fillRect/>
          </a:stretch>
        </p:blipFill>
        <p:spPr>
          <a:xfrm>
            <a:off x="5697105" y="3354052"/>
            <a:ext cx="1155700" cy="571500"/>
          </a:xfrm>
          <a:prstGeom prst="rect">
            <a:avLst/>
          </a:prstGeom>
        </p:spPr>
      </p:pic>
      <p:sp>
        <p:nvSpPr>
          <p:cNvPr id="21" name="TextBox 20">
            <a:extLst>
              <a:ext uri="{FF2B5EF4-FFF2-40B4-BE49-F238E27FC236}">
                <a16:creationId xmlns:a16="http://schemas.microsoft.com/office/drawing/2014/main" id="{0F24D26E-84EF-C340-9C15-A71BF99BBA57}"/>
              </a:ext>
            </a:extLst>
          </p:cNvPr>
          <p:cNvSpPr txBox="1"/>
          <p:nvPr/>
        </p:nvSpPr>
        <p:spPr>
          <a:xfrm>
            <a:off x="6753708" y="3396095"/>
            <a:ext cx="1338828" cy="369332"/>
          </a:xfrm>
          <a:prstGeom prst="rect">
            <a:avLst/>
          </a:prstGeom>
          <a:noFill/>
        </p:spPr>
        <p:txBody>
          <a:bodyPr wrap="none" rtlCol="0">
            <a:spAutoFit/>
          </a:bodyPr>
          <a:lstStyle/>
          <a:p>
            <a:r>
              <a:rPr lang="ja-JP" altLang="en-US"/>
              <a:t>と定義する</a:t>
            </a:r>
            <a:endParaRPr lang="en-US" dirty="0"/>
          </a:p>
        </p:txBody>
      </p:sp>
      <p:sp>
        <p:nvSpPr>
          <p:cNvPr id="22" name="TextBox 21">
            <a:extLst>
              <a:ext uri="{FF2B5EF4-FFF2-40B4-BE49-F238E27FC236}">
                <a16:creationId xmlns:a16="http://schemas.microsoft.com/office/drawing/2014/main" id="{50AF192F-3A21-8343-B061-0F45999590E1}"/>
              </a:ext>
            </a:extLst>
          </p:cNvPr>
          <p:cNvSpPr txBox="1"/>
          <p:nvPr/>
        </p:nvSpPr>
        <p:spPr>
          <a:xfrm>
            <a:off x="1118319" y="3878904"/>
            <a:ext cx="6569427" cy="646331"/>
          </a:xfrm>
          <a:prstGeom prst="rect">
            <a:avLst/>
          </a:prstGeom>
          <a:noFill/>
        </p:spPr>
        <p:txBody>
          <a:bodyPr wrap="none" rtlCol="0">
            <a:spAutoFit/>
          </a:bodyPr>
          <a:lstStyle/>
          <a:p>
            <a:r>
              <a:rPr lang="ja-JP" altLang="en-US"/>
              <a:t>任意の</a:t>
            </a:r>
            <a:r>
              <a:rPr lang="en-US" dirty="0"/>
              <a:t>potential</a:t>
            </a:r>
            <a:r>
              <a:rPr lang="ja-JP" altLang="en-US"/>
              <a:t>の</a:t>
            </a:r>
            <a:r>
              <a:rPr lang="en-US" dirty="0"/>
              <a:t>value</a:t>
            </a:r>
            <a:r>
              <a:rPr lang="ja-JP" altLang="en-US"/>
              <a:t>は任意の完全マッチングのコスト以下</a:t>
            </a:r>
            <a:br>
              <a:rPr lang="en-US" altLang="ja-JP" dirty="0"/>
            </a:br>
            <a:r>
              <a:rPr lang="ja-JP" altLang="en-US"/>
              <a:t>になっていることは容易に分かる</a:t>
            </a:r>
            <a:endParaRPr lang="en-US" dirty="0"/>
          </a:p>
        </p:txBody>
      </p:sp>
      <p:sp>
        <p:nvSpPr>
          <p:cNvPr id="23" name="Rounded Rectangle 22">
            <a:extLst>
              <a:ext uri="{FF2B5EF4-FFF2-40B4-BE49-F238E27FC236}">
                <a16:creationId xmlns:a16="http://schemas.microsoft.com/office/drawing/2014/main" id="{FB45CB23-F3B8-0E43-AB05-0C991C9EEB82}"/>
              </a:ext>
            </a:extLst>
          </p:cNvPr>
          <p:cNvSpPr/>
          <p:nvPr/>
        </p:nvSpPr>
        <p:spPr>
          <a:xfrm>
            <a:off x="833452" y="1496709"/>
            <a:ext cx="10929790" cy="8869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6959FBF-2581-7C42-8CDF-AE2B7DBEC39D}"/>
              </a:ext>
            </a:extLst>
          </p:cNvPr>
          <p:cNvSpPr txBox="1"/>
          <p:nvPr/>
        </p:nvSpPr>
        <p:spPr>
          <a:xfrm>
            <a:off x="1125072" y="1318926"/>
            <a:ext cx="697627" cy="400110"/>
          </a:xfrm>
          <a:prstGeom prst="rect">
            <a:avLst/>
          </a:prstGeom>
          <a:solidFill>
            <a:schemeClr val="bg1"/>
          </a:solidFill>
        </p:spPr>
        <p:txBody>
          <a:bodyPr wrap="none" rtlCol="0">
            <a:spAutoFit/>
          </a:bodyPr>
          <a:lstStyle/>
          <a:p>
            <a:r>
              <a:rPr lang="ja-JP" altLang="en-US" sz="2000"/>
              <a:t>問題</a:t>
            </a:r>
            <a:endParaRPr lang="en-US" sz="2000" dirty="0"/>
          </a:p>
        </p:txBody>
      </p:sp>
      <p:sp>
        <p:nvSpPr>
          <p:cNvPr id="24" name="Rounded Rectangle 23">
            <a:extLst>
              <a:ext uri="{FF2B5EF4-FFF2-40B4-BE49-F238E27FC236}">
                <a16:creationId xmlns:a16="http://schemas.microsoft.com/office/drawing/2014/main" id="{2DBA82D3-AEC2-494B-8076-A5DC6F109974}"/>
              </a:ext>
            </a:extLst>
          </p:cNvPr>
          <p:cNvSpPr/>
          <p:nvPr/>
        </p:nvSpPr>
        <p:spPr>
          <a:xfrm>
            <a:off x="833452" y="2740644"/>
            <a:ext cx="7259084" cy="25485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EFD1099-03E3-FD4A-B301-236BDB8A5570}"/>
              </a:ext>
            </a:extLst>
          </p:cNvPr>
          <p:cNvSpPr txBox="1"/>
          <p:nvPr/>
        </p:nvSpPr>
        <p:spPr>
          <a:xfrm>
            <a:off x="1125072" y="2528924"/>
            <a:ext cx="697627" cy="400110"/>
          </a:xfrm>
          <a:prstGeom prst="rect">
            <a:avLst/>
          </a:prstGeom>
          <a:solidFill>
            <a:schemeClr val="bg1"/>
          </a:solidFill>
        </p:spPr>
        <p:txBody>
          <a:bodyPr wrap="none" rtlCol="0">
            <a:spAutoFit/>
          </a:bodyPr>
          <a:lstStyle/>
          <a:p>
            <a:r>
              <a:rPr lang="ja-JP" altLang="en-US" sz="2000"/>
              <a:t>定義</a:t>
            </a:r>
            <a:endParaRPr lang="en-US" sz="2000" dirty="0"/>
          </a:p>
        </p:txBody>
      </p:sp>
      <p:sp>
        <p:nvSpPr>
          <p:cNvPr id="26" name="Rounded Rectangle 25">
            <a:extLst>
              <a:ext uri="{FF2B5EF4-FFF2-40B4-BE49-F238E27FC236}">
                <a16:creationId xmlns:a16="http://schemas.microsoft.com/office/drawing/2014/main" id="{C24B31C2-AE24-5546-AD60-E47DE51E13AF}"/>
              </a:ext>
            </a:extLst>
          </p:cNvPr>
          <p:cNvSpPr/>
          <p:nvPr/>
        </p:nvSpPr>
        <p:spPr>
          <a:xfrm>
            <a:off x="833452" y="5684841"/>
            <a:ext cx="10929790" cy="9238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43B3895B-C3DA-964E-B26B-D8BD5DB32758}"/>
              </a:ext>
            </a:extLst>
          </p:cNvPr>
          <p:cNvSpPr txBox="1"/>
          <p:nvPr/>
        </p:nvSpPr>
        <p:spPr>
          <a:xfrm>
            <a:off x="1129289" y="5471162"/>
            <a:ext cx="697627" cy="400110"/>
          </a:xfrm>
          <a:prstGeom prst="rect">
            <a:avLst/>
          </a:prstGeom>
          <a:solidFill>
            <a:schemeClr val="bg1"/>
          </a:solidFill>
        </p:spPr>
        <p:txBody>
          <a:bodyPr wrap="none" rtlCol="0">
            <a:spAutoFit/>
          </a:bodyPr>
          <a:lstStyle/>
          <a:p>
            <a:r>
              <a:rPr lang="ja-JP" altLang="en-US" sz="2000"/>
              <a:t>方針</a:t>
            </a:r>
            <a:endParaRPr lang="en-US" sz="2000" dirty="0"/>
          </a:p>
        </p:txBody>
      </p:sp>
    </p:spTree>
    <p:extLst>
      <p:ext uri="{BB962C8B-B14F-4D97-AF65-F5344CB8AC3E}">
        <p14:creationId xmlns:p14="http://schemas.microsoft.com/office/powerpoint/2010/main" val="426536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74CE-29E8-BB4E-A4D8-557FA3C722A2}"/>
              </a:ext>
            </a:extLst>
          </p:cNvPr>
          <p:cNvSpPr>
            <a:spLocks noGrp="1"/>
          </p:cNvSpPr>
          <p:nvPr>
            <p:ph type="title"/>
          </p:nvPr>
        </p:nvSpPr>
        <p:spPr/>
        <p:txBody>
          <a:bodyPr/>
          <a:lstStyle/>
          <a:p>
            <a:r>
              <a:rPr lang="ja-JP" altLang="en-US"/>
              <a:t>アルゴリズム</a:t>
            </a:r>
            <a:endParaRPr lang="en-US" dirty="0"/>
          </a:p>
        </p:txBody>
      </p:sp>
      <p:pic>
        <p:nvPicPr>
          <p:cNvPr id="4" name="Picture 3">
            <a:extLst>
              <a:ext uri="{FF2B5EF4-FFF2-40B4-BE49-F238E27FC236}">
                <a16:creationId xmlns:a16="http://schemas.microsoft.com/office/drawing/2014/main" id="{9A22074F-D4C6-9F48-9F8E-CBFDD9EE3CE9}"/>
              </a:ext>
            </a:extLst>
          </p:cNvPr>
          <p:cNvPicPr>
            <a:picLocks noChangeAspect="1"/>
          </p:cNvPicPr>
          <p:nvPr/>
        </p:nvPicPr>
        <p:blipFill rotWithShape="1">
          <a:blip r:embed="rId2"/>
          <a:srcRect r="4810"/>
          <a:stretch/>
        </p:blipFill>
        <p:spPr>
          <a:xfrm>
            <a:off x="149349" y="1586325"/>
            <a:ext cx="6386293" cy="4530868"/>
          </a:xfrm>
          <a:prstGeom prst="rect">
            <a:avLst/>
          </a:prstGeom>
        </p:spPr>
      </p:pic>
      <p:pic>
        <p:nvPicPr>
          <p:cNvPr id="7" name="Picture 6">
            <a:extLst>
              <a:ext uri="{FF2B5EF4-FFF2-40B4-BE49-F238E27FC236}">
                <a16:creationId xmlns:a16="http://schemas.microsoft.com/office/drawing/2014/main" id="{A6DD4919-D9A9-6A4B-8101-CB2CB3A2169C}"/>
              </a:ext>
            </a:extLst>
          </p:cNvPr>
          <p:cNvPicPr>
            <a:picLocks noChangeAspect="1"/>
          </p:cNvPicPr>
          <p:nvPr/>
        </p:nvPicPr>
        <p:blipFill>
          <a:blip r:embed="rId3"/>
          <a:stretch>
            <a:fillRect/>
          </a:stretch>
        </p:blipFill>
        <p:spPr>
          <a:xfrm>
            <a:off x="7595645" y="1711832"/>
            <a:ext cx="1752600" cy="266700"/>
          </a:xfrm>
          <a:prstGeom prst="rect">
            <a:avLst/>
          </a:prstGeom>
        </p:spPr>
      </p:pic>
      <p:sp>
        <p:nvSpPr>
          <p:cNvPr id="8" name="TextBox 7">
            <a:extLst>
              <a:ext uri="{FF2B5EF4-FFF2-40B4-BE49-F238E27FC236}">
                <a16:creationId xmlns:a16="http://schemas.microsoft.com/office/drawing/2014/main" id="{26D75E9C-CE58-8541-84FB-1F3122E20AB4}"/>
              </a:ext>
            </a:extLst>
          </p:cNvPr>
          <p:cNvSpPr txBox="1"/>
          <p:nvPr/>
        </p:nvSpPr>
        <p:spPr>
          <a:xfrm>
            <a:off x="6660774" y="1651089"/>
            <a:ext cx="934871"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t>関数</a:t>
            </a:r>
            <a:endParaRPr lang="en-US" dirty="0"/>
          </a:p>
        </p:txBody>
      </p:sp>
      <p:sp>
        <p:nvSpPr>
          <p:cNvPr id="9" name="TextBox 8">
            <a:extLst>
              <a:ext uri="{FF2B5EF4-FFF2-40B4-BE49-F238E27FC236}">
                <a16:creationId xmlns:a16="http://schemas.microsoft.com/office/drawing/2014/main" id="{4D8C5F7F-6B10-1C41-B8F4-0BDA4DF86126}"/>
              </a:ext>
            </a:extLst>
          </p:cNvPr>
          <p:cNvSpPr txBox="1"/>
          <p:nvPr/>
        </p:nvSpPr>
        <p:spPr>
          <a:xfrm>
            <a:off x="9330917" y="1642586"/>
            <a:ext cx="415498" cy="369332"/>
          </a:xfrm>
          <a:prstGeom prst="rect">
            <a:avLst/>
          </a:prstGeom>
          <a:noFill/>
        </p:spPr>
        <p:txBody>
          <a:bodyPr wrap="none" rtlCol="0">
            <a:spAutoFit/>
          </a:bodyPr>
          <a:lstStyle/>
          <a:p>
            <a:r>
              <a:rPr lang="ja-JP" altLang="en-US"/>
              <a:t>が</a:t>
            </a:r>
            <a:endParaRPr lang="en-US" dirty="0"/>
          </a:p>
        </p:txBody>
      </p:sp>
      <p:pic>
        <p:nvPicPr>
          <p:cNvPr id="10" name="Picture 9">
            <a:extLst>
              <a:ext uri="{FF2B5EF4-FFF2-40B4-BE49-F238E27FC236}">
                <a16:creationId xmlns:a16="http://schemas.microsoft.com/office/drawing/2014/main" id="{B34716A4-A61E-5749-8EBB-3AF02B6C3EBE}"/>
              </a:ext>
            </a:extLst>
          </p:cNvPr>
          <p:cNvPicPr>
            <a:picLocks noChangeAspect="1"/>
          </p:cNvPicPr>
          <p:nvPr/>
        </p:nvPicPr>
        <p:blipFill>
          <a:blip r:embed="rId4"/>
          <a:stretch>
            <a:fillRect/>
          </a:stretch>
        </p:blipFill>
        <p:spPr>
          <a:xfrm>
            <a:off x="9746415" y="1693902"/>
            <a:ext cx="2120900" cy="266700"/>
          </a:xfrm>
          <a:prstGeom prst="rect">
            <a:avLst/>
          </a:prstGeom>
        </p:spPr>
      </p:pic>
      <p:sp>
        <p:nvSpPr>
          <p:cNvPr id="11" name="TextBox 10">
            <a:extLst>
              <a:ext uri="{FF2B5EF4-FFF2-40B4-BE49-F238E27FC236}">
                <a16:creationId xmlns:a16="http://schemas.microsoft.com/office/drawing/2014/main" id="{C2A3EEC6-1F13-AB41-8817-CF7B6FF71897}"/>
              </a:ext>
            </a:extLst>
          </p:cNvPr>
          <p:cNvSpPr txBox="1"/>
          <p:nvPr/>
        </p:nvSpPr>
        <p:spPr>
          <a:xfrm>
            <a:off x="6947646" y="2081164"/>
            <a:ext cx="2988319" cy="369332"/>
          </a:xfrm>
          <a:prstGeom prst="rect">
            <a:avLst/>
          </a:prstGeom>
          <a:noFill/>
        </p:spPr>
        <p:txBody>
          <a:bodyPr wrap="none" rtlCol="0">
            <a:spAutoFit/>
          </a:bodyPr>
          <a:lstStyle/>
          <a:p>
            <a:r>
              <a:rPr lang="ja-JP" altLang="en-US"/>
              <a:t>を満たす時</a:t>
            </a:r>
            <a:r>
              <a:rPr lang="en-US" altLang="ja-JP" dirty="0"/>
              <a:t>potential</a:t>
            </a:r>
            <a:r>
              <a:rPr lang="ja-JP" altLang="en-US"/>
              <a:t>と呼ぶ</a:t>
            </a:r>
            <a:endParaRPr lang="en-US" dirty="0"/>
          </a:p>
        </p:txBody>
      </p:sp>
      <p:sp>
        <p:nvSpPr>
          <p:cNvPr id="12" name="TextBox 11">
            <a:extLst>
              <a:ext uri="{FF2B5EF4-FFF2-40B4-BE49-F238E27FC236}">
                <a16:creationId xmlns:a16="http://schemas.microsoft.com/office/drawing/2014/main" id="{FF850018-B313-974A-A044-AD2B45BA7971}"/>
              </a:ext>
            </a:extLst>
          </p:cNvPr>
          <p:cNvSpPr txBox="1"/>
          <p:nvPr/>
        </p:nvSpPr>
        <p:spPr>
          <a:xfrm>
            <a:off x="6660774" y="2511239"/>
            <a:ext cx="704039"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t>枝</a:t>
            </a:r>
            <a:endParaRPr lang="en-US" dirty="0"/>
          </a:p>
        </p:txBody>
      </p:sp>
      <p:pic>
        <p:nvPicPr>
          <p:cNvPr id="13" name="Picture 12">
            <a:extLst>
              <a:ext uri="{FF2B5EF4-FFF2-40B4-BE49-F238E27FC236}">
                <a16:creationId xmlns:a16="http://schemas.microsoft.com/office/drawing/2014/main" id="{4CEE58BD-4ECA-7B4C-88BE-BFAB800E0EE2}"/>
              </a:ext>
            </a:extLst>
          </p:cNvPr>
          <p:cNvPicPr>
            <a:picLocks noChangeAspect="1"/>
          </p:cNvPicPr>
          <p:nvPr/>
        </p:nvPicPr>
        <p:blipFill>
          <a:blip r:embed="rId5"/>
          <a:stretch>
            <a:fillRect/>
          </a:stretch>
        </p:blipFill>
        <p:spPr>
          <a:xfrm>
            <a:off x="7329702" y="2562555"/>
            <a:ext cx="482600" cy="266700"/>
          </a:xfrm>
          <a:prstGeom prst="rect">
            <a:avLst/>
          </a:prstGeom>
        </p:spPr>
      </p:pic>
      <p:sp>
        <p:nvSpPr>
          <p:cNvPr id="14" name="TextBox 13">
            <a:extLst>
              <a:ext uri="{FF2B5EF4-FFF2-40B4-BE49-F238E27FC236}">
                <a16:creationId xmlns:a16="http://schemas.microsoft.com/office/drawing/2014/main" id="{9818BFFA-8A92-4E48-B05B-AB3479084905}"/>
              </a:ext>
            </a:extLst>
          </p:cNvPr>
          <p:cNvSpPr txBox="1"/>
          <p:nvPr/>
        </p:nvSpPr>
        <p:spPr>
          <a:xfrm>
            <a:off x="7812302" y="2511239"/>
            <a:ext cx="415498" cy="369332"/>
          </a:xfrm>
          <a:prstGeom prst="rect">
            <a:avLst/>
          </a:prstGeom>
          <a:noFill/>
        </p:spPr>
        <p:txBody>
          <a:bodyPr wrap="none" rtlCol="0">
            <a:spAutoFit/>
          </a:bodyPr>
          <a:lstStyle/>
          <a:p>
            <a:r>
              <a:rPr lang="ja-JP" altLang="en-US"/>
              <a:t>が</a:t>
            </a:r>
            <a:endParaRPr lang="en-US" dirty="0"/>
          </a:p>
        </p:txBody>
      </p:sp>
      <p:pic>
        <p:nvPicPr>
          <p:cNvPr id="15" name="Picture 14">
            <a:extLst>
              <a:ext uri="{FF2B5EF4-FFF2-40B4-BE49-F238E27FC236}">
                <a16:creationId xmlns:a16="http://schemas.microsoft.com/office/drawing/2014/main" id="{E89782F4-D23B-7F4A-B7AE-CD2E9E7FB293}"/>
              </a:ext>
            </a:extLst>
          </p:cNvPr>
          <p:cNvPicPr>
            <a:picLocks noChangeAspect="1"/>
          </p:cNvPicPr>
          <p:nvPr/>
        </p:nvPicPr>
        <p:blipFill>
          <a:blip r:embed="rId6"/>
          <a:stretch>
            <a:fillRect/>
          </a:stretch>
        </p:blipFill>
        <p:spPr>
          <a:xfrm>
            <a:off x="8227800" y="2562555"/>
            <a:ext cx="2120900" cy="266700"/>
          </a:xfrm>
          <a:prstGeom prst="rect">
            <a:avLst/>
          </a:prstGeom>
        </p:spPr>
      </p:pic>
      <p:sp>
        <p:nvSpPr>
          <p:cNvPr id="16" name="TextBox 15">
            <a:extLst>
              <a:ext uri="{FF2B5EF4-FFF2-40B4-BE49-F238E27FC236}">
                <a16:creationId xmlns:a16="http://schemas.microsoft.com/office/drawing/2014/main" id="{A36F8560-7649-1943-989F-61C3210A03B0}"/>
              </a:ext>
            </a:extLst>
          </p:cNvPr>
          <p:cNvSpPr txBox="1"/>
          <p:nvPr/>
        </p:nvSpPr>
        <p:spPr>
          <a:xfrm>
            <a:off x="6947646" y="2880571"/>
            <a:ext cx="3098925" cy="369332"/>
          </a:xfrm>
          <a:prstGeom prst="rect">
            <a:avLst/>
          </a:prstGeom>
          <a:noFill/>
        </p:spPr>
        <p:txBody>
          <a:bodyPr wrap="none" rtlCol="0">
            <a:spAutoFit/>
          </a:bodyPr>
          <a:lstStyle/>
          <a:p>
            <a:r>
              <a:rPr lang="ja-JP" altLang="en-US"/>
              <a:t>を満たす時</a:t>
            </a:r>
            <a:r>
              <a:rPr lang="en-US" altLang="ja-JP" dirty="0"/>
              <a:t>tight edge</a:t>
            </a:r>
            <a:r>
              <a:rPr lang="ja-JP" altLang="en-US"/>
              <a:t>と呼ぶ</a:t>
            </a:r>
            <a:endParaRPr lang="en-US"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736980F-FBF8-5B46-B60F-C819536BCDEC}"/>
                  </a:ext>
                </a:extLst>
              </p:cNvPr>
              <p:cNvSpPr txBox="1"/>
              <p:nvPr/>
            </p:nvSpPr>
            <p:spPr>
              <a:xfrm>
                <a:off x="6660774" y="3301219"/>
                <a:ext cx="4493538" cy="731995"/>
              </a:xfrm>
              <a:prstGeom prst="rect">
                <a:avLst/>
              </a:prstGeom>
              <a:noFill/>
            </p:spPr>
            <p:txBody>
              <a:bodyPr wrap="none" rtlCol="0">
                <a:spAutoFit/>
              </a:bodyPr>
              <a:lstStyle/>
              <a:p>
                <a:pPr marL="285750" indent="-285750">
                  <a:buFont typeface="Arial" panose="020B0604020202020204" pitchFamily="34" charset="0"/>
                  <a:buChar char="•"/>
                </a:pPr>
                <a:r>
                  <a:rPr lang="en-US" dirty="0"/>
                  <a:t>potential </a:t>
                </a:r>
                <a14:m>
                  <m:oMath xmlns:m="http://schemas.openxmlformats.org/officeDocument/2006/math">
                    <m:r>
                      <a:rPr lang="en-US" b="0" i="1" smtClean="0">
                        <a:latin typeface="Cambria Math" panose="02040503050406030204" pitchFamily="18" charset="0"/>
                      </a:rPr>
                      <m:t>𝑦</m:t>
                    </m:r>
                  </m:oMath>
                </a14:m>
                <a:r>
                  <a:rPr lang="ja-JP" altLang="en-US"/>
                  <a:t>を伴ったグラフを</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G</m:t>
                        </m:r>
                      </m:e>
                      <m:sub>
                        <m:r>
                          <a:rPr lang="en-US" i="1">
                            <a:latin typeface="Cambria Math" panose="02040503050406030204" pitchFamily="18" charset="0"/>
                          </a:rPr>
                          <m:t>𝑦</m:t>
                        </m:r>
                      </m:sub>
                    </m:sSub>
                  </m:oMath>
                </a14:m>
                <a:r>
                  <a:rPr lang="en-US" dirty="0" err="1"/>
                  <a:t>と表し</a:t>
                </a:r>
                <a:r>
                  <a:rPr lang="en-US" dirty="0"/>
                  <a:t>,</a:t>
                </a:r>
                <a:br>
                  <a:rPr lang="en-US" dirty="0"/>
                </a:b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G</m:t>
                        </m:r>
                      </m:e>
                      <m:sub>
                        <m:r>
                          <a:rPr lang="en-US" i="1">
                            <a:latin typeface="Cambria Math" panose="02040503050406030204" pitchFamily="18" charset="0"/>
                          </a:rPr>
                          <m:t>𝑦</m:t>
                        </m:r>
                      </m:sub>
                    </m:sSub>
                  </m:oMath>
                </a14:m>
                <a:r>
                  <a:rPr lang="en-US" dirty="0" err="1"/>
                  <a:t>のorientationを</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G</m:t>
                            </m:r>
                          </m:e>
                          <m:sub>
                            <m:r>
                              <a:rPr lang="en-US" i="1">
                                <a:latin typeface="Cambria Math" panose="02040503050406030204" pitchFamily="18" charset="0"/>
                              </a:rPr>
                              <m:t>𝑦</m:t>
                            </m:r>
                          </m:sub>
                        </m:sSub>
                      </m:e>
                    </m:acc>
                  </m:oMath>
                </a14:m>
                <a:r>
                  <a:rPr lang="en-US" dirty="0"/>
                  <a:t>の表す</a:t>
                </a:r>
              </a:p>
            </p:txBody>
          </p:sp>
        </mc:Choice>
        <mc:Fallback>
          <p:sp>
            <p:nvSpPr>
              <p:cNvPr id="17" name="TextBox 16">
                <a:extLst>
                  <a:ext uri="{FF2B5EF4-FFF2-40B4-BE49-F238E27FC236}">
                    <a16:creationId xmlns:a16="http://schemas.microsoft.com/office/drawing/2014/main" id="{2736980F-FBF8-5B46-B60F-C819536BCDEC}"/>
                  </a:ext>
                </a:extLst>
              </p:cNvPr>
              <p:cNvSpPr txBox="1">
                <a:spLocks noRot="1" noChangeAspect="1" noMove="1" noResize="1" noEditPoints="1" noAdjustHandles="1" noChangeArrowheads="1" noChangeShapeType="1" noTextEdit="1"/>
              </p:cNvSpPr>
              <p:nvPr/>
            </p:nvSpPr>
            <p:spPr>
              <a:xfrm>
                <a:off x="6660774" y="3301219"/>
                <a:ext cx="4493538" cy="731995"/>
              </a:xfrm>
              <a:prstGeom prst="rect">
                <a:avLst/>
              </a:prstGeom>
              <a:blipFill>
                <a:blip r:embed="rId7"/>
                <a:stretch>
                  <a:fillRect l="-563" t="-5085"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D12B0B5-3B42-BF4C-9E4C-4AFC4465C411}"/>
                  </a:ext>
                </a:extLst>
              </p:cNvPr>
              <p:cNvSpPr txBox="1"/>
              <p:nvPr/>
            </p:nvSpPr>
            <p:spPr>
              <a:xfrm>
                <a:off x="6660774" y="4087864"/>
                <a:ext cx="3791487" cy="71006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G</m:t>
                            </m:r>
                          </m:e>
                          <m:sub>
                            <m:r>
                              <a:rPr lang="en-US" i="1">
                                <a:latin typeface="Cambria Math" panose="02040503050406030204" pitchFamily="18" charset="0"/>
                              </a:rPr>
                              <m:t>𝑦</m:t>
                            </m:r>
                          </m:sub>
                        </m:sSub>
                      </m:e>
                    </m:acc>
                  </m:oMath>
                </a14:m>
                <a:r>
                  <a:rPr lang="en-US" dirty="0"/>
                  <a:t>上の</a:t>
                </a:r>
                <a14:m>
                  <m:oMath xmlns:m="http://schemas.openxmlformats.org/officeDocument/2006/math">
                    <m:r>
                      <m:rPr>
                        <m:sty m:val="p"/>
                      </m:rPr>
                      <a:rPr lang="en-US" b="0" i="0" smtClean="0">
                        <a:latin typeface="Cambria Math" panose="02040503050406030204" pitchFamily="18" charset="0"/>
                      </a:rPr>
                      <m:t>T</m:t>
                    </m:r>
                  </m:oMath>
                </a14:m>
                <a:r>
                  <a:rPr lang="en-US" dirty="0"/>
                  <a:t>から </a:t>
                </a:r>
                <a14:m>
                  <m:oMath xmlns:m="http://schemas.openxmlformats.org/officeDocument/2006/math">
                    <m:r>
                      <m:rPr>
                        <m:sty m:val="p"/>
                      </m:rPr>
                      <a:rPr lang="en-US" dirty="0" smtClean="0">
                        <a:latin typeface="Cambria Math" panose="02040503050406030204" pitchFamily="18" charset="0"/>
                      </a:rPr>
                      <m:t>S</m:t>
                    </m:r>
                  </m:oMath>
                </a14:m>
                <a:r>
                  <a:rPr lang="en-US" dirty="0" err="1"/>
                  <a:t>の集合を</a:t>
                </a:r>
                <a14:m>
                  <m:oMath xmlns:m="http://schemas.openxmlformats.org/officeDocument/2006/math">
                    <m:r>
                      <a:rPr lang="en-US" b="0" i="1" smtClean="0">
                        <a:latin typeface="Cambria Math" panose="02040503050406030204" pitchFamily="18" charset="0"/>
                      </a:rPr>
                      <m:t>𝑀</m:t>
                    </m:r>
                  </m:oMath>
                </a14:m>
                <a:r>
                  <a:rPr lang="en-US" dirty="0"/>
                  <a:t>と表す</a:t>
                </a:r>
                <a:br>
                  <a:rPr lang="en-US" dirty="0"/>
                </a:br>
                <a:r>
                  <a:rPr lang="en-US" dirty="0"/>
                  <a:t>(</a:t>
                </a:r>
                <a14:m>
                  <m:oMath xmlns:m="http://schemas.openxmlformats.org/officeDocument/2006/math">
                    <m:r>
                      <a:rPr lang="en-US" i="1">
                        <a:latin typeface="Cambria Math" panose="02040503050406030204" pitchFamily="18" charset="0"/>
                      </a:rPr>
                      <m:t>𝑀</m:t>
                    </m:r>
                  </m:oMath>
                </a14:m>
                <a:r>
                  <a:rPr lang="en-US" dirty="0"/>
                  <a:t>は常に</a:t>
                </a:r>
                <a:r>
                  <a:rPr lang="en-US" dirty="0" err="1"/>
                  <a:t>マッチングとなる</a:t>
                </a:r>
                <a:r>
                  <a:rPr lang="en-US" dirty="0"/>
                  <a:t>)</a:t>
                </a:r>
              </a:p>
            </p:txBody>
          </p:sp>
        </mc:Choice>
        <mc:Fallback>
          <p:sp>
            <p:nvSpPr>
              <p:cNvPr id="18" name="TextBox 17">
                <a:extLst>
                  <a:ext uri="{FF2B5EF4-FFF2-40B4-BE49-F238E27FC236}">
                    <a16:creationId xmlns:a16="http://schemas.microsoft.com/office/drawing/2014/main" id="{DD12B0B5-3B42-BF4C-9E4C-4AFC4465C411}"/>
                  </a:ext>
                </a:extLst>
              </p:cNvPr>
              <p:cNvSpPr txBox="1">
                <a:spLocks noRot="1" noChangeAspect="1" noMove="1" noResize="1" noEditPoints="1" noAdjustHandles="1" noChangeArrowheads="1" noChangeShapeType="1" noTextEdit="1"/>
              </p:cNvSpPr>
              <p:nvPr/>
            </p:nvSpPr>
            <p:spPr>
              <a:xfrm>
                <a:off x="6660774" y="4087864"/>
                <a:ext cx="3791487" cy="710066"/>
              </a:xfrm>
              <a:prstGeom prst="rect">
                <a:avLst/>
              </a:prstGeom>
              <a:blipFill>
                <a:blip r:embed="rId8"/>
                <a:stretch>
                  <a:fillRect l="-667" r="-333"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B392F58-60F7-BB4F-B0EA-234D23A82E01}"/>
                  </a:ext>
                </a:extLst>
              </p:cNvPr>
              <p:cNvSpPr txBox="1"/>
              <p:nvPr/>
            </p:nvSpPr>
            <p:spPr>
              <a:xfrm>
                <a:off x="6732492" y="4946586"/>
                <a:ext cx="5485284" cy="36933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r>
                          <m:rPr>
                            <m:sty m:val="p"/>
                          </m:rPr>
                          <a:rPr lang="en-US" dirty="0" smtClean="0">
                            <a:latin typeface="Cambria Math" panose="02040503050406030204" pitchFamily="18" charset="0"/>
                          </a:rPr>
                          <m:t>R</m:t>
                        </m:r>
                      </m:e>
                      <m:sub>
                        <m:r>
                          <m:rPr>
                            <m:sty m:val="p"/>
                          </m:rPr>
                          <a:rPr lang="en-US" b="0" i="0" dirty="0" smtClean="0">
                            <a:latin typeface="Cambria Math" panose="02040503050406030204" pitchFamily="18" charset="0"/>
                          </a:rPr>
                          <m:t>S</m:t>
                        </m:r>
                      </m:sub>
                    </m:sSub>
                    <m:r>
                      <a:rPr lang="en-US" b="0" i="1" dirty="0" smtClean="0">
                        <a:latin typeface="Cambria Math" panose="02040503050406030204" pitchFamily="18" charset="0"/>
                      </a:rPr>
                      <m:t>⊂</m:t>
                    </m:r>
                    <m:r>
                      <a:rPr lang="en-US" b="0" i="1" dirty="0" smtClean="0">
                        <a:latin typeface="Cambria Math" panose="02040503050406030204" pitchFamily="18" charset="0"/>
                      </a:rPr>
                      <m:t>𝑆</m:t>
                    </m:r>
                  </m:oMath>
                </a14:m>
                <a:r>
                  <a:rPr lang="en-US" dirty="0"/>
                  <a:t>,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R</m:t>
                        </m:r>
                      </m:e>
                      <m:sub>
                        <m:r>
                          <m:rPr>
                            <m:sty m:val="p"/>
                          </m:rPr>
                          <a:rPr lang="en-US" b="0" i="0" dirty="0" smtClean="0">
                            <a:latin typeface="Cambria Math" panose="02040503050406030204" pitchFamily="18" charset="0"/>
                          </a:rPr>
                          <m:t>T</m:t>
                        </m:r>
                      </m:sub>
                    </m:sSub>
                    <m:r>
                      <a:rPr lang="en-US" i="1" dirty="0">
                        <a:latin typeface="Cambria Math" panose="02040503050406030204" pitchFamily="18" charset="0"/>
                      </a:rPr>
                      <m:t>⊂</m:t>
                    </m:r>
                    <m:r>
                      <a:rPr lang="en-US" b="0" i="1" dirty="0" smtClean="0">
                        <a:latin typeface="Cambria Math" panose="02040503050406030204" pitchFamily="18" charset="0"/>
                      </a:rPr>
                      <m:t>𝑇</m:t>
                    </m:r>
                    <m:r>
                      <a:rPr lang="en-US" i="1" dirty="0">
                        <a:latin typeface="Cambria Math" panose="02040503050406030204" pitchFamily="18" charset="0"/>
                      </a:rPr>
                      <m:t> </m:t>
                    </m:r>
                  </m:oMath>
                </a14:m>
                <a:r>
                  <a:rPr lang="en-US" dirty="0"/>
                  <a:t>を</a:t>
                </a:r>
                <a14:m>
                  <m:oMath xmlns:m="http://schemas.openxmlformats.org/officeDocument/2006/math">
                    <m:r>
                      <a:rPr lang="en-US" b="0" i="1" smtClean="0">
                        <a:latin typeface="Cambria Math" panose="02040503050406030204" pitchFamily="18" charset="0"/>
                      </a:rPr>
                      <m:t>𝑀</m:t>
                    </m:r>
                  </m:oMath>
                </a14:m>
                <a:r>
                  <a:rPr lang="en-US" dirty="0"/>
                  <a:t>に含まれていない頂点とする</a:t>
                </a:r>
              </a:p>
            </p:txBody>
          </p:sp>
        </mc:Choice>
        <mc:Fallback>
          <p:sp>
            <p:nvSpPr>
              <p:cNvPr id="19" name="TextBox 18">
                <a:extLst>
                  <a:ext uri="{FF2B5EF4-FFF2-40B4-BE49-F238E27FC236}">
                    <a16:creationId xmlns:a16="http://schemas.microsoft.com/office/drawing/2014/main" id="{4B392F58-60F7-BB4F-B0EA-234D23A82E01}"/>
                  </a:ext>
                </a:extLst>
              </p:cNvPr>
              <p:cNvSpPr txBox="1">
                <a:spLocks noRot="1" noChangeAspect="1" noMove="1" noResize="1" noEditPoints="1" noAdjustHandles="1" noChangeArrowheads="1" noChangeShapeType="1" noTextEdit="1"/>
              </p:cNvSpPr>
              <p:nvPr/>
            </p:nvSpPr>
            <p:spPr>
              <a:xfrm>
                <a:off x="6732492" y="4946586"/>
                <a:ext cx="5485284" cy="369332"/>
              </a:xfrm>
              <a:prstGeom prst="rect">
                <a:avLst/>
              </a:prstGeom>
              <a:blipFill>
                <a:blip r:embed="rId9"/>
                <a:stretch>
                  <a:fillRect l="-462"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39D0E7C-CD9D-F349-A256-E436952B8A74}"/>
                  </a:ext>
                </a:extLst>
              </p:cNvPr>
              <p:cNvSpPr txBox="1"/>
              <p:nvPr/>
            </p:nvSpPr>
            <p:spPr>
              <a:xfrm>
                <a:off x="6732492" y="5466431"/>
                <a:ext cx="5038687" cy="71006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m:rPr>
                        <m:sty m:val="p"/>
                      </m:rPr>
                      <a:rPr lang="en-US" b="0" i="0" dirty="0" smtClean="0">
                        <a:latin typeface="Cambria Math" panose="02040503050406030204" pitchFamily="18" charset="0"/>
                      </a:rPr>
                      <m:t>Z</m:t>
                    </m:r>
                    <m:r>
                      <a:rPr lang="en-US" b="0" i="1" dirty="0" smtClean="0">
                        <a:latin typeface="Cambria Math" panose="02040503050406030204" pitchFamily="18" charset="0"/>
                      </a:rPr>
                      <m:t>⊂</m:t>
                    </m:r>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𝑇</m:t>
                    </m:r>
                  </m:oMath>
                </a14:m>
                <a:r>
                  <a:rPr lang="en-US" dirty="0"/>
                  <a:t>を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G</m:t>
                            </m:r>
                          </m:e>
                          <m:sub>
                            <m:r>
                              <a:rPr lang="en-US" i="1">
                                <a:latin typeface="Cambria Math" panose="02040503050406030204" pitchFamily="18" charset="0"/>
                              </a:rPr>
                              <m:t>𝑦</m:t>
                            </m:r>
                          </m:sub>
                        </m:sSub>
                      </m:e>
                    </m:acc>
                  </m:oMath>
                </a14:m>
                <a:r>
                  <a:rPr lang="en-US" dirty="0"/>
                  <a:t>上で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R</m:t>
                        </m:r>
                      </m:e>
                      <m:sub>
                        <m:r>
                          <m:rPr>
                            <m:sty m:val="p"/>
                          </m:rPr>
                          <a:rPr lang="en-US" b="0" i="0" dirty="0" smtClean="0">
                            <a:latin typeface="Cambria Math" panose="02040503050406030204" pitchFamily="18" charset="0"/>
                          </a:rPr>
                          <m:t>S</m:t>
                        </m:r>
                      </m:sub>
                    </m:sSub>
                    <m:r>
                      <a:rPr lang="en-US" i="1" dirty="0">
                        <a:latin typeface="Cambria Math" panose="02040503050406030204" pitchFamily="18" charset="0"/>
                      </a:rPr>
                      <m:t> </m:t>
                    </m:r>
                  </m:oMath>
                </a14:m>
                <a:r>
                  <a:rPr lang="en-US" dirty="0" err="1"/>
                  <a:t>からtight</a:t>
                </a:r>
                <a:r>
                  <a:rPr lang="en-US" dirty="0"/>
                  <a:t> </a:t>
                </a:r>
                <a:r>
                  <a:rPr lang="en-US" dirty="0" err="1"/>
                  <a:t>edgeのみを</a:t>
                </a:r>
                <a:br>
                  <a:rPr lang="en-US" dirty="0"/>
                </a:br>
                <a:r>
                  <a:rPr lang="en-US" dirty="0" err="1"/>
                  <a:t>通って到達可能な頂点集合とする</a:t>
                </a:r>
                <a:endParaRPr lang="en-US" dirty="0"/>
              </a:p>
            </p:txBody>
          </p:sp>
        </mc:Choice>
        <mc:Fallback>
          <p:sp>
            <p:nvSpPr>
              <p:cNvPr id="20" name="TextBox 19">
                <a:extLst>
                  <a:ext uri="{FF2B5EF4-FFF2-40B4-BE49-F238E27FC236}">
                    <a16:creationId xmlns:a16="http://schemas.microsoft.com/office/drawing/2014/main" id="{839D0E7C-CD9D-F349-A256-E436952B8A74}"/>
                  </a:ext>
                </a:extLst>
              </p:cNvPr>
              <p:cNvSpPr txBox="1">
                <a:spLocks noRot="1" noChangeAspect="1" noMove="1" noResize="1" noEditPoints="1" noAdjustHandles="1" noChangeArrowheads="1" noChangeShapeType="1" noTextEdit="1"/>
              </p:cNvSpPr>
              <p:nvPr/>
            </p:nvSpPr>
            <p:spPr>
              <a:xfrm>
                <a:off x="6732492" y="5466431"/>
                <a:ext cx="5038687" cy="710066"/>
              </a:xfrm>
              <a:prstGeom prst="rect">
                <a:avLst/>
              </a:prstGeom>
              <a:blipFill>
                <a:blip r:embed="rId10"/>
                <a:stretch>
                  <a:fillRect l="-503" b="-12281"/>
                </a:stretch>
              </a:blipFill>
            </p:spPr>
            <p:txBody>
              <a:bodyPr/>
              <a:lstStyle/>
              <a:p>
                <a:r>
                  <a:rPr lang="en-US">
                    <a:noFill/>
                  </a:rPr>
                  <a:t> </a:t>
                </a:r>
              </a:p>
            </p:txBody>
          </p:sp>
        </mc:Fallback>
      </mc:AlternateContent>
      <p:sp>
        <p:nvSpPr>
          <p:cNvPr id="5" name="Rounded Rectangle 4">
            <a:extLst>
              <a:ext uri="{FF2B5EF4-FFF2-40B4-BE49-F238E27FC236}">
                <a16:creationId xmlns:a16="http://schemas.microsoft.com/office/drawing/2014/main" id="{952ABB14-93D2-B843-A910-AE60CFF913DD}"/>
              </a:ext>
            </a:extLst>
          </p:cNvPr>
          <p:cNvSpPr/>
          <p:nvPr/>
        </p:nvSpPr>
        <p:spPr>
          <a:xfrm>
            <a:off x="6660774" y="1406277"/>
            <a:ext cx="5450544" cy="4945422"/>
          </a:xfrm>
          <a:prstGeom prst="roundRect">
            <a:avLst>
              <a:gd name="adj" fmla="val 59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6378DCC-3661-BC4E-8F12-A2F39C301DD4}"/>
              </a:ext>
            </a:extLst>
          </p:cNvPr>
          <p:cNvSpPr txBox="1"/>
          <p:nvPr/>
        </p:nvSpPr>
        <p:spPr>
          <a:xfrm>
            <a:off x="6980888" y="1206222"/>
            <a:ext cx="697627" cy="400110"/>
          </a:xfrm>
          <a:prstGeom prst="rect">
            <a:avLst/>
          </a:prstGeom>
          <a:solidFill>
            <a:schemeClr val="bg1"/>
          </a:solidFill>
        </p:spPr>
        <p:txBody>
          <a:bodyPr wrap="none" rtlCol="0">
            <a:spAutoFit/>
          </a:bodyPr>
          <a:lstStyle/>
          <a:p>
            <a:r>
              <a:rPr lang="ja-JP" altLang="en-US" sz="2000"/>
              <a:t>定義</a:t>
            </a:r>
            <a:endParaRPr lang="en-US" sz="2000" dirty="0"/>
          </a:p>
        </p:txBody>
      </p:sp>
    </p:spTree>
    <p:extLst>
      <p:ext uri="{BB962C8B-B14F-4D97-AF65-F5344CB8AC3E}">
        <p14:creationId xmlns:p14="http://schemas.microsoft.com/office/powerpoint/2010/main" val="370804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a:extLst>
              <a:ext uri="{FF2B5EF4-FFF2-40B4-BE49-F238E27FC236}">
                <a16:creationId xmlns:a16="http://schemas.microsoft.com/office/drawing/2014/main" id="{D7FEB96C-1F45-D246-9B5F-E0086EEB702B}"/>
              </a:ext>
            </a:extLst>
          </p:cNvPr>
          <p:cNvSpPr>
            <a:spLocks noChangeAspect="1"/>
          </p:cNvSpPr>
          <p:nvPr/>
        </p:nvSpPr>
        <p:spPr>
          <a:xfrm>
            <a:off x="1263574" y="184040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7DB84325-4461-0147-B60E-122580CF9553}"/>
              </a:ext>
            </a:extLst>
          </p:cNvPr>
          <p:cNvSpPr>
            <a:spLocks noChangeAspect="1"/>
          </p:cNvSpPr>
          <p:nvPr/>
        </p:nvSpPr>
        <p:spPr>
          <a:xfrm>
            <a:off x="1263574" y="266413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D58DBBD7-EC65-C04B-992A-B3C759320CFC}"/>
              </a:ext>
            </a:extLst>
          </p:cNvPr>
          <p:cNvSpPr>
            <a:spLocks noChangeAspect="1"/>
          </p:cNvSpPr>
          <p:nvPr/>
        </p:nvSpPr>
        <p:spPr>
          <a:xfrm>
            <a:off x="1263574" y="348786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786AECF4-3C7E-1744-A009-4898AAA24971}"/>
              </a:ext>
            </a:extLst>
          </p:cNvPr>
          <p:cNvSpPr>
            <a:spLocks noChangeAspect="1"/>
          </p:cNvSpPr>
          <p:nvPr/>
        </p:nvSpPr>
        <p:spPr>
          <a:xfrm>
            <a:off x="3441542" y="184040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56165A84-90B2-AA48-A088-78B2A99FF1EA}"/>
              </a:ext>
            </a:extLst>
          </p:cNvPr>
          <p:cNvSpPr>
            <a:spLocks noChangeAspect="1"/>
          </p:cNvSpPr>
          <p:nvPr/>
        </p:nvSpPr>
        <p:spPr>
          <a:xfrm>
            <a:off x="3441542" y="266413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A5180E9F-6862-1648-BED5-CAD47157E84A}"/>
              </a:ext>
            </a:extLst>
          </p:cNvPr>
          <p:cNvSpPr>
            <a:spLocks noChangeAspect="1"/>
          </p:cNvSpPr>
          <p:nvPr/>
        </p:nvSpPr>
        <p:spPr>
          <a:xfrm>
            <a:off x="3441542" y="348786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9C8E8282-F235-DE49-845C-39002E49E99F}"/>
              </a:ext>
            </a:extLst>
          </p:cNvPr>
          <p:cNvCxnSpPr>
            <a:stCxn id="2" idx="6"/>
            <a:endCxn id="5" idx="2"/>
          </p:cNvCxnSpPr>
          <p:nvPr/>
        </p:nvCxnSpPr>
        <p:spPr>
          <a:xfrm>
            <a:off x="1443574" y="1930400"/>
            <a:ext cx="1997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F82A3E6-7AE4-F44C-95F0-12B4795F62A2}"/>
              </a:ext>
            </a:extLst>
          </p:cNvPr>
          <p:cNvCxnSpPr>
            <a:cxnSpLocks/>
            <a:stCxn id="2" idx="5"/>
            <a:endCxn id="7" idx="2"/>
          </p:cNvCxnSpPr>
          <p:nvPr/>
        </p:nvCxnSpPr>
        <p:spPr>
          <a:xfrm>
            <a:off x="1417214" y="1994040"/>
            <a:ext cx="2024328" cy="158382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B08E0BB-8344-0B4E-B552-EC30BBBF9F6F}"/>
              </a:ext>
            </a:extLst>
          </p:cNvPr>
          <p:cNvCxnSpPr>
            <a:cxnSpLocks/>
            <a:stCxn id="2" idx="5"/>
            <a:endCxn id="6" idx="2"/>
          </p:cNvCxnSpPr>
          <p:nvPr/>
        </p:nvCxnSpPr>
        <p:spPr>
          <a:xfrm>
            <a:off x="1417214" y="1994040"/>
            <a:ext cx="2024328" cy="760092"/>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5A961D3-84EA-EE46-AA53-F61387F2B42C}"/>
              </a:ext>
            </a:extLst>
          </p:cNvPr>
          <p:cNvCxnSpPr>
            <a:cxnSpLocks/>
            <a:stCxn id="3" idx="7"/>
            <a:endCxn id="5" idx="3"/>
          </p:cNvCxnSpPr>
          <p:nvPr/>
        </p:nvCxnSpPr>
        <p:spPr>
          <a:xfrm flipV="1">
            <a:off x="1417214" y="1994040"/>
            <a:ext cx="2050688" cy="696452"/>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1672DE1-779D-5548-962E-088D2810F46C}"/>
              </a:ext>
            </a:extLst>
          </p:cNvPr>
          <p:cNvCxnSpPr>
            <a:cxnSpLocks/>
            <a:stCxn id="3" idx="6"/>
            <a:endCxn id="6" idx="2"/>
          </p:cNvCxnSpPr>
          <p:nvPr/>
        </p:nvCxnSpPr>
        <p:spPr>
          <a:xfrm>
            <a:off x="1443574" y="2754132"/>
            <a:ext cx="1997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4142018-26DA-6F48-9BCD-E6E55375A085}"/>
              </a:ext>
            </a:extLst>
          </p:cNvPr>
          <p:cNvCxnSpPr>
            <a:cxnSpLocks/>
            <a:stCxn id="3" idx="5"/>
            <a:endCxn id="7" idx="2"/>
          </p:cNvCxnSpPr>
          <p:nvPr/>
        </p:nvCxnSpPr>
        <p:spPr>
          <a:xfrm>
            <a:off x="1417214" y="2817772"/>
            <a:ext cx="2024328" cy="7600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41A9652-DA42-F949-9E08-5E09F5E64CD0}"/>
              </a:ext>
            </a:extLst>
          </p:cNvPr>
          <p:cNvCxnSpPr>
            <a:cxnSpLocks/>
            <a:stCxn id="4" idx="7"/>
            <a:endCxn id="5" idx="3"/>
          </p:cNvCxnSpPr>
          <p:nvPr/>
        </p:nvCxnSpPr>
        <p:spPr>
          <a:xfrm flipV="1">
            <a:off x="1417214" y="1994040"/>
            <a:ext cx="2050688" cy="15201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FC434F0-964F-B34B-8313-7984F6FC852C}"/>
              </a:ext>
            </a:extLst>
          </p:cNvPr>
          <p:cNvCxnSpPr>
            <a:cxnSpLocks/>
            <a:stCxn id="4" idx="7"/>
            <a:endCxn id="6" idx="2"/>
          </p:cNvCxnSpPr>
          <p:nvPr/>
        </p:nvCxnSpPr>
        <p:spPr>
          <a:xfrm flipV="1">
            <a:off x="1417214" y="2754132"/>
            <a:ext cx="2024328" cy="7600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50C3310-89E5-7C43-90F1-1CD295903821}"/>
              </a:ext>
            </a:extLst>
          </p:cNvPr>
          <p:cNvCxnSpPr>
            <a:cxnSpLocks/>
            <a:stCxn id="4" idx="6"/>
            <a:endCxn id="7" idx="2"/>
          </p:cNvCxnSpPr>
          <p:nvPr/>
        </p:nvCxnSpPr>
        <p:spPr>
          <a:xfrm>
            <a:off x="1443574" y="3577864"/>
            <a:ext cx="199796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5BA628B-B029-814D-AF7E-4598C92389BB}"/>
              </a:ext>
            </a:extLst>
          </p:cNvPr>
          <p:cNvSpPr txBox="1"/>
          <p:nvPr/>
        </p:nvSpPr>
        <p:spPr>
          <a:xfrm>
            <a:off x="2272925" y="1719374"/>
            <a:ext cx="312906" cy="369332"/>
          </a:xfrm>
          <a:prstGeom prst="rect">
            <a:avLst/>
          </a:prstGeom>
          <a:solidFill>
            <a:schemeClr val="bg1"/>
          </a:solidFill>
        </p:spPr>
        <p:txBody>
          <a:bodyPr wrap="none" rtlCol="0">
            <a:spAutoFit/>
          </a:bodyPr>
          <a:lstStyle/>
          <a:p>
            <a:r>
              <a:rPr kumimoji="1" lang="en-US" altLang="ja-JP" dirty="0"/>
              <a:t>3</a:t>
            </a:r>
            <a:endParaRPr kumimoji="1" lang="ja-JP" altLang="en-US"/>
          </a:p>
        </p:txBody>
      </p:sp>
      <p:sp>
        <p:nvSpPr>
          <p:cNvPr id="42" name="テキスト ボックス 41">
            <a:extLst>
              <a:ext uri="{FF2B5EF4-FFF2-40B4-BE49-F238E27FC236}">
                <a16:creationId xmlns:a16="http://schemas.microsoft.com/office/drawing/2014/main" id="{09935D6B-D2B0-9148-8330-312CAFBF076E}"/>
              </a:ext>
            </a:extLst>
          </p:cNvPr>
          <p:cNvSpPr txBox="1"/>
          <p:nvPr/>
        </p:nvSpPr>
        <p:spPr>
          <a:xfrm>
            <a:off x="1534074" y="2181494"/>
            <a:ext cx="312906" cy="369332"/>
          </a:xfrm>
          <a:prstGeom prst="rect">
            <a:avLst/>
          </a:prstGeom>
          <a:solidFill>
            <a:schemeClr val="bg1"/>
          </a:solidFill>
        </p:spPr>
        <p:txBody>
          <a:bodyPr wrap="none" rtlCol="0">
            <a:spAutoFit/>
          </a:bodyPr>
          <a:lstStyle/>
          <a:p>
            <a:r>
              <a:rPr kumimoji="1" lang="en-US" altLang="ja-JP" dirty="0"/>
              <a:t>3</a:t>
            </a:r>
            <a:endParaRPr kumimoji="1" lang="ja-JP" altLang="en-US"/>
          </a:p>
        </p:txBody>
      </p:sp>
      <p:sp>
        <p:nvSpPr>
          <p:cNvPr id="43" name="テキスト ボックス 42">
            <a:extLst>
              <a:ext uri="{FF2B5EF4-FFF2-40B4-BE49-F238E27FC236}">
                <a16:creationId xmlns:a16="http://schemas.microsoft.com/office/drawing/2014/main" id="{1F2C8325-241C-2A42-A885-A99EB38BF660}"/>
              </a:ext>
            </a:extLst>
          </p:cNvPr>
          <p:cNvSpPr txBox="1"/>
          <p:nvPr/>
        </p:nvSpPr>
        <p:spPr>
          <a:xfrm>
            <a:off x="1927949" y="1994039"/>
            <a:ext cx="312906" cy="369332"/>
          </a:xfrm>
          <a:prstGeom prst="rect">
            <a:avLst/>
          </a:prstGeom>
          <a:solidFill>
            <a:schemeClr val="bg1"/>
          </a:solidFill>
        </p:spPr>
        <p:txBody>
          <a:bodyPr wrap="none" rtlCol="0">
            <a:spAutoFit/>
          </a:bodyPr>
          <a:lstStyle/>
          <a:p>
            <a:r>
              <a:rPr lang="en-US" altLang="ja-JP" dirty="0"/>
              <a:t>1</a:t>
            </a:r>
            <a:endParaRPr kumimoji="1" lang="ja-JP" altLang="en-US"/>
          </a:p>
        </p:txBody>
      </p:sp>
      <p:sp>
        <p:nvSpPr>
          <p:cNvPr id="44" name="円/楕円 43">
            <a:extLst>
              <a:ext uri="{FF2B5EF4-FFF2-40B4-BE49-F238E27FC236}">
                <a16:creationId xmlns:a16="http://schemas.microsoft.com/office/drawing/2014/main" id="{F788AEB7-4E0F-9244-93BA-BA9BD6CFC93A}"/>
              </a:ext>
            </a:extLst>
          </p:cNvPr>
          <p:cNvSpPr>
            <a:spLocks noChangeAspect="1"/>
          </p:cNvSpPr>
          <p:nvPr/>
        </p:nvSpPr>
        <p:spPr>
          <a:xfrm>
            <a:off x="5096725" y="184040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FDF1614B-8FD5-B34E-95FF-A8522BE7C187}"/>
              </a:ext>
            </a:extLst>
          </p:cNvPr>
          <p:cNvSpPr>
            <a:spLocks noChangeAspect="1"/>
          </p:cNvSpPr>
          <p:nvPr/>
        </p:nvSpPr>
        <p:spPr>
          <a:xfrm>
            <a:off x="5096725" y="266413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a:extLst>
              <a:ext uri="{FF2B5EF4-FFF2-40B4-BE49-F238E27FC236}">
                <a16:creationId xmlns:a16="http://schemas.microsoft.com/office/drawing/2014/main" id="{70F4CF1A-AE0D-D847-B634-30F69F0A0302}"/>
              </a:ext>
            </a:extLst>
          </p:cNvPr>
          <p:cNvSpPr>
            <a:spLocks noChangeAspect="1"/>
          </p:cNvSpPr>
          <p:nvPr/>
        </p:nvSpPr>
        <p:spPr>
          <a:xfrm>
            <a:off x="5096725" y="348786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a:extLst>
              <a:ext uri="{FF2B5EF4-FFF2-40B4-BE49-F238E27FC236}">
                <a16:creationId xmlns:a16="http://schemas.microsoft.com/office/drawing/2014/main" id="{F3D4804E-040C-E44C-ADA0-14797B7FDD58}"/>
              </a:ext>
            </a:extLst>
          </p:cNvPr>
          <p:cNvSpPr>
            <a:spLocks noChangeAspect="1"/>
          </p:cNvSpPr>
          <p:nvPr/>
        </p:nvSpPr>
        <p:spPr>
          <a:xfrm>
            <a:off x="7274693" y="184040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a:extLst>
              <a:ext uri="{FF2B5EF4-FFF2-40B4-BE49-F238E27FC236}">
                <a16:creationId xmlns:a16="http://schemas.microsoft.com/office/drawing/2014/main" id="{AED26220-9A56-4449-B453-7E1535FFD842}"/>
              </a:ext>
            </a:extLst>
          </p:cNvPr>
          <p:cNvSpPr>
            <a:spLocks noChangeAspect="1"/>
          </p:cNvSpPr>
          <p:nvPr/>
        </p:nvSpPr>
        <p:spPr>
          <a:xfrm>
            <a:off x="7274693" y="266413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a:extLst>
              <a:ext uri="{FF2B5EF4-FFF2-40B4-BE49-F238E27FC236}">
                <a16:creationId xmlns:a16="http://schemas.microsoft.com/office/drawing/2014/main" id="{4E1320A7-FD32-4F4B-AF0F-DB86CEB1710A}"/>
              </a:ext>
            </a:extLst>
          </p:cNvPr>
          <p:cNvSpPr>
            <a:spLocks noChangeAspect="1"/>
          </p:cNvSpPr>
          <p:nvPr/>
        </p:nvSpPr>
        <p:spPr>
          <a:xfrm>
            <a:off x="7274693" y="348786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30ED495F-0B57-B640-8006-D2D2FB3765E3}"/>
              </a:ext>
            </a:extLst>
          </p:cNvPr>
          <p:cNvCxnSpPr>
            <a:stCxn id="44" idx="6"/>
            <a:endCxn id="47" idx="2"/>
          </p:cNvCxnSpPr>
          <p:nvPr/>
        </p:nvCxnSpPr>
        <p:spPr>
          <a:xfrm>
            <a:off x="5276725" y="1930400"/>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AAC78B1-8D36-3845-9702-70BE3AEC8831}"/>
              </a:ext>
            </a:extLst>
          </p:cNvPr>
          <p:cNvCxnSpPr>
            <a:cxnSpLocks/>
            <a:stCxn id="44" idx="5"/>
            <a:endCxn id="49" idx="2"/>
          </p:cNvCxnSpPr>
          <p:nvPr/>
        </p:nvCxnSpPr>
        <p:spPr>
          <a:xfrm>
            <a:off x="5250365" y="1994040"/>
            <a:ext cx="2024328" cy="158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B89BA90-58A9-A949-AE61-DE0B1F00F6DC}"/>
              </a:ext>
            </a:extLst>
          </p:cNvPr>
          <p:cNvCxnSpPr>
            <a:cxnSpLocks/>
            <a:stCxn id="44" idx="5"/>
            <a:endCxn id="48" idx="2"/>
          </p:cNvCxnSpPr>
          <p:nvPr/>
        </p:nvCxnSpPr>
        <p:spPr>
          <a:xfrm>
            <a:off x="5250365" y="1994040"/>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5609A3C-DDA6-2949-8000-9387CE3CAA0D}"/>
              </a:ext>
            </a:extLst>
          </p:cNvPr>
          <p:cNvCxnSpPr>
            <a:cxnSpLocks/>
            <a:stCxn id="45" idx="7"/>
            <a:endCxn id="47" idx="3"/>
          </p:cNvCxnSpPr>
          <p:nvPr/>
        </p:nvCxnSpPr>
        <p:spPr>
          <a:xfrm flipV="1">
            <a:off x="5250365" y="1994040"/>
            <a:ext cx="2050688" cy="6964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94F2E34A-B0AD-4B49-ABB9-35B2D3008D20}"/>
              </a:ext>
            </a:extLst>
          </p:cNvPr>
          <p:cNvCxnSpPr>
            <a:cxnSpLocks/>
            <a:stCxn id="45" idx="6"/>
            <a:endCxn id="48" idx="2"/>
          </p:cNvCxnSpPr>
          <p:nvPr/>
        </p:nvCxnSpPr>
        <p:spPr>
          <a:xfrm>
            <a:off x="5276725" y="2754132"/>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6A91A9B-3D6B-0C4C-95A5-40A18EA54EFA}"/>
              </a:ext>
            </a:extLst>
          </p:cNvPr>
          <p:cNvCxnSpPr>
            <a:cxnSpLocks/>
            <a:stCxn id="45" idx="5"/>
            <a:endCxn id="49" idx="2"/>
          </p:cNvCxnSpPr>
          <p:nvPr/>
        </p:nvCxnSpPr>
        <p:spPr>
          <a:xfrm>
            <a:off x="5250365" y="2817772"/>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8ECFBEF9-B523-2B48-B0AC-59B400B4C8BC}"/>
              </a:ext>
            </a:extLst>
          </p:cNvPr>
          <p:cNvCxnSpPr>
            <a:cxnSpLocks/>
            <a:stCxn id="46" idx="7"/>
            <a:endCxn id="47" idx="3"/>
          </p:cNvCxnSpPr>
          <p:nvPr/>
        </p:nvCxnSpPr>
        <p:spPr>
          <a:xfrm flipV="1">
            <a:off x="5250365" y="1994040"/>
            <a:ext cx="2050688" cy="1520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C729246-8BCC-8D49-B09C-AD8474B1C743}"/>
              </a:ext>
            </a:extLst>
          </p:cNvPr>
          <p:cNvCxnSpPr>
            <a:cxnSpLocks/>
            <a:stCxn id="46" idx="7"/>
            <a:endCxn id="48" idx="2"/>
          </p:cNvCxnSpPr>
          <p:nvPr/>
        </p:nvCxnSpPr>
        <p:spPr>
          <a:xfrm flipV="1">
            <a:off x="5250365" y="2754132"/>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0B76F8F3-E902-C04E-8BE1-E9806466489E}"/>
              </a:ext>
            </a:extLst>
          </p:cNvPr>
          <p:cNvCxnSpPr>
            <a:cxnSpLocks/>
            <a:stCxn id="46" idx="6"/>
            <a:endCxn id="49" idx="2"/>
          </p:cNvCxnSpPr>
          <p:nvPr/>
        </p:nvCxnSpPr>
        <p:spPr>
          <a:xfrm>
            <a:off x="5276725" y="3577864"/>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8F9FAE3-BFEF-AF46-9A2C-345E8172313A}"/>
              </a:ext>
            </a:extLst>
          </p:cNvPr>
          <p:cNvSpPr txBox="1"/>
          <p:nvPr/>
        </p:nvSpPr>
        <p:spPr>
          <a:xfrm>
            <a:off x="2610112" y="1994039"/>
            <a:ext cx="312906" cy="369332"/>
          </a:xfrm>
          <a:prstGeom prst="rect">
            <a:avLst/>
          </a:prstGeom>
          <a:solidFill>
            <a:schemeClr val="bg1"/>
          </a:solidFill>
        </p:spPr>
        <p:txBody>
          <a:bodyPr wrap="none" rtlCol="0">
            <a:spAutoFit/>
          </a:bodyPr>
          <a:lstStyle/>
          <a:p>
            <a:r>
              <a:rPr lang="en-US" altLang="ja-JP" dirty="0"/>
              <a:t>2</a:t>
            </a:r>
            <a:endParaRPr kumimoji="1" lang="ja-JP" altLang="en-US"/>
          </a:p>
        </p:txBody>
      </p:sp>
      <p:sp>
        <p:nvSpPr>
          <p:cNvPr id="64" name="テキスト ボックス 63">
            <a:extLst>
              <a:ext uri="{FF2B5EF4-FFF2-40B4-BE49-F238E27FC236}">
                <a16:creationId xmlns:a16="http://schemas.microsoft.com/office/drawing/2014/main" id="{3128C9BF-C8C9-0C46-A097-F5ECDDBDF02D}"/>
              </a:ext>
            </a:extLst>
          </p:cNvPr>
          <p:cNvSpPr txBox="1"/>
          <p:nvPr/>
        </p:nvSpPr>
        <p:spPr>
          <a:xfrm>
            <a:off x="2610112" y="3189892"/>
            <a:ext cx="312906" cy="369332"/>
          </a:xfrm>
          <a:prstGeom prst="rect">
            <a:avLst/>
          </a:prstGeom>
          <a:solidFill>
            <a:schemeClr val="bg1"/>
          </a:solidFill>
        </p:spPr>
        <p:txBody>
          <a:bodyPr wrap="none" rtlCol="0">
            <a:spAutoFit/>
          </a:bodyPr>
          <a:lstStyle/>
          <a:p>
            <a:r>
              <a:rPr lang="en-US" altLang="ja-JP" dirty="0"/>
              <a:t>2</a:t>
            </a:r>
            <a:endParaRPr kumimoji="1" lang="ja-JP" altLang="en-US"/>
          </a:p>
        </p:txBody>
      </p:sp>
      <p:sp>
        <p:nvSpPr>
          <p:cNvPr id="65" name="テキスト ボックス 64">
            <a:extLst>
              <a:ext uri="{FF2B5EF4-FFF2-40B4-BE49-F238E27FC236}">
                <a16:creationId xmlns:a16="http://schemas.microsoft.com/office/drawing/2014/main" id="{1DB2B179-FB47-5641-94DF-153164EB74AB}"/>
              </a:ext>
            </a:extLst>
          </p:cNvPr>
          <p:cNvSpPr txBox="1"/>
          <p:nvPr/>
        </p:nvSpPr>
        <p:spPr>
          <a:xfrm>
            <a:off x="1772494" y="2579281"/>
            <a:ext cx="312906" cy="369332"/>
          </a:xfrm>
          <a:prstGeom prst="rect">
            <a:avLst/>
          </a:prstGeom>
          <a:solidFill>
            <a:schemeClr val="bg1"/>
          </a:solidFill>
        </p:spPr>
        <p:txBody>
          <a:bodyPr wrap="none" rtlCol="0">
            <a:spAutoFit/>
          </a:bodyPr>
          <a:lstStyle/>
          <a:p>
            <a:r>
              <a:rPr lang="en-US" altLang="ja-JP" dirty="0"/>
              <a:t>2</a:t>
            </a:r>
            <a:endParaRPr kumimoji="1" lang="ja-JP" altLang="en-US"/>
          </a:p>
        </p:txBody>
      </p:sp>
      <p:sp>
        <p:nvSpPr>
          <p:cNvPr id="66" name="テキスト ボックス 65">
            <a:extLst>
              <a:ext uri="{FF2B5EF4-FFF2-40B4-BE49-F238E27FC236}">
                <a16:creationId xmlns:a16="http://schemas.microsoft.com/office/drawing/2014/main" id="{29AF356D-F417-9141-93F3-8B9F0DA29E50}"/>
              </a:ext>
            </a:extLst>
          </p:cNvPr>
          <p:cNvSpPr txBox="1"/>
          <p:nvPr/>
        </p:nvSpPr>
        <p:spPr>
          <a:xfrm>
            <a:off x="1534074" y="3005226"/>
            <a:ext cx="312906" cy="369332"/>
          </a:xfrm>
          <a:prstGeom prst="rect">
            <a:avLst/>
          </a:prstGeom>
          <a:solidFill>
            <a:schemeClr val="bg1"/>
          </a:solidFill>
        </p:spPr>
        <p:txBody>
          <a:bodyPr wrap="none" rtlCol="0">
            <a:spAutoFit/>
          </a:bodyPr>
          <a:lstStyle/>
          <a:p>
            <a:r>
              <a:rPr kumimoji="1" lang="en-US" altLang="ja-JP" dirty="0"/>
              <a:t>3</a:t>
            </a:r>
            <a:endParaRPr kumimoji="1" lang="ja-JP" altLang="en-US"/>
          </a:p>
        </p:txBody>
      </p:sp>
      <p:sp>
        <p:nvSpPr>
          <p:cNvPr id="67" name="テキスト ボックス 66">
            <a:extLst>
              <a:ext uri="{FF2B5EF4-FFF2-40B4-BE49-F238E27FC236}">
                <a16:creationId xmlns:a16="http://schemas.microsoft.com/office/drawing/2014/main" id="{2FCFD630-F72D-3C4A-8A15-0D5E04A202ED}"/>
              </a:ext>
            </a:extLst>
          </p:cNvPr>
          <p:cNvSpPr txBox="1"/>
          <p:nvPr/>
        </p:nvSpPr>
        <p:spPr>
          <a:xfrm>
            <a:off x="2867220" y="2785952"/>
            <a:ext cx="312906" cy="369332"/>
          </a:xfrm>
          <a:prstGeom prst="rect">
            <a:avLst/>
          </a:prstGeom>
          <a:solidFill>
            <a:schemeClr val="bg1"/>
          </a:solidFill>
        </p:spPr>
        <p:txBody>
          <a:bodyPr wrap="none" rtlCol="0">
            <a:spAutoFit/>
          </a:bodyPr>
          <a:lstStyle/>
          <a:p>
            <a:r>
              <a:rPr lang="en-US" altLang="ja-JP" dirty="0"/>
              <a:t>2</a:t>
            </a:r>
            <a:endParaRPr kumimoji="1" lang="ja-JP" altLang="en-US"/>
          </a:p>
        </p:txBody>
      </p:sp>
      <p:sp>
        <p:nvSpPr>
          <p:cNvPr id="68" name="テキスト ボックス 67">
            <a:extLst>
              <a:ext uri="{FF2B5EF4-FFF2-40B4-BE49-F238E27FC236}">
                <a16:creationId xmlns:a16="http://schemas.microsoft.com/office/drawing/2014/main" id="{33C11B84-EC81-484F-B644-AC29571FD508}"/>
              </a:ext>
            </a:extLst>
          </p:cNvPr>
          <p:cNvSpPr txBox="1"/>
          <p:nvPr/>
        </p:nvSpPr>
        <p:spPr>
          <a:xfrm>
            <a:off x="2220386" y="3414579"/>
            <a:ext cx="312906" cy="369332"/>
          </a:xfrm>
          <a:prstGeom prst="rect">
            <a:avLst/>
          </a:prstGeom>
          <a:solidFill>
            <a:schemeClr val="bg1"/>
          </a:solidFill>
        </p:spPr>
        <p:txBody>
          <a:bodyPr wrap="none" rtlCol="0">
            <a:spAutoFit/>
          </a:bodyPr>
          <a:lstStyle/>
          <a:p>
            <a:r>
              <a:rPr kumimoji="1" lang="en-US" altLang="ja-JP" dirty="0"/>
              <a:t>1</a:t>
            </a:r>
            <a:endParaRPr kumimoji="1" lang="ja-JP" altLang="en-US"/>
          </a:p>
        </p:txBody>
      </p:sp>
      <p:sp>
        <p:nvSpPr>
          <p:cNvPr id="69" name="テキスト ボックス 68">
            <a:extLst>
              <a:ext uri="{FF2B5EF4-FFF2-40B4-BE49-F238E27FC236}">
                <a16:creationId xmlns:a16="http://schemas.microsoft.com/office/drawing/2014/main" id="{3FEDF02C-0C2B-6D48-B0BE-8549E70F1950}"/>
              </a:ext>
            </a:extLst>
          </p:cNvPr>
          <p:cNvSpPr txBox="1"/>
          <p:nvPr/>
        </p:nvSpPr>
        <p:spPr>
          <a:xfrm>
            <a:off x="4738632" y="1745734"/>
            <a:ext cx="312906" cy="369332"/>
          </a:xfrm>
          <a:prstGeom prst="rect">
            <a:avLst/>
          </a:prstGeom>
          <a:noFill/>
        </p:spPr>
        <p:txBody>
          <a:bodyPr wrap="none" rtlCol="0">
            <a:spAutoFit/>
          </a:bodyPr>
          <a:lstStyle/>
          <a:p>
            <a:r>
              <a:rPr kumimoji="1" lang="en-US" altLang="ja-JP" dirty="0"/>
              <a:t>0</a:t>
            </a:r>
            <a:endParaRPr kumimoji="1" lang="ja-JP" altLang="en-US"/>
          </a:p>
        </p:txBody>
      </p:sp>
      <p:sp>
        <p:nvSpPr>
          <p:cNvPr id="70" name="テキスト ボックス 69">
            <a:extLst>
              <a:ext uri="{FF2B5EF4-FFF2-40B4-BE49-F238E27FC236}">
                <a16:creationId xmlns:a16="http://schemas.microsoft.com/office/drawing/2014/main" id="{C1EDCF9E-B056-164F-95E8-04816C94AF72}"/>
              </a:ext>
            </a:extLst>
          </p:cNvPr>
          <p:cNvSpPr txBox="1"/>
          <p:nvPr/>
        </p:nvSpPr>
        <p:spPr>
          <a:xfrm>
            <a:off x="4738632" y="2601286"/>
            <a:ext cx="312906" cy="369332"/>
          </a:xfrm>
          <a:prstGeom prst="rect">
            <a:avLst/>
          </a:prstGeom>
          <a:noFill/>
        </p:spPr>
        <p:txBody>
          <a:bodyPr wrap="none" rtlCol="0">
            <a:spAutoFit/>
          </a:bodyPr>
          <a:lstStyle/>
          <a:p>
            <a:r>
              <a:rPr kumimoji="1" lang="en-US" altLang="ja-JP" dirty="0"/>
              <a:t>0</a:t>
            </a:r>
            <a:endParaRPr kumimoji="1" lang="ja-JP" altLang="en-US"/>
          </a:p>
        </p:txBody>
      </p:sp>
      <p:sp>
        <p:nvSpPr>
          <p:cNvPr id="71" name="テキスト ボックス 70">
            <a:extLst>
              <a:ext uri="{FF2B5EF4-FFF2-40B4-BE49-F238E27FC236}">
                <a16:creationId xmlns:a16="http://schemas.microsoft.com/office/drawing/2014/main" id="{2A0B8C12-80A7-7547-9D12-90770B2F3DF3}"/>
              </a:ext>
            </a:extLst>
          </p:cNvPr>
          <p:cNvSpPr txBox="1"/>
          <p:nvPr/>
        </p:nvSpPr>
        <p:spPr>
          <a:xfrm>
            <a:off x="4738632" y="3414579"/>
            <a:ext cx="312906" cy="369332"/>
          </a:xfrm>
          <a:prstGeom prst="rect">
            <a:avLst/>
          </a:prstGeom>
          <a:noFill/>
        </p:spPr>
        <p:txBody>
          <a:bodyPr wrap="none" rtlCol="0">
            <a:spAutoFit/>
          </a:bodyPr>
          <a:lstStyle/>
          <a:p>
            <a:r>
              <a:rPr kumimoji="1" lang="en-US" altLang="ja-JP" dirty="0"/>
              <a:t>0</a:t>
            </a:r>
            <a:endParaRPr kumimoji="1" lang="ja-JP" altLang="en-US"/>
          </a:p>
        </p:txBody>
      </p:sp>
      <p:sp>
        <p:nvSpPr>
          <p:cNvPr id="72" name="テキスト ボックス 71">
            <a:extLst>
              <a:ext uri="{FF2B5EF4-FFF2-40B4-BE49-F238E27FC236}">
                <a16:creationId xmlns:a16="http://schemas.microsoft.com/office/drawing/2014/main" id="{1EDD7BD2-2654-544A-BBF6-477FA859DC2D}"/>
              </a:ext>
            </a:extLst>
          </p:cNvPr>
          <p:cNvSpPr txBox="1"/>
          <p:nvPr/>
        </p:nvSpPr>
        <p:spPr>
          <a:xfrm>
            <a:off x="7503697" y="1750464"/>
            <a:ext cx="312906" cy="369332"/>
          </a:xfrm>
          <a:prstGeom prst="rect">
            <a:avLst/>
          </a:prstGeom>
          <a:noFill/>
        </p:spPr>
        <p:txBody>
          <a:bodyPr wrap="none" rtlCol="0">
            <a:spAutoFit/>
          </a:bodyPr>
          <a:lstStyle/>
          <a:p>
            <a:r>
              <a:rPr kumimoji="1" lang="en-US" altLang="ja-JP" dirty="0"/>
              <a:t>0</a:t>
            </a:r>
            <a:endParaRPr kumimoji="1" lang="ja-JP" altLang="en-US"/>
          </a:p>
        </p:txBody>
      </p:sp>
      <p:sp>
        <p:nvSpPr>
          <p:cNvPr id="73" name="テキスト ボックス 72">
            <a:extLst>
              <a:ext uri="{FF2B5EF4-FFF2-40B4-BE49-F238E27FC236}">
                <a16:creationId xmlns:a16="http://schemas.microsoft.com/office/drawing/2014/main" id="{8F31FFF4-420F-A34A-B740-CDBF9C020EA5}"/>
              </a:ext>
            </a:extLst>
          </p:cNvPr>
          <p:cNvSpPr txBox="1"/>
          <p:nvPr/>
        </p:nvSpPr>
        <p:spPr>
          <a:xfrm>
            <a:off x="7498977" y="2601286"/>
            <a:ext cx="312906" cy="369332"/>
          </a:xfrm>
          <a:prstGeom prst="rect">
            <a:avLst/>
          </a:prstGeom>
          <a:noFill/>
        </p:spPr>
        <p:txBody>
          <a:bodyPr wrap="none" rtlCol="0">
            <a:spAutoFit/>
          </a:bodyPr>
          <a:lstStyle/>
          <a:p>
            <a:r>
              <a:rPr kumimoji="1" lang="en-US" altLang="ja-JP" dirty="0"/>
              <a:t>0</a:t>
            </a:r>
            <a:endParaRPr kumimoji="1" lang="ja-JP" altLang="en-US"/>
          </a:p>
        </p:txBody>
      </p:sp>
      <p:sp>
        <p:nvSpPr>
          <p:cNvPr id="74" name="テキスト ボックス 73">
            <a:extLst>
              <a:ext uri="{FF2B5EF4-FFF2-40B4-BE49-F238E27FC236}">
                <a16:creationId xmlns:a16="http://schemas.microsoft.com/office/drawing/2014/main" id="{4606E8D8-F2BE-534D-BBE8-A8F102C09009}"/>
              </a:ext>
            </a:extLst>
          </p:cNvPr>
          <p:cNvSpPr txBox="1"/>
          <p:nvPr/>
        </p:nvSpPr>
        <p:spPr>
          <a:xfrm>
            <a:off x="7501112" y="3414579"/>
            <a:ext cx="312906" cy="369332"/>
          </a:xfrm>
          <a:prstGeom prst="rect">
            <a:avLst/>
          </a:prstGeom>
          <a:noFill/>
        </p:spPr>
        <p:txBody>
          <a:bodyPr wrap="none" rtlCol="0">
            <a:spAutoFit/>
          </a:bodyPr>
          <a:lstStyle/>
          <a:p>
            <a:r>
              <a:rPr kumimoji="1" lang="en-US" altLang="ja-JP" dirty="0"/>
              <a:t>0</a:t>
            </a:r>
            <a:endParaRPr kumimoji="1" lang="ja-JP" altLang="en-US"/>
          </a:p>
        </p:txBody>
      </p:sp>
      <p:sp>
        <p:nvSpPr>
          <p:cNvPr id="120" name="円/楕円 119">
            <a:extLst>
              <a:ext uri="{FF2B5EF4-FFF2-40B4-BE49-F238E27FC236}">
                <a16:creationId xmlns:a16="http://schemas.microsoft.com/office/drawing/2014/main" id="{AA9D7A6A-AFCA-034E-904B-F379F63F7A27}"/>
              </a:ext>
            </a:extLst>
          </p:cNvPr>
          <p:cNvSpPr>
            <a:spLocks noChangeAspect="1"/>
          </p:cNvSpPr>
          <p:nvPr/>
        </p:nvSpPr>
        <p:spPr>
          <a:xfrm>
            <a:off x="9011478" y="184040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72DCFAB5-1787-4A46-A0F2-0D0F4A9FA043}"/>
              </a:ext>
            </a:extLst>
          </p:cNvPr>
          <p:cNvSpPr>
            <a:spLocks noChangeAspect="1"/>
          </p:cNvSpPr>
          <p:nvPr/>
        </p:nvSpPr>
        <p:spPr>
          <a:xfrm>
            <a:off x="9011478" y="266413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D2C4FCE8-1A95-D942-AFE5-629218275F64}"/>
              </a:ext>
            </a:extLst>
          </p:cNvPr>
          <p:cNvSpPr>
            <a:spLocks noChangeAspect="1"/>
          </p:cNvSpPr>
          <p:nvPr/>
        </p:nvSpPr>
        <p:spPr>
          <a:xfrm>
            <a:off x="9011478" y="348786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a:extLst>
              <a:ext uri="{FF2B5EF4-FFF2-40B4-BE49-F238E27FC236}">
                <a16:creationId xmlns:a16="http://schemas.microsoft.com/office/drawing/2014/main" id="{B6E6D204-E992-984F-A5D2-E7CB1BE58911}"/>
              </a:ext>
            </a:extLst>
          </p:cNvPr>
          <p:cNvSpPr>
            <a:spLocks noChangeAspect="1"/>
          </p:cNvSpPr>
          <p:nvPr/>
        </p:nvSpPr>
        <p:spPr>
          <a:xfrm>
            <a:off x="11189446" y="184040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99CD0ED8-7747-7B4C-83E5-3402BE23F798}"/>
              </a:ext>
            </a:extLst>
          </p:cNvPr>
          <p:cNvSpPr>
            <a:spLocks noChangeAspect="1"/>
          </p:cNvSpPr>
          <p:nvPr/>
        </p:nvSpPr>
        <p:spPr>
          <a:xfrm>
            <a:off x="11189446" y="266413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4B05CF29-F46A-C347-8372-2153E56B9713}"/>
              </a:ext>
            </a:extLst>
          </p:cNvPr>
          <p:cNvSpPr>
            <a:spLocks noChangeAspect="1"/>
          </p:cNvSpPr>
          <p:nvPr/>
        </p:nvSpPr>
        <p:spPr>
          <a:xfrm>
            <a:off x="11189446" y="348786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矢印コネクタ 125">
            <a:extLst>
              <a:ext uri="{FF2B5EF4-FFF2-40B4-BE49-F238E27FC236}">
                <a16:creationId xmlns:a16="http://schemas.microsoft.com/office/drawing/2014/main" id="{9F2D016A-091A-D44E-B171-3BBB1D67CA04}"/>
              </a:ext>
            </a:extLst>
          </p:cNvPr>
          <p:cNvCxnSpPr>
            <a:stCxn id="120" idx="6"/>
            <a:endCxn id="123" idx="2"/>
          </p:cNvCxnSpPr>
          <p:nvPr/>
        </p:nvCxnSpPr>
        <p:spPr>
          <a:xfrm>
            <a:off x="9191478" y="1930400"/>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2704712C-030B-3D49-BA2B-4FE57FDB64F7}"/>
              </a:ext>
            </a:extLst>
          </p:cNvPr>
          <p:cNvCxnSpPr>
            <a:cxnSpLocks/>
            <a:stCxn id="120" idx="5"/>
            <a:endCxn id="125" idx="2"/>
          </p:cNvCxnSpPr>
          <p:nvPr/>
        </p:nvCxnSpPr>
        <p:spPr>
          <a:xfrm>
            <a:off x="9165118" y="1994040"/>
            <a:ext cx="2024328" cy="158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28FADBCD-F19F-CF46-912A-30B4B1A4D9E7}"/>
              </a:ext>
            </a:extLst>
          </p:cNvPr>
          <p:cNvCxnSpPr>
            <a:cxnSpLocks/>
            <a:stCxn id="120" idx="5"/>
            <a:endCxn id="124" idx="2"/>
          </p:cNvCxnSpPr>
          <p:nvPr/>
        </p:nvCxnSpPr>
        <p:spPr>
          <a:xfrm>
            <a:off x="9165118" y="1994040"/>
            <a:ext cx="2024328" cy="760092"/>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D54BABD-A998-0840-8BE6-BB3D283C7BE9}"/>
              </a:ext>
            </a:extLst>
          </p:cNvPr>
          <p:cNvCxnSpPr>
            <a:cxnSpLocks/>
            <a:stCxn id="121" idx="7"/>
            <a:endCxn id="123" idx="3"/>
          </p:cNvCxnSpPr>
          <p:nvPr/>
        </p:nvCxnSpPr>
        <p:spPr>
          <a:xfrm flipV="1">
            <a:off x="9165118" y="1994040"/>
            <a:ext cx="2050688" cy="6964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922AE3A7-6B41-5847-AEEF-FF959F2B9DF5}"/>
              </a:ext>
            </a:extLst>
          </p:cNvPr>
          <p:cNvCxnSpPr>
            <a:cxnSpLocks/>
            <a:stCxn id="121" idx="6"/>
            <a:endCxn id="124" idx="2"/>
          </p:cNvCxnSpPr>
          <p:nvPr/>
        </p:nvCxnSpPr>
        <p:spPr>
          <a:xfrm>
            <a:off x="9191478" y="2754132"/>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AAED1BE-98A6-F74B-AF51-CD8A71A6A19A}"/>
              </a:ext>
            </a:extLst>
          </p:cNvPr>
          <p:cNvCxnSpPr>
            <a:cxnSpLocks/>
            <a:stCxn id="121" idx="5"/>
            <a:endCxn id="125" idx="2"/>
          </p:cNvCxnSpPr>
          <p:nvPr/>
        </p:nvCxnSpPr>
        <p:spPr>
          <a:xfrm>
            <a:off x="9165118" y="2817772"/>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8031FEC-2C88-534E-A6CE-23D33C9C9BA6}"/>
              </a:ext>
            </a:extLst>
          </p:cNvPr>
          <p:cNvCxnSpPr>
            <a:cxnSpLocks/>
            <a:stCxn id="122" idx="7"/>
            <a:endCxn id="123" idx="3"/>
          </p:cNvCxnSpPr>
          <p:nvPr/>
        </p:nvCxnSpPr>
        <p:spPr>
          <a:xfrm flipV="1">
            <a:off x="9165118" y="1994040"/>
            <a:ext cx="2050688" cy="1520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AA3E0479-B0D4-B445-BA15-D8418D75BCB5}"/>
              </a:ext>
            </a:extLst>
          </p:cNvPr>
          <p:cNvCxnSpPr>
            <a:cxnSpLocks/>
            <a:stCxn id="122" idx="7"/>
            <a:endCxn id="124" idx="2"/>
          </p:cNvCxnSpPr>
          <p:nvPr/>
        </p:nvCxnSpPr>
        <p:spPr>
          <a:xfrm flipV="1">
            <a:off x="9165118" y="2754132"/>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9EC3F8D5-DF36-BA47-AB4F-BDEAD97A1F10}"/>
              </a:ext>
            </a:extLst>
          </p:cNvPr>
          <p:cNvCxnSpPr>
            <a:cxnSpLocks/>
            <a:stCxn id="122" idx="6"/>
            <a:endCxn id="125" idx="2"/>
          </p:cNvCxnSpPr>
          <p:nvPr/>
        </p:nvCxnSpPr>
        <p:spPr>
          <a:xfrm>
            <a:off x="9191478" y="3577864"/>
            <a:ext cx="1997968" cy="0"/>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95407999-7322-5147-8737-4D03B13888E8}"/>
              </a:ext>
            </a:extLst>
          </p:cNvPr>
          <p:cNvSpPr txBox="1"/>
          <p:nvPr/>
        </p:nvSpPr>
        <p:spPr>
          <a:xfrm>
            <a:off x="8653385" y="1745734"/>
            <a:ext cx="312906" cy="369332"/>
          </a:xfrm>
          <a:prstGeom prst="rect">
            <a:avLst/>
          </a:prstGeom>
          <a:noFill/>
        </p:spPr>
        <p:txBody>
          <a:bodyPr wrap="none" rtlCol="0">
            <a:spAutoFit/>
          </a:bodyPr>
          <a:lstStyle/>
          <a:p>
            <a:r>
              <a:rPr lang="en-US" altLang="ja-JP" dirty="0"/>
              <a:t>1</a:t>
            </a:r>
            <a:endParaRPr kumimoji="1" lang="ja-JP" altLang="en-US"/>
          </a:p>
        </p:txBody>
      </p:sp>
      <p:sp>
        <p:nvSpPr>
          <p:cNvPr id="136" name="テキスト ボックス 135">
            <a:extLst>
              <a:ext uri="{FF2B5EF4-FFF2-40B4-BE49-F238E27FC236}">
                <a16:creationId xmlns:a16="http://schemas.microsoft.com/office/drawing/2014/main" id="{790C724A-23D1-694F-8222-C9E7905DEAD7}"/>
              </a:ext>
            </a:extLst>
          </p:cNvPr>
          <p:cNvSpPr txBox="1"/>
          <p:nvPr/>
        </p:nvSpPr>
        <p:spPr>
          <a:xfrm>
            <a:off x="8653385" y="2601286"/>
            <a:ext cx="312906" cy="369332"/>
          </a:xfrm>
          <a:prstGeom prst="rect">
            <a:avLst/>
          </a:prstGeom>
          <a:noFill/>
        </p:spPr>
        <p:txBody>
          <a:bodyPr wrap="none" rtlCol="0">
            <a:spAutoFit/>
          </a:bodyPr>
          <a:lstStyle/>
          <a:p>
            <a:r>
              <a:rPr lang="en-US" altLang="ja-JP" dirty="0"/>
              <a:t>1</a:t>
            </a:r>
            <a:endParaRPr kumimoji="1" lang="ja-JP" altLang="en-US"/>
          </a:p>
        </p:txBody>
      </p:sp>
      <p:sp>
        <p:nvSpPr>
          <p:cNvPr id="137" name="テキスト ボックス 136">
            <a:extLst>
              <a:ext uri="{FF2B5EF4-FFF2-40B4-BE49-F238E27FC236}">
                <a16:creationId xmlns:a16="http://schemas.microsoft.com/office/drawing/2014/main" id="{E2974A5D-7B99-0140-B918-7216D59063F2}"/>
              </a:ext>
            </a:extLst>
          </p:cNvPr>
          <p:cNvSpPr txBox="1"/>
          <p:nvPr/>
        </p:nvSpPr>
        <p:spPr>
          <a:xfrm>
            <a:off x="8653385" y="3414579"/>
            <a:ext cx="312906" cy="369332"/>
          </a:xfrm>
          <a:prstGeom prst="rect">
            <a:avLst/>
          </a:prstGeom>
          <a:noFill/>
        </p:spPr>
        <p:txBody>
          <a:bodyPr wrap="none" rtlCol="0">
            <a:spAutoFit/>
          </a:bodyPr>
          <a:lstStyle/>
          <a:p>
            <a:r>
              <a:rPr lang="en-US" altLang="ja-JP" dirty="0"/>
              <a:t>1</a:t>
            </a:r>
            <a:endParaRPr kumimoji="1" lang="ja-JP" altLang="en-US"/>
          </a:p>
        </p:txBody>
      </p:sp>
      <p:sp>
        <p:nvSpPr>
          <p:cNvPr id="138" name="テキスト ボックス 137">
            <a:extLst>
              <a:ext uri="{FF2B5EF4-FFF2-40B4-BE49-F238E27FC236}">
                <a16:creationId xmlns:a16="http://schemas.microsoft.com/office/drawing/2014/main" id="{173ED516-87F3-B446-BF17-4D84F04B6BED}"/>
              </a:ext>
            </a:extLst>
          </p:cNvPr>
          <p:cNvSpPr txBox="1"/>
          <p:nvPr/>
        </p:nvSpPr>
        <p:spPr>
          <a:xfrm>
            <a:off x="11418450" y="1750464"/>
            <a:ext cx="389850" cy="369332"/>
          </a:xfrm>
          <a:prstGeom prst="rect">
            <a:avLst/>
          </a:prstGeom>
          <a:noFill/>
        </p:spPr>
        <p:txBody>
          <a:bodyPr wrap="none" rtlCol="0">
            <a:spAutoFit/>
          </a:bodyPr>
          <a:lstStyle/>
          <a:p>
            <a:r>
              <a:rPr lang="en-US" altLang="ja-JP" dirty="0"/>
              <a:t>-1</a:t>
            </a:r>
            <a:endParaRPr kumimoji="1" lang="ja-JP" altLang="en-US"/>
          </a:p>
        </p:txBody>
      </p:sp>
      <p:sp>
        <p:nvSpPr>
          <p:cNvPr id="139" name="テキスト ボックス 138">
            <a:extLst>
              <a:ext uri="{FF2B5EF4-FFF2-40B4-BE49-F238E27FC236}">
                <a16:creationId xmlns:a16="http://schemas.microsoft.com/office/drawing/2014/main" id="{5E4DFDBD-5AD4-4941-B587-2FFF3F199BFB}"/>
              </a:ext>
            </a:extLst>
          </p:cNvPr>
          <p:cNvSpPr txBox="1"/>
          <p:nvPr/>
        </p:nvSpPr>
        <p:spPr>
          <a:xfrm>
            <a:off x="11413730" y="2601286"/>
            <a:ext cx="389850" cy="369332"/>
          </a:xfrm>
          <a:prstGeom prst="rect">
            <a:avLst/>
          </a:prstGeom>
          <a:noFill/>
        </p:spPr>
        <p:txBody>
          <a:bodyPr wrap="none" rtlCol="0">
            <a:spAutoFit/>
          </a:bodyPr>
          <a:lstStyle/>
          <a:p>
            <a:r>
              <a:rPr lang="en-US" altLang="ja-JP" dirty="0"/>
              <a:t>-1</a:t>
            </a:r>
            <a:endParaRPr kumimoji="1" lang="ja-JP" altLang="en-US"/>
          </a:p>
        </p:txBody>
      </p:sp>
      <p:sp>
        <p:nvSpPr>
          <p:cNvPr id="140" name="テキスト ボックス 139">
            <a:extLst>
              <a:ext uri="{FF2B5EF4-FFF2-40B4-BE49-F238E27FC236}">
                <a16:creationId xmlns:a16="http://schemas.microsoft.com/office/drawing/2014/main" id="{5FF93378-7315-7C4D-89C1-0DAAA35F292B}"/>
              </a:ext>
            </a:extLst>
          </p:cNvPr>
          <p:cNvSpPr txBox="1"/>
          <p:nvPr/>
        </p:nvSpPr>
        <p:spPr>
          <a:xfrm>
            <a:off x="11415865" y="3414579"/>
            <a:ext cx="389850" cy="369332"/>
          </a:xfrm>
          <a:prstGeom prst="rect">
            <a:avLst/>
          </a:prstGeom>
          <a:noFill/>
        </p:spPr>
        <p:txBody>
          <a:bodyPr wrap="none" rtlCol="0">
            <a:spAutoFit/>
          </a:bodyPr>
          <a:lstStyle/>
          <a:p>
            <a:r>
              <a:rPr lang="en-US" altLang="ja-JP" dirty="0"/>
              <a:t>-1</a:t>
            </a:r>
            <a:endParaRPr kumimoji="1" lang="ja-JP" altLang="en-US"/>
          </a:p>
        </p:txBody>
      </p:sp>
      <p:sp>
        <p:nvSpPr>
          <p:cNvPr id="141" name="円/楕円 140">
            <a:extLst>
              <a:ext uri="{FF2B5EF4-FFF2-40B4-BE49-F238E27FC236}">
                <a16:creationId xmlns:a16="http://schemas.microsoft.com/office/drawing/2014/main" id="{B8315BFB-6457-C44A-A89B-DA503275096F}"/>
              </a:ext>
            </a:extLst>
          </p:cNvPr>
          <p:cNvSpPr>
            <a:spLocks noChangeAspect="1"/>
          </p:cNvSpPr>
          <p:nvPr/>
        </p:nvSpPr>
        <p:spPr>
          <a:xfrm>
            <a:off x="1237214" y="467812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a:extLst>
              <a:ext uri="{FF2B5EF4-FFF2-40B4-BE49-F238E27FC236}">
                <a16:creationId xmlns:a16="http://schemas.microsoft.com/office/drawing/2014/main" id="{7F561339-2496-D941-8DA0-E78F88C52170}"/>
              </a:ext>
            </a:extLst>
          </p:cNvPr>
          <p:cNvSpPr>
            <a:spLocks noChangeAspect="1"/>
          </p:cNvSpPr>
          <p:nvPr/>
        </p:nvSpPr>
        <p:spPr>
          <a:xfrm>
            <a:off x="1237214" y="5501856"/>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a:extLst>
              <a:ext uri="{FF2B5EF4-FFF2-40B4-BE49-F238E27FC236}">
                <a16:creationId xmlns:a16="http://schemas.microsoft.com/office/drawing/2014/main" id="{B3D99D8B-E79E-AD43-88D7-98ACBA26269C}"/>
              </a:ext>
            </a:extLst>
          </p:cNvPr>
          <p:cNvSpPr>
            <a:spLocks noChangeAspect="1"/>
          </p:cNvSpPr>
          <p:nvPr/>
        </p:nvSpPr>
        <p:spPr>
          <a:xfrm>
            <a:off x="1237214" y="6325588"/>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5682FFF5-EAF4-8449-A1EA-AF6B0379DF4F}"/>
              </a:ext>
            </a:extLst>
          </p:cNvPr>
          <p:cNvSpPr>
            <a:spLocks noChangeAspect="1"/>
          </p:cNvSpPr>
          <p:nvPr/>
        </p:nvSpPr>
        <p:spPr>
          <a:xfrm>
            <a:off x="3415182" y="467812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839C1447-A729-EA4F-884E-6FA9C6011CAA}"/>
              </a:ext>
            </a:extLst>
          </p:cNvPr>
          <p:cNvSpPr>
            <a:spLocks noChangeAspect="1"/>
          </p:cNvSpPr>
          <p:nvPr/>
        </p:nvSpPr>
        <p:spPr>
          <a:xfrm>
            <a:off x="3415182" y="5501856"/>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BFF1543F-56E7-3E4C-B65F-696F4F9A998E}"/>
              </a:ext>
            </a:extLst>
          </p:cNvPr>
          <p:cNvSpPr>
            <a:spLocks noChangeAspect="1"/>
          </p:cNvSpPr>
          <p:nvPr/>
        </p:nvSpPr>
        <p:spPr>
          <a:xfrm>
            <a:off x="3415182" y="6325588"/>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矢印コネクタ 146">
            <a:extLst>
              <a:ext uri="{FF2B5EF4-FFF2-40B4-BE49-F238E27FC236}">
                <a16:creationId xmlns:a16="http://schemas.microsoft.com/office/drawing/2014/main" id="{E104DF85-44A9-0349-817A-C7EAEDCA0709}"/>
              </a:ext>
            </a:extLst>
          </p:cNvPr>
          <p:cNvCxnSpPr>
            <a:stCxn id="141" idx="6"/>
            <a:endCxn id="144" idx="2"/>
          </p:cNvCxnSpPr>
          <p:nvPr/>
        </p:nvCxnSpPr>
        <p:spPr>
          <a:xfrm>
            <a:off x="1417214" y="4768124"/>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F8A71A00-BA83-B34A-9562-6ECFDB544AFD}"/>
              </a:ext>
            </a:extLst>
          </p:cNvPr>
          <p:cNvCxnSpPr>
            <a:cxnSpLocks/>
            <a:stCxn id="141" idx="5"/>
            <a:endCxn id="146" idx="2"/>
          </p:cNvCxnSpPr>
          <p:nvPr/>
        </p:nvCxnSpPr>
        <p:spPr>
          <a:xfrm>
            <a:off x="1390854" y="4831764"/>
            <a:ext cx="2024328" cy="158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B49379C2-2969-B044-98BD-E3A30E2A95AC}"/>
              </a:ext>
            </a:extLst>
          </p:cNvPr>
          <p:cNvCxnSpPr>
            <a:cxnSpLocks/>
            <a:stCxn id="141" idx="5"/>
            <a:endCxn id="145" idx="2"/>
          </p:cNvCxnSpPr>
          <p:nvPr/>
        </p:nvCxnSpPr>
        <p:spPr>
          <a:xfrm>
            <a:off x="1390854" y="4831764"/>
            <a:ext cx="2024328" cy="760092"/>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3A92B88F-134C-4D4D-AE77-C39A2906D66D}"/>
              </a:ext>
            </a:extLst>
          </p:cNvPr>
          <p:cNvCxnSpPr>
            <a:cxnSpLocks/>
            <a:stCxn id="142" idx="7"/>
            <a:endCxn id="144" idx="3"/>
          </p:cNvCxnSpPr>
          <p:nvPr/>
        </p:nvCxnSpPr>
        <p:spPr>
          <a:xfrm flipV="1">
            <a:off x="1390854" y="4831764"/>
            <a:ext cx="2050688" cy="6964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AC229D43-0111-724B-B8E0-00E264435818}"/>
              </a:ext>
            </a:extLst>
          </p:cNvPr>
          <p:cNvCxnSpPr>
            <a:cxnSpLocks/>
            <a:stCxn id="142" idx="6"/>
            <a:endCxn id="145" idx="2"/>
          </p:cNvCxnSpPr>
          <p:nvPr/>
        </p:nvCxnSpPr>
        <p:spPr>
          <a:xfrm>
            <a:off x="1417214" y="5591856"/>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1E8A5579-53F1-364B-9F68-F7795FCCD4AE}"/>
              </a:ext>
            </a:extLst>
          </p:cNvPr>
          <p:cNvCxnSpPr>
            <a:cxnSpLocks/>
            <a:stCxn id="142" idx="5"/>
            <a:endCxn id="146" idx="2"/>
          </p:cNvCxnSpPr>
          <p:nvPr/>
        </p:nvCxnSpPr>
        <p:spPr>
          <a:xfrm>
            <a:off x="1390854" y="5655496"/>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DC501D46-E28E-5441-823F-54D9162C7569}"/>
              </a:ext>
            </a:extLst>
          </p:cNvPr>
          <p:cNvCxnSpPr>
            <a:cxnSpLocks/>
            <a:stCxn id="143" idx="7"/>
            <a:endCxn id="144" idx="3"/>
          </p:cNvCxnSpPr>
          <p:nvPr/>
        </p:nvCxnSpPr>
        <p:spPr>
          <a:xfrm flipV="1">
            <a:off x="1390854" y="4831764"/>
            <a:ext cx="2050688" cy="1520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1C4398BA-5BC2-5E4E-A692-2AAFA8AB74E9}"/>
              </a:ext>
            </a:extLst>
          </p:cNvPr>
          <p:cNvCxnSpPr>
            <a:cxnSpLocks/>
            <a:stCxn id="143" idx="7"/>
            <a:endCxn id="145" idx="2"/>
          </p:cNvCxnSpPr>
          <p:nvPr/>
        </p:nvCxnSpPr>
        <p:spPr>
          <a:xfrm flipV="1">
            <a:off x="1390854" y="5591856"/>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DC4438CE-61D4-E947-A689-6E19F32A69B1}"/>
              </a:ext>
            </a:extLst>
          </p:cNvPr>
          <p:cNvCxnSpPr>
            <a:cxnSpLocks/>
            <a:stCxn id="143" idx="6"/>
            <a:endCxn id="146" idx="2"/>
          </p:cNvCxnSpPr>
          <p:nvPr/>
        </p:nvCxnSpPr>
        <p:spPr>
          <a:xfrm>
            <a:off x="1417214" y="6415588"/>
            <a:ext cx="1997968" cy="0"/>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6" name="テキスト ボックス 155">
            <a:extLst>
              <a:ext uri="{FF2B5EF4-FFF2-40B4-BE49-F238E27FC236}">
                <a16:creationId xmlns:a16="http://schemas.microsoft.com/office/drawing/2014/main" id="{2DD5D259-1010-2E45-ACBB-7DEEFB6CFDCD}"/>
              </a:ext>
            </a:extLst>
          </p:cNvPr>
          <p:cNvSpPr txBox="1"/>
          <p:nvPr/>
        </p:nvSpPr>
        <p:spPr>
          <a:xfrm>
            <a:off x="879121" y="4583458"/>
            <a:ext cx="312906" cy="369332"/>
          </a:xfrm>
          <a:prstGeom prst="rect">
            <a:avLst/>
          </a:prstGeom>
          <a:noFill/>
        </p:spPr>
        <p:txBody>
          <a:bodyPr wrap="none" rtlCol="0">
            <a:spAutoFit/>
          </a:bodyPr>
          <a:lstStyle/>
          <a:p>
            <a:r>
              <a:rPr lang="en-US" altLang="ja-JP" dirty="0"/>
              <a:t>1</a:t>
            </a:r>
            <a:endParaRPr kumimoji="1" lang="ja-JP" altLang="en-US"/>
          </a:p>
        </p:txBody>
      </p:sp>
      <p:sp>
        <p:nvSpPr>
          <p:cNvPr id="157" name="テキスト ボックス 156">
            <a:extLst>
              <a:ext uri="{FF2B5EF4-FFF2-40B4-BE49-F238E27FC236}">
                <a16:creationId xmlns:a16="http://schemas.microsoft.com/office/drawing/2014/main" id="{7036DBF7-9AD4-364B-8AC9-2EFCB9CB00BF}"/>
              </a:ext>
            </a:extLst>
          </p:cNvPr>
          <p:cNvSpPr txBox="1"/>
          <p:nvPr/>
        </p:nvSpPr>
        <p:spPr>
          <a:xfrm>
            <a:off x="879121" y="5439010"/>
            <a:ext cx="312906" cy="369332"/>
          </a:xfrm>
          <a:prstGeom prst="rect">
            <a:avLst/>
          </a:prstGeom>
          <a:noFill/>
        </p:spPr>
        <p:txBody>
          <a:bodyPr wrap="none" rtlCol="0">
            <a:spAutoFit/>
          </a:bodyPr>
          <a:lstStyle/>
          <a:p>
            <a:r>
              <a:rPr lang="en-US" altLang="ja-JP" dirty="0"/>
              <a:t>1</a:t>
            </a:r>
            <a:endParaRPr kumimoji="1" lang="ja-JP" altLang="en-US"/>
          </a:p>
        </p:txBody>
      </p:sp>
      <p:sp>
        <p:nvSpPr>
          <p:cNvPr id="158" name="テキスト ボックス 157">
            <a:extLst>
              <a:ext uri="{FF2B5EF4-FFF2-40B4-BE49-F238E27FC236}">
                <a16:creationId xmlns:a16="http://schemas.microsoft.com/office/drawing/2014/main" id="{347E8BDD-4CFB-0246-8615-45B899E0F7BA}"/>
              </a:ext>
            </a:extLst>
          </p:cNvPr>
          <p:cNvSpPr txBox="1"/>
          <p:nvPr/>
        </p:nvSpPr>
        <p:spPr>
          <a:xfrm>
            <a:off x="879121" y="6252303"/>
            <a:ext cx="312906" cy="369332"/>
          </a:xfrm>
          <a:prstGeom prst="rect">
            <a:avLst/>
          </a:prstGeom>
          <a:noFill/>
        </p:spPr>
        <p:txBody>
          <a:bodyPr wrap="none" rtlCol="0">
            <a:spAutoFit/>
          </a:bodyPr>
          <a:lstStyle/>
          <a:p>
            <a:r>
              <a:rPr lang="en-US" altLang="ja-JP" dirty="0"/>
              <a:t>1</a:t>
            </a:r>
            <a:endParaRPr kumimoji="1" lang="ja-JP" altLang="en-US"/>
          </a:p>
        </p:txBody>
      </p:sp>
      <p:sp>
        <p:nvSpPr>
          <p:cNvPr id="159" name="テキスト ボックス 158">
            <a:extLst>
              <a:ext uri="{FF2B5EF4-FFF2-40B4-BE49-F238E27FC236}">
                <a16:creationId xmlns:a16="http://schemas.microsoft.com/office/drawing/2014/main" id="{389B291E-48F2-C44D-B528-D3D3060C15B2}"/>
              </a:ext>
            </a:extLst>
          </p:cNvPr>
          <p:cNvSpPr txBox="1"/>
          <p:nvPr/>
        </p:nvSpPr>
        <p:spPr>
          <a:xfrm>
            <a:off x="3644186" y="4588188"/>
            <a:ext cx="389850" cy="369332"/>
          </a:xfrm>
          <a:prstGeom prst="rect">
            <a:avLst/>
          </a:prstGeom>
          <a:noFill/>
        </p:spPr>
        <p:txBody>
          <a:bodyPr wrap="none" rtlCol="0">
            <a:spAutoFit/>
          </a:bodyPr>
          <a:lstStyle/>
          <a:p>
            <a:r>
              <a:rPr lang="en-US" altLang="ja-JP" dirty="0"/>
              <a:t>-1</a:t>
            </a:r>
            <a:endParaRPr kumimoji="1" lang="ja-JP" altLang="en-US"/>
          </a:p>
        </p:txBody>
      </p:sp>
      <p:sp>
        <p:nvSpPr>
          <p:cNvPr id="160" name="テキスト ボックス 159">
            <a:extLst>
              <a:ext uri="{FF2B5EF4-FFF2-40B4-BE49-F238E27FC236}">
                <a16:creationId xmlns:a16="http://schemas.microsoft.com/office/drawing/2014/main" id="{E5F816EE-BEF7-7847-B050-4980935D57DF}"/>
              </a:ext>
            </a:extLst>
          </p:cNvPr>
          <p:cNvSpPr txBox="1"/>
          <p:nvPr/>
        </p:nvSpPr>
        <p:spPr>
          <a:xfrm>
            <a:off x="3639466" y="5439010"/>
            <a:ext cx="389850" cy="369332"/>
          </a:xfrm>
          <a:prstGeom prst="rect">
            <a:avLst/>
          </a:prstGeom>
          <a:noFill/>
        </p:spPr>
        <p:txBody>
          <a:bodyPr wrap="none" rtlCol="0">
            <a:spAutoFit/>
          </a:bodyPr>
          <a:lstStyle/>
          <a:p>
            <a:r>
              <a:rPr lang="en-US" altLang="ja-JP" dirty="0"/>
              <a:t>-1</a:t>
            </a:r>
            <a:endParaRPr kumimoji="1" lang="ja-JP" altLang="en-US"/>
          </a:p>
        </p:txBody>
      </p:sp>
      <p:sp>
        <p:nvSpPr>
          <p:cNvPr id="161" name="テキスト ボックス 160">
            <a:extLst>
              <a:ext uri="{FF2B5EF4-FFF2-40B4-BE49-F238E27FC236}">
                <a16:creationId xmlns:a16="http://schemas.microsoft.com/office/drawing/2014/main" id="{FF757698-F2E2-C64C-B9ED-092ECD625553}"/>
              </a:ext>
            </a:extLst>
          </p:cNvPr>
          <p:cNvSpPr txBox="1"/>
          <p:nvPr/>
        </p:nvSpPr>
        <p:spPr>
          <a:xfrm>
            <a:off x="3641601" y="6252303"/>
            <a:ext cx="389850" cy="369332"/>
          </a:xfrm>
          <a:prstGeom prst="rect">
            <a:avLst/>
          </a:prstGeom>
          <a:noFill/>
        </p:spPr>
        <p:txBody>
          <a:bodyPr wrap="none" rtlCol="0">
            <a:spAutoFit/>
          </a:bodyPr>
          <a:lstStyle/>
          <a:p>
            <a:r>
              <a:rPr lang="en-US" altLang="ja-JP" dirty="0"/>
              <a:t>-1</a:t>
            </a:r>
            <a:endParaRPr kumimoji="1" lang="ja-JP" altLang="en-US"/>
          </a:p>
        </p:txBody>
      </p:sp>
      <p:sp>
        <p:nvSpPr>
          <p:cNvPr id="162" name="円/楕円 161">
            <a:extLst>
              <a:ext uri="{FF2B5EF4-FFF2-40B4-BE49-F238E27FC236}">
                <a16:creationId xmlns:a16="http://schemas.microsoft.com/office/drawing/2014/main" id="{99DA6866-BF28-4145-BB34-C36AD999F8C9}"/>
              </a:ext>
            </a:extLst>
          </p:cNvPr>
          <p:cNvSpPr>
            <a:spLocks noChangeAspect="1"/>
          </p:cNvSpPr>
          <p:nvPr/>
        </p:nvSpPr>
        <p:spPr>
          <a:xfrm>
            <a:off x="4999402" y="4679018"/>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a:extLst>
              <a:ext uri="{FF2B5EF4-FFF2-40B4-BE49-F238E27FC236}">
                <a16:creationId xmlns:a16="http://schemas.microsoft.com/office/drawing/2014/main" id="{DB764984-8DFE-0142-8A5F-83F35955487F}"/>
              </a:ext>
            </a:extLst>
          </p:cNvPr>
          <p:cNvSpPr>
            <a:spLocks noChangeAspect="1"/>
          </p:cNvSpPr>
          <p:nvPr/>
        </p:nvSpPr>
        <p:spPr>
          <a:xfrm>
            <a:off x="4999402" y="550275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a:extLst>
              <a:ext uri="{FF2B5EF4-FFF2-40B4-BE49-F238E27FC236}">
                <a16:creationId xmlns:a16="http://schemas.microsoft.com/office/drawing/2014/main" id="{947CC779-2F5F-314D-938A-93A57251CE4E}"/>
              </a:ext>
            </a:extLst>
          </p:cNvPr>
          <p:cNvSpPr>
            <a:spLocks noChangeAspect="1"/>
          </p:cNvSpPr>
          <p:nvPr/>
        </p:nvSpPr>
        <p:spPr>
          <a:xfrm>
            <a:off x="4999402" y="632648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円/楕円 164">
            <a:extLst>
              <a:ext uri="{FF2B5EF4-FFF2-40B4-BE49-F238E27FC236}">
                <a16:creationId xmlns:a16="http://schemas.microsoft.com/office/drawing/2014/main" id="{94EB5A43-9FD3-8049-A7F2-B9E338A1E86F}"/>
              </a:ext>
            </a:extLst>
          </p:cNvPr>
          <p:cNvSpPr>
            <a:spLocks noChangeAspect="1"/>
          </p:cNvSpPr>
          <p:nvPr/>
        </p:nvSpPr>
        <p:spPr>
          <a:xfrm>
            <a:off x="7177370" y="4679018"/>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165">
            <a:extLst>
              <a:ext uri="{FF2B5EF4-FFF2-40B4-BE49-F238E27FC236}">
                <a16:creationId xmlns:a16="http://schemas.microsoft.com/office/drawing/2014/main" id="{A61FC53C-EB6B-314C-BA6C-47C674B57194}"/>
              </a:ext>
            </a:extLst>
          </p:cNvPr>
          <p:cNvSpPr>
            <a:spLocks noChangeAspect="1"/>
          </p:cNvSpPr>
          <p:nvPr/>
        </p:nvSpPr>
        <p:spPr>
          <a:xfrm>
            <a:off x="7177370" y="5502750"/>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円/楕円 166">
            <a:extLst>
              <a:ext uri="{FF2B5EF4-FFF2-40B4-BE49-F238E27FC236}">
                <a16:creationId xmlns:a16="http://schemas.microsoft.com/office/drawing/2014/main" id="{A5EEA1A1-202C-5B4F-A51E-6307ABF4D6B9}"/>
              </a:ext>
            </a:extLst>
          </p:cNvPr>
          <p:cNvSpPr>
            <a:spLocks noChangeAspect="1"/>
          </p:cNvSpPr>
          <p:nvPr/>
        </p:nvSpPr>
        <p:spPr>
          <a:xfrm>
            <a:off x="7177370" y="6326482"/>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6196D912-9C9B-484D-970E-9D8B817AD4E9}"/>
              </a:ext>
            </a:extLst>
          </p:cNvPr>
          <p:cNvCxnSpPr>
            <a:stCxn id="162" idx="6"/>
            <a:endCxn id="165" idx="2"/>
          </p:cNvCxnSpPr>
          <p:nvPr/>
        </p:nvCxnSpPr>
        <p:spPr>
          <a:xfrm>
            <a:off x="5179402" y="4769018"/>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9489ED2-D395-2746-A7C3-4AF9239313F6}"/>
              </a:ext>
            </a:extLst>
          </p:cNvPr>
          <p:cNvCxnSpPr>
            <a:cxnSpLocks/>
            <a:stCxn id="162" idx="5"/>
            <a:endCxn id="167" idx="2"/>
          </p:cNvCxnSpPr>
          <p:nvPr/>
        </p:nvCxnSpPr>
        <p:spPr>
          <a:xfrm>
            <a:off x="5153042" y="4832658"/>
            <a:ext cx="2024328" cy="158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直線矢印コネクタ 169">
            <a:extLst>
              <a:ext uri="{FF2B5EF4-FFF2-40B4-BE49-F238E27FC236}">
                <a16:creationId xmlns:a16="http://schemas.microsoft.com/office/drawing/2014/main" id="{408EFF02-32CF-2D44-9466-BC52D7B6F5D1}"/>
              </a:ext>
            </a:extLst>
          </p:cNvPr>
          <p:cNvCxnSpPr>
            <a:cxnSpLocks/>
            <a:stCxn id="162" idx="5"/>
            <a:endCxn id="166" idx="2"/>
          </p:cNvCxnSpPr>
          <p:nvPr/>
        </p:nvCxnSpPr>
        <p:spPr>
          <a:xfrm>
            <a:off x="5153042" y="4832658"/>
            <a:ext cx="2024328" cy="760092"/>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34339423-73B7-FF4A-89B8-7AD1BF8393D3}"/>
              </a:ext>
            </a:extLst>
          </p:cNvPr>
          <p:cNvCxnSpPr>
            <a:cxnSpLocks/>
            <a:stCxn id="163" idx="7"/>
            <a:endCxn id="165" idx="3"/>
          </p:cNvCxnSpPr>
          <p:nvPr/>
        </p:nvCxnSpPr>
        <p:spPr>
          <a:xfrm flipV="1">
            <a:off x="5153042" y="4832658"/>
            <a:ext cx="2050688" cy="696452"/>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7B7223A9-8370-A746-A422-FA77F73952A0}"/>
              </a:ext>
            </a:extLst>
          </p:cNvPr>
          <p:cNvCxnSpPr>
            <a:cxnSpLocks/>
            <a:stCxn id="163" idx="6"/>
            <a:endCxn id="166" idx="2"/>
          </p:cNvCxnSpPr>
          <p:nvPr/>
        </p:nvCxnSpPr>
        <p:spPr>
          <a:xfrm>
            <a:off x="5179402" y="5592750"/>
            <a:ext cx="1997968" cy="0"/>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直線矢印コネクタ 172">
            <a:extLst>
              <a:ext uri="{FF2B5EF4-FFF2-40B4-BE49-F238E27FC236}">
                <a16:creationId xmlns:a16="http://schemas.microsoft.com/office/drawing/2014/main" id="{7EF4F673-0A00-8441-AFD9-E1EEDF5D31E4}"/>
              </a:ext>
            </a:extLst>
          </p:cNvPr>
          <p:cNvCxnSpPr>
            <a:cxnSpLocks/>
            <a:stCxn id="163" idx="5"/>
            <a:endCxn id="167" idx="2"/>
          </p:cNvCxnSpPr>
          <p:nvPr/>
        </p:nvCxnSpPr>
        <p:spPr>
          <a:xfrm>
            <a:off x="5153042" y="5656390"/>
            <a:ext cx="2024328" cy="760092"/>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1F8DC451-77A8-944F-B7CE-963569B9BFFD}"/>
              </a:ext>
            </a:extLst>
          </p:cNvPr>
          <p:cNvCxnSpPr>
            <a:cxnSpLocks/>
            <a:stCxn id="164" idx="7"/>
            <a:endCxn id="165" idx="3"/>
          </p:cNvCxnSpPr>
          <p:nvPr/>
        </p:nvCxnSpPr>
        <p:spPr>
          <a:xfrm flipV="1">
            <a:off x="5153042" y="4832658"/>
            <a:ext cx="2050688" cy="1520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2A5296BA-2DE8-8645-A562-D38240DBB817}"/>
              </a:ext>
            </a:extLst>
          </p:cNvPr>
          <p:cNvCxnSpPr>
            <a:cxnSpLocks/>
            <a:stCxn id="164" idx="7"/>
            <a:endCxn id="166" idx="2"/>
          </p:cNvCxnSpPr>
          <p:nvPr/>
        </p:nvCxnSpPr>
        <p:spPr>
          <a:xfrm flipV="1">
            <a:off x="5153042" y="5592750"/>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D9C3C552-6218-C540-9516-0BC9204C6D1D}"/>
              </a:ext>
            </a:extLst>
          </p:cNvPr>
          <p:cNvCxnSpPr>
            <a:cxnSpLocks/>
            <a:stCxn id="164" idx="6"/>
            <a:endCxn id="167" idx="2"/>
          </p:cNvCxnSpPr>
          <p:nvPr/>
        </p:nvCxnSpPr>
        <p:spPr>
          <a:xfrm>
            <a:off x="5179402" y="6416482"/>
            <a:ext cx="1997968" cy="0"/>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7" name="テキスト ボックス 176">
            <a:extLst>
              <a:ext uri="{FF2B5EF4-FFF2-40B4-BE49-F238E27FC236}">
                <a16:creationId xmlns:a16="http://schemas.microsoft.com/office/drawing/2014/main" id="{EEE4C53D-D910-6245-A657-FD2B0B7034F7}"/>
              </a:ext>
            </a:extLst>
          </p:cNvPr>
          <p:cNvSpPr txBox="1"/>
          <p:nvPr/>
        </p:nvSpPr>
        <p:spPr>
          <a:xfrm>
            <a:off x="4641309" y="4584352"/>
            <a:ext cx="312906" cy="369332"/>
          </a:xfrm>
          <a:prstGeom prst="rect">
            <a:avLst/>
          </a:prstGeom>
          <a:noFill/>
        </p:spPr>
        <p:txBody>
          <a:bodyPr wrap="none" rtlCol="0">
            <a:spAutoFit/>
          </a:bodyPr>
          <a:lstStyle/>
          <a:p>
            <a:r>
              <a:rPr lang="en-US" altLang="ja-JP" dirty="0"/>
              <a:t>1</a:t>
            </a:r>
            <a:endParaRPr kumimoji="1" lang="ja-JP" altLang="en-US"/>
          </a:p>
        </p:txBody>
      </p:sp>
      <p:sp>
        <p:nvSpPr>
          <p:cNvPr id="178" name="テキスト ボックス 177">
            <a:extLst>
              <a:ext uri="{FF2B5EF4-FFF2-40B4-BE49-F238E27FC236}">
                <a16:creationId xmlns:a16="http://schemas.microsoft.com/office/drawing/2014/main" id="{8D86B11F-A111-084E-A528-AB82FF491073}"/>
              </a:ext>
            </a:extLst>
          </p:cNvPr>
          <p:cNvSpPr txBox="1"/>
          <p:nvPr/>
        </p:nvSpPr>
        <p:spPr>
          <a:xfrm>
            <a:off x="4641309" y="5439904"/>
            <a:ext cx="312906" cy="369332"/>
          </a:xfrm>
          <a:prstGeom prst="rect">
            <a:avLst/>
          </a:prstGeom>
          <a:noFill/>
        </p:spPr>
        <p:txBody>
          <a:bodyPr wrap="none" rtlCol="0">
            <a:spAutoFit/>
          </a:bodyPr>
          <a:lstStyle/>
          <a:p>
            <a:r>
              <a:rPr kumimoji="1" lang="en-US" altLang="ja-JP" dirty="0"/>
              <a:t>2</a:t>
            </a:r>
            <a:endParaRPr kumimoji="1" lang="ja-JP" altLang="en-US"/>
          </a:p>
        </p:txBody>
      </p:sp>
      <p:sp>
        <p:nvSpPr>
          <p:cNvPr id="179" name="テキスト ボックス 178">
            <a:extLst>
              <a:ext uri="{FF2B5EF4-FFF2-40B4-BE49-F238E27FC236}">
                <a16:creationId xmlns:a16="http://schemas.microsoft.com/office/drawing/2014/main" id="{38720A46-8FB1-294F-B6D7-D5B9CDA51221}"/>
              </a:ext>
            </a:extLst>
          </p:cNvPr>
          <p:cNvSpPr txBox="1"/>
          <p:nvPr/>
        </p:nvSpPr>
        <p:spPr>
          <a:xfrm>
            <a:off x="4641309" y="6253197"/>
            <a:ext cx="312906" cy="369332"/>
          </a:xfrm>
          <a:prstGeom prst="rect">
            <a:avLst/>
          </a:prstGeom>
          <a:noFill/>
        </p:spPr>
        <p:txBody>
          <a:bodyPr wrap="none" rtlCol="0">
            <a:spAutoFit/>
          </a:bodyPr>
          <a:lstStyle/>
          <a:p>
            <a:r>
              <a:rPr lang="en-US" altLang="ja-JP" dirty="0"/>
              <a:t>1</a:t>
            </a:r>
            <a:endParaRPr kumimoji="1" lang="ja-JP" altLang="en-US"/>
          </a:p>
        </p:txBody>
      </p:sp>
      <p:sp>
        <p:nvSpPr>
          <p:cNvPr id="180" name="テキスト ボックス 179">
            <a:extLst>
              <a:ext uri="{FF2B5EF4-FFF2-40B4-BE49-F238E27FC236}">
                <a16:creationId xmlns:a16="http://schemas.microsoft.com/office/drawing/2014/main" id="{494F831B-BC56-944E-98C3-924CCBF9A838}"/>
              </a:ext>
            </a:extLst>
          </p:cNvPr>
          <p:cNvSpPr txBox="1"/>
          <p:nvPr/>
        </p:nvSpPr>
        <p:spPr>
          <a:xfrm>
            <a:off x="7406374" y="4589082"/>
            <a:ext cx="389850" cy="369332"/>
          </a:xfrm>
          <a:prstGeom prst="rect">
            <a:avLst/>
          </a:prstGeom>
          <a:noFill/>
        </p:spPr>
        <p:txBody>
          <a:bodyPr wrap="none" rtlCol="0">
            <a:spAutoFit/>
          </a:bodyPr>
          <a:lstStyle/>
          <a:p>
            <a:r>
              <a:rPr lang="en-US" altLang="ja-JP" dirty="0"/>
              <a:t>-2</a:t>
            </a:r>
            <a:endParaRPr kumimoji="1" lang="ja-JP" altLang="en-US"/>
          </a:p>
        </p:txBody>
      </p:sp>
      <p:sp>
        <p:nvSpPr>
          <p:cNvPr id="181" name="テキスト ボックス 180">
            <a:extLst>
              <a:ext uri="{FF2B5EF4-FFF2-40B4-BE49-F238E27FC236}">
                <a16:creationId xmlns:a16="http://schemas.microsoft.com/office/drawing/2014/main" id="{8879180E-FBB0-AE4F-909A-1B897B5A4C68}"/>
              </a:ext>
            </a:extLst>
          </p:cNvPr>
          <p:cNvSpPr txBox="1"/>
          <p:nvPr/>
        </p:nvSpPr>
        <p:spPr>
          <a:xfrm>
            <a:off x="7401654" y="5439904"/>
            <a:ext cx="389850" cy="369332"/>
          </a:xfrm>
          <a:prstGeom prst="rect">
            <a:avLst/>
          </a:prstGeom>
          <a:noFill/>
        </p:spPr>
        <p:txBody>
          <a:bodyPr wrap="none" rtlCol="0">
            <a:spAutoFit/>
          </a:bodyPr>
          <a:lstStyle/>
          <a:p>
            <a:r>
              <a:rPr lang="en-US" altLang="ja-JP" dirty="0"/>
              <a:t>-2</a:t>
            </a:r>
            <a:endParaRPr kumimoji="1" lang="ja-JP" altLang="en-US"/>
          </a:p>
        </p:txBody>
      </p:sp>
      <p:sp>
        <p:nvSpPr>
          <p:cNvPr id="182" name="テキスト ボックス 181">
            <a:extLst>
              <a:ext uri="{FF2B5EF4-FFF2-40B4-BE49-F238E27FC236}">
                <a16:creationId xmlns:a16="http://schemas.microsoft.com/office/drawing/2014/main" id="{6908AF25-E327-564F-B861-A90328E629B8}"/>
              </a:ext>
            </a:extLst>
          </p:cNvPr>
          <p:cNvSpPr txBox="1"/>
          <p:nvPr/>
        </p:nvSpPr>
        <p:spPr>
          <a:xfrm>
            <a:off x="7403789" y="6253197"/>
            <a:ext cx="389850" cy="369332"/>
          </a:xfrm>
          <a:prstGeom prst="rect">
            <a:avLst/>
          </a:prstGeom>
          <a:noFill/>
        </p:spPr>
        <p:txBody>
          <a:bodyPr wrap="none" rtlCol="0">
            <a:spAutoFit/>
          </a:bodyPr>
          <a:lstStyle/>
          <a:p>
            <a:r>
              <a:rPr lang="en-US" altLang="ja-JP" dirty="0"/>
              <a:t>-2</a:t>
            </a:r>
            <a:endParaRPr kumimoji="1" lang="ja-JP" altLang="en-US"/>
          </a:p>
        </p:txBody>
      </p:sp>
      <p:sp>
        <p:nvSpPr>
          <p:cNvPr id="183" name="円/楕円 182">
            <a:extLst>
              <a:ext uri="{FF2B5EF4-FFF2-40B4-BE49-F238E27FC236}">
                <a16:creationId xmlns:a16="http://schemas.microsoft.com/office/drawing/2014/main" id="{75107B99-2810-CE4A-9242-A0285AF84AA7}"/>
              </a:ext>
            </a:extLst>
          </p:cNvPr>
          <p:cNvSpPr>
            <a:spLocks noChangeAspect="1"/>
          </p:cNvSpPr>
          <p:nvPr/>
        </p:nvSpPr>
        <p:spPr>
          <a:xfrm>
            <a:off x="9067795" y="467812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a:extLst>
              <a:ext uri="{FF2B5EF4-FFF2-40B4-BE49-F238E27FC236}">
                <a16:creationId xmlns:a16="http://schemas.microsoft.com/office/drawing/2014/main" id="{192FC8FE-D58C-904A-9F95-DE5B9CFD25A4}"/>
              </a:ext>
            </a:extLst>
          </p:cNvPr>
          <p:cNvSpPr>
            <a:spLocks noChangeAspect="1"/>
          </p:cNvSpPr>
          <p:nvPr/>
        </p:nvSpPr>
        <p:spPr>
          <a:xfrm>
            <a:off x="9067795" y="5501856"/>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a:extLst>
              <a:ext uri="{FF2B5EF4-FFF2-40B4-BE49-F238E27FC236}">
                <a16:creationId xmlns:a16="http://schemas.microsoft.com/office/drawing/2014/main" id="{E2287534-9B9D-C143-AC7D-4ABC43F78A08}"/>
              </a:ext>
            </a:extLst>
          </p:cNvPr>
          <p:cNvSpPr>
            <a:spLocks noChangeAspect="1"/>
          </p:cNvSpPr>
          <p:nvPr/>
        </p:nvSpPr>
        <p:spPr>
          <a:xfrm>
            <a:off x="9067795" y="6325588"/>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a:extLst>
              <a:ext uri="{FF2B5EF4-FFF2-40B4-BE49-F238E27FC236}">
                <a16:creationId xmlns:a16="http://schemas.microsoft.com/office/drawing/2014/main" id="{E050115F-27E0-5C4C-BFB1-AEFDD838C697}"/>
              </a:ext>
            </a:extLst>
          </p:cNvPr>
          <p:cNvSpPr>
            <a:spLocks noChangeAspect="1"/>
          </p:cNvSpPr>
          <p:nvPr/>
        </p:nvSpPr>
        <p:spPr>
          <a:xfrm>
            <a:off x="11245763" y="4678124"/>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a:extLst>
              <a:ext uri="{FF2B5EF4-FFF2-40B4-BE49-F238E27FC236}">
                <a16:creationId xmlns:a16="http://schemas.microsoft.com/office/drawing/2014/main" id="{59C04D2D-DDA8-1444-BBB1-B28A1C0069D0}"/>
              </a:ext>
            </a:extLst>
          </p:cNvPr>
          <p:cNvSpPr>
            <a:spLocks noChangeAspect="1"/>
          </p:cNvSpPr>
          <p:nvPr/>
        </p:nvSpPr>
        <p:spPr>
          <a:xfrm>
            <a:off x="11245763" y="5501856"/>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a:extLst>
              <a:ext uri="{FF2B5EF4-FFF2-40B4-BE49-F238E27FC236}">
                <a16:creationId xmlns:a16="http://schemas.microsoft.com/office/drawing/2014/main" id="{4AEB3ED5-A1D7-B640-A038-49BBF046F5A8}"/>
              </a:ext>
            </a:extLst>
          </p:cNvPr>
          <p:cNvSpPr>
            <a:spLocks noChangeAspect="1"/>
          </p:cNvSpPr>
          <p:nvPr/>
        </p:nvSpPr>
        <p:spPr>
          <a:xfrm>
            <a:off x="11245763" y="6325588"/>
            <a:ext cx="180000" cy="18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891ADF-FAC1-9A4D-AE4B-687A21CC4917}"/>
              </a:ext>
            </a:extLst>
          </p:cNvPr>
          <p:cNvCxnSpPr>
            <a:stCxn id="183" idx="6"/>
            <a:endCxn id="186" idx="2"/>
          </p:cNvCxnSpPr>
          <p:nvPr/>
        </p:nvCxnSpPr>
        <p:spPr>
          <a:xfrm>
            <a:off x="9247795" y="4768124"/>
            <a:ext cx="19979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直線矢印コネクタ 189">
            <a:extLst>
              <a:ext uri="{FF2B5EF4-FFF2-40B4-BE49-F238E27FC236}">
                <a16:creationId xmlns:a16="http://schemas.microsoft.com/office/drawing/2014/main" id="{6820117A-15B2-7B41-ACDC-76300C1067DA}"/>
              </a:ext>
            </a:extLst>
          </p:cNvPr>
          <p:cNvCxnSpPr>
            <a:cxnSpLocks/>
            <a:stCxn id="183" idx="5"/>
            <a:endCxn id="188" idx="2"/>
          </p:cNvCxnSpPr>
          <p:nvPr/>
        </p:nvCxnSpPr>
        <p:spPr>
          <a:xfrm>
            <a:off x="9221435" y="4831764"/>
            <a:ext cx="2024328" cy="158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1" name="直線矢印コネクタ 190">
            <a:extLst>
              <a:ext uri="{FF2B5EF4-FFF2-40B4-BE49-F238E27FC236}">
                <a16:creationId xmlns:a16="http://schemas.microsoft.com/office/drawing/2014/main" id="{CB103DB1-3E11-1642-BC18-D4696A177712}"/>
              </a:ext>
            </a:extLst>
          </p:cNvPr>
          <p:cNvCxnSpPr>
            <a:cxnSpLocks/>
            <a:stCxn id="183" idx="5"/>
            <a:endCxn id="187" idx="2"/>
          </p:cNvCxnSpPr>
          <p:nvPr/>
        </p:nvCxnSpPr>
        <p:spPr>
          <a:xfrm>
            <a:off x="9221435" y="4831764"/>
            <a:ext cx="2024328" cy="760092"/>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29A77880-8ADA-4D41-A190-43DFDC679A7E}"/>
              </a:ext>
            </a:extLst>
          </p:cNvPr>
          <p:cNvCxnSpPr>
            <a:cxnSpLocks/>
            <a:stCxn id="184" idx="7"/>
            <a:endCxn id="186" idx="3"/>
          </p:cNvCxnSpPr>
          <p:nvPr/>
        </p:nvCxnSpPr>
        <p:spPr>
          <a:xfrm flipV="1">
            <a:off x="9221435" y="4831764"/>
            <a:ext cx="2050688" cy="696452"/>
          </a:xfrm>
          <a:prstGeom prst="straightConnector1">
            <a:avLst/>
          </a:prstGeom>
          <a:ln>
            <a:solidFill>
              <a:schemeClr val="accent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B1DDFD6C-F759-154D-9448-0C877E85C844}"/>
              </a:ext>
            </a:extLst>
          </p:cNvPr>
          <p:cNvCxnSpPr>
            <a:cxnSpLocks/>
            <a:stCxn id="184" idx="6"/>
            <a:endCxn id="187" idx="2"/>
          </p:cNvCxnSpPr>
          <p:nvPr/>
        </p:nvCxnSpPr>
        <p:spPr>
          <a:xfrm>
            <a:off x="9247795" y="5591856"/>
            <a:ext cx="1997968" cy="0"/>
          </a:xfrm>
          <a:prstGeom prst="straightConnector1">
            <a:avLst/>
          </a:prstGeom>
          <a:ln>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64724EA4-974F-9D4C-83BA-8AA14B851B4A}"/>
              </a:ext>
            </a:extLst>
          </p:cNvPr>
          <p:cNvCxnSpPr>
            <a:cxnSpLocks/>
            <a:stCxn id="184" idx="5"/>
            <a:endCxn id="188" idx="2"/>
          </p:cNvCxnSpPr>
          <p:nvPr/>
        </p:nvCxnSpPr>
        <p:spPr>
          <a:xfrm>
            <a:off x="9221435" y="5655496"/>
            <a:ext cx="2024328" cy="760092"/>
          </a:xfrm>
          <a:prstGeom prst="straightConnector1">
            <a:avLst/>
          </a:prstGeom>
          <a:ln>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a:extLst>
              <a:ext uri="{FF2B5EF4-FFF2-40B4-BE49-F238E27FC236}">
                <a16:creationId xmlns:a16="http://schemas.microsoft.com/office/drawing/2014/main" id="{6E2B3ADE-1182-8F4F-B804-9908842E1F8C}"/>
              </a:ext>
            </a:extLst>
          </p:cNvPr>
          <p:cNvCxnSpPr>
            <a:cxnSpLocks/>
            <a:stCxn id="185" idx="7"/>
            <a:endCxn id="186" idx="3"/>
          </p:cNvCxnSpPr>
          <p:nvPr/>
        </p:nvCxnSpPr>
        <p:spPr>
          <a:xfrm flipV="1">
            <a:off x="9221435" y="4831764"/>
            <a:ext cx="2050688" cy="1520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直線矢印コネクタ 195">
            <a:extLst>
              <a:ext uri="{FF2B5EF4-FFF2-40B4-BE49-F238E27FC236}">
                <a16:creationId xmlns:a16="http://schemas.microsoft.com/office/drawing/2014/main" id="{0B5E0C33-59C1-DC40-B1EE-18D0BB439F58}"/>
              </a:ext>
            </a:extLst>
          </p:cNvPr>
          <p:cNvCxnSpPr>
            <a:cxnSpLocks/>
            <a:stCxn id="185" idx="7"/>
            <a:endCxn id="187" idx="2"/>
          </p:cNvCxnSpPr>
          <p:nvPr/>
        </p:nvCxnSpPr>
        <p:spPr>
          <a:xfrm flipV="1">
            <a:off x="9221435" y="5591856"/>
            <a:ext cx="2024328" cy="7600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CBE06776-69F6-874F-B1C0-6CE0DC4B7930}"/>
              </a:ext>
            </a:extLst>
          </p:cNvPr>
          <p:cNvCxnSpPr>
            <a:cxnSpLocks/>
            <a:stCxn id="185" idx="6"/>
            <a:endCxn id="188" idx="2"/>
          </p:cNvCxnSpPr>
          <p:nvPr/>
        </p:nvCxnSpPr>
        <p:spPr>
          <a:xfrm>
            <a:off x="9247795" y="6415588"/>
            <a:ext cx="1997968" cy="0"/>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8" name="テキスト ボックス 197">
            <a:extLst>
              <a:ext uri="{FF2B5EF4-FFF2-40B4-BE49-F238E27FC236}">
                <a16:creationId xmlns:a16="http://schemas.microsoft.com/office/drawing/2014/main" id="{A2D80341-54EE-F148-9363-6E5BEB16DFA0}"/>
              </a:ext>
            </a:extLst>
          </p:cNvPr>
          <p:cNvSpPr txBox="1"/>
          <p:nvPr/>
        </p:nvSpPr>
        <p:spPr>
          <a:xfrm>
            <a:off x="8709702" y="4583458"/>
            <a:ext cx="312906" cy="369332"/>
          </a:xfrm>
          <a:prstGeom prst="rect">
            <a:avLst/>
          </a:prstGeom>
          <a:noFill/>
        </p:spPr>
        <p:txBody>
          <a:bodyPr wrap="none" rtlCol="0">
            <a:spAutoFit/>
          </a:bodyPr>
          <a:lstStyle/>
          <a:p>
            <a:r>
              <a:rPr lang="en-US" altLang="ja-JP" dirty="0"/>
              <a:t>1</a:t>
            </a:r>
            <a:endParaRPr kumimoji="1" lang="ja-JP" altLang="en-US"/>
          </a:p>
        </p:txBody>
      </p:sp>
      <p:sp>
        <p:nvSpPr>
          <p:cNvPr id="199" name="テキスト ボックス 198">
            <a:extLst>
              <a:ext uri="{FF2B5EF4-FFF2-40B4-BE49-F238E27FC236}">
                <a16:creationId xmlns:a16="http://schemas.microsoft.com/office/drawing/2014/main" id="{E6057CAE-E1D6-1E45-83A4-01B5CE45B918}"/>
              </a:ext>
            </a:extLst>
          </p:cNvPr>
          <p:cNvSpPr txBox="1"/>
          <p:nvPr/>
        </p:nvSpPr>
        <p:spPr>
          <a:xfrm>
            <a:off x="8709702" y="5439010"/>
            <a:ext cx="312906" cy="369332"/>
          </a:xfrm>
          <a:prstGeom prst="rect">
            <a:avLst/>
          </a:prstGeom>
          <a:noFill/>
        </p:spPr>
        <p:txBody>
          <a:bodyPr wrap="none" rtlCol="0">
            <a:spAutoFit/>
          </a:bodyPr>
          <a:lstStyle/>
          <a:p>
            <a:r>
              <a:rPr kumimoji="1" lang="en-US" altLang="ja-JP" dirty="0"/>
              <a:t>2</a:t>
            </a:r>
            <a:endParaRPr kumimoji="1" lang="ja-JP" altLang="en-US"/>
          </a:p>
        </p:txBody>
      </p:sp>
      <p:sp>
        <p:nvSpPr>
          <p:cNvPr id="200" name="テキスト ボックス 199">
            <a:extLst>
              <a:ext uri="{FF2B5EF4-FFF2-40B4-BE49-F238E27FC236}">
                <a16:creationId xmlns:a16="http://schemas.microsoft.com/office/drawing/2014/main" id="{13FB4D7A-5D38-574D-AA47-31C06C99CEE3}"/>
              </a:ext>
            </a:extLst>
          </p:cNvPr>
          <p:cNvSpPr txBox="1"/>
          <p:nvPr/>
        </p:nvSpPr>
        <p:spPr>
          <a:xfrm>
            <a:off x="8709702" y="6252303"/>
            <a:ext cx="312906" cy="369332"/>
          </a:xfrm>
          <a:prstGeom prst="rect">
            <a:avLst/>
          </a:prstGeom>
          <a:noFill/>
        </p:spPr>
        <p:txBody>
          <a:bodyPr wrap="none" rtlCol="0">
            <a:spAutoFit/>
          </a:bodyPr>
          <a:lstStyle/>
          <a:p>
            <a:r>
              <a:rPr lang="en-US" altLang="ja-JP" dirty="0"/>
              <a:t>1</a:t>
            </a:r>
            <a:endParaRPr kumimoji="1" lang="ja-JP" altLang="en-US"/>
          </a:p>
        </p:txBody>
      </p:sp>
      <p:sp>
        <p:nvSpPr>
          <p:cNvPr id="201" name="テキスト ボックス 200">
            <a:extLst>
              <a:ext uri="{FF2B5EF4-FFF2-40B4-BE49-F238E27FC236}">
                <a16:creationId xmlns:a16="http://schemas.microsoft.com/office/drawing/2014/main" id="{62027D93-3C76-C34A-8133-E4100455761B}"/>
              </a:ext>
            </a:extLst>
          </p:cNvPr>
          <p:cNvSpPr txBox="1"/>
          <p:nvPr/>
        </p:nvSpPr>
        <p:spPr>
          <a:xfrm>
            <a:off x="11474767" y="4588188"/>
            <a:ext cx="312906" cy="369332"/>
          </a:xfrm>
          <a:prstGeom prst="rect">
            <a:avLst/>
          </a:prstGeom>
          <a:noFill/>
        </p:spPr>
        <p:txBody>
          <a:bodyPr wrap="none" rtlCol="0">
            <a:spAutoFit/>
          </a:bodyPr>
          <a:lstStyle/>
          <a:p>
            <a:r>
              <a:rPr kumimoji="1" lang="en-US" altLang="ja-JP" dirty="0"/>
              <a:t>0</a:t>
            </a:r>
            <a:endParaRPr kumimoji="1" lang="ja-JP" altLang="en-US"/>
          </a:p>
        </p:txBody>
      </p:sp>
      <p:sp>
        <p:nvSpPr>
          <p:cNvPr id="202" name="テキスト ボックス 201">
            <a:extLst>
              <a:ext uri="{FF2B5EF4-FFF2-40B4-BE49-F238E27FC236}">
                <a16:creationId xmlns:a16="http://schemas.microsoft.com/office/drawing/2014/main" id="{CF9801FD-25E2-7F48-9426-717025FB3744}"/>
              </a:ext>
            </a:extLst>
          </p:cNvPr>
          <p:cNvSpPr txBox="1"/>
          <p:nvPr/>
        </p:nvSpPr>
        <p:spPr>
          <a:xfrm>
            <a:off x="11470047" y="5439010"/>
            <a:ext cx="312906" cy="369332"/>
          </a:xfrm>
          <a:prstGeom prst="rect">
            <a:avLst/>
          </a:prstGeom>
          <a:noFill/>
        </p:spPr>
        <p:txBody>
          <a:bodyPr wrap="none" rtlCol="0">
            <a:spAutoFit/>
          </a:bodyPr>
          <a:lstStyle/>
          <a:p>
            <a:r>
              <a:rPr kumimoji="1" lang="en-US" altLang="ja-JP" dirty="0"/>
              <a:t>0</a:t>
            </a:r>
            <a:endParaRPr kumimoji="1" lang="ja-JP" altLang="en-US"/>
          </a:p>
        </p:txBody>
      </p:sp>
      <p:sp>
        <p:nvSpPr>
          <p:cNvPr id="203" name="テキスト ボックス 202">
            <a:extLst>
              <a:ext uri="{FF2B5EF4-FFF2-40B4-BE49-F238E27FC236}">
                <a16:creationId xmlns:a16="http://schemas.microsoft.com/office/drawing/2014/main" id="{2387E487-D1AC-BB45-83C8-6A38932D539E}"/>
              </a:ext>
            </a:extLst>
          </p:cNvPr>
          <p:cNvSpPr txBox="1"/>
          <p:nvPr/>
        </p:nvSpPr>
        <p:spPr>
          <a:xfrm>
            <a:off x="11472182" y="6252303"/>
            <a:ext cx="312906" cy="369332"/>
          </a:xfrm>
          <a:prstGeom prst="rect">
            <a:avLst/>
          </a:prstGeom>
          <a:noFill/>
        </p:spPr>
        <p:txBody>
          <a:bodyPr wrap="none" rtlCol="0">
            <a:spAutoFit/>
          </a:bodyPr>
          <a:lstStyle/>
          <a:p>
            <a:r>
              <a:rPr kumimoji="1" lang="en-US" altLang="ja-JP" dirty="0"/>
              <a:t>0</a:t>
            </a:r>
            <a:endParaRPr kumimoji="1" lang="ja-JP" altLang="en-US"/>
          </a:p>
        </p:txBody>
      </p:sp>
      <p:sp>
        <p:nvSpPr>
          <p:cNvPr id="8" name="TextBox 7">
            <a:extLst>
              <a:ext uri="{FF2B5EF4-FFF2-40B4-BE49-F238E27FC236}">
                <a16:creationId xmlns:a16="http://schemas.microsoft.com/office/drawing/2014/main" id="{C8EEB7A2-7F41-EE4C-8466-4401984969DB}"/>
              </a:ext>
            </a:extLst>
          </p:cNvPr>
          <p:cNvSpPr txBox="1"/>
          <p:nvPr/>
        </p:nvSpPr>
        <p:spPr>
          <a:xfrm>
            <a:off x="3586615" y="3011288"/>
            <a:ext cx="1584088" cy="369332"/>
          </a:xfrm>
          <a:prstGeom prst="rect">
            <a:avLst/>
          </a:prstGeom>
          <a:noFill/>
        </p:spPr>
        <p:txBody>
          <a:bodyPr wrap="none" rtlCol="0">
            <a:spAutoFit/>
          </a:bodyPr>
          <a:lstStyle/>
          <a:p>
            <a:pPr algn="ctr"/>
            <a:r>
              <a:rPr lang="en-US" dirty="0"/>
              <a:t>Initialization</a:t>
            </a:r>
          </a:p>
        </p:txBody>
      </p:sp>
      <p:sp>
        <p:nvSpPr>
          <p:cNvPr id="11" name="Right Arrow 10">
            <a:extLst>
              <a:ext uri="{FF2B5EF4-FFF2-40B4-BE49-F238E27FC236}">
                <a16:creationId xmlns:a16="http://schemas.microsoft.com/office/drawing/2014/main" id="{1A927627-D59D-BB4E-82D6-19035DBACC74}"/>
              </a:ext>
            </a:extLst>
          </p:cNvPr>
          <p:cNvSpPr/>
          <p:nvPr/>
        </p:nvSpPr>
        <p:spPr>
          <a:xfrm>
            <a:off x="4155454" y="2671970"/>
            <a:ext cx="322510" cy="2279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961AB5B-1F6F-6E4A-9D05-9F463996965E}"/>
              </a:ext>
            </a:extLst>
          </p:cNvPr>
          <p:cNvSpPr txBox="1"/>
          <p:nvPr/>
        </p:nvSpPr>
        <p:spPr>
          <a:xfrm>
            <a:off x="1991241" y="1253981"/>
            <a:ext cx="849913" cy="400110"/>
          </a:xfrm>
          <a:prstGeom prst="rect">
            <a:avLst/>
          </a:prstGeom>
          <a:noFill/>
        </p:spPr>
        <p:txBody>
          <a:bodyPr wrap="none" rtlCol="0">
            <a:spAutoFit/>
          </a:bodyPr>
          <a:lstStyle/>
          <a:p>
            <a:pPr algn="ctr"/>
            <a:r>
              <a:rPr lang="en-US" sz="2000" dirty="0"/>
              <a:t>Input</a:t>
            </a:r>
          </a:p>
        </p:txBody>
      </p:sp>
      <p:sp>
        <p:nvSpPr>
          <p:cNvPr id="15" name="Rectangle 14">
            <a:extLst>
              <a:ext uri="{FF2B5EF4-FFF2-40B4-BE49-F238E27FC236}">
                <a16:creationId xmlns:a16="http://schemas.microsoft.com/office/drawing/2014/main" id="{0265C674-E82D-0745-BEAD-13E51CAD345F}"/>
              </a:ext>
            </a:extLst>
          </p:cNvPr>
          <p:cNvSpPr/>
          <p:nvPr/>
        </p:nvSpPr>
        <p:spPr>
          <a:xfrm>
            <a:off x="7523382" y="1597331"/>
            <a:ext cx="253776" cy="21518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86DEB6-5A24-7145-B8A7-02C6AF1F5CD6}"/>
              </a:ext>
            </a:extLst>
          </p:cNvPr>
          <p:cNvSpPr txBox="1"/>
          <p:nvPr/>
        </p:nvSpPr>
        <p:spPr>
          <a:xfrm>
            <a:off x="7084600" y="1274442"/>
            <a:ext cx="1141659" cy="369332"/>
          </a:xfrm>
          <a:prstGeom prst="rect">
            <a:avLst/>
          </a:prstGeom>
          <a:noFill/>
          <a:ln>
            <a:noFill/>
            <a:prstDash val="sysDash"/>
          </a:ln>
        </p:spPr>
        <p:txBody>
          <a:bodyPr wrap="none" rtlCol="0">
            <a:spAutoFit/>
          </a:bodyPr>
          <a:lstStyle/>
          <a:p>
            <a:r>
              <a:rPr lang="en-US" dirty="0"/>
              <a:t>potential</a:t>
            </a:r>
          </a:p>
        </p:txBody>
      </p:sp>
      <p:sp>
        <p:nvSpPr>
          <p:cNvPr id="204" name="Right Arrow 203">
            <a:extLst>
              <a:ext uri="{FF2B5EF4-FFF2-40B4-BE49-F238E27FC236}">
                <a16:creationId xmlns:a16="http://schemas.microsoft.com/office/drawing/2014/main" id="{F42E3DD0-5C50-F642-980E-921F352DBC2A}"/>
              </a:ext>
            </a:extLst>
          </p:cNvPr>
          <p:cNvSpPr/>
          <p:nvPr/>
        </p:nvSpPr>
        <p:spPr>
          <a:xfrm>
            <a:off x="8019821" y="2671970"/>
            <a:ext cx="322510" cy="2279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E7F3D08-2EC3-8D42-A910-3B3609300BBB}"/>
              </a:ext>
            </a:extLst>
          </p:cNvPr>
          <p:cNvSpPr txBox="1"/>
          <p:nvPr/>
        </p:nvSpPr>
        <p:spPr>
          <a:xfrm>
            <a:off x="7549509" y="3005226"/>
            <a:ext cx="1326004" cy="369332"/>
          </a:xfrm>
          <a:prstGeom prst="rect">
            <a:avLst/>
          </a:prstGeom>
          <a:noFill/>
        </p:spPr>
        <p:txBody>
          <a:bodyPr wrap="none" rtlCol="0">
            <a:spAutoFit/>
          </a:bodyPr>
          <a:lstStyle/>
          <a:p>
            <a:r>
              <a:rPr lang="en-US" dirty="0"/>
              <a:t>operation2</a:t>
            </a:r>
          </a:p>
        </p:txBody>
      </p:sp>
      <p:sp>
        <p:nvSpPr>
          <p:cNvPr id="17" name="TextBox 16">
            <a:extLst>
              <a:ext uri="{FF2B5EF4-FFF2-40B4-BE49-F238E27FC236}">
                <a16:creationId xmlns:a16="http://schemas.microsoft.com/office/drawing/2014/main" id="{35D1E147-9CAC-F54B-B15D-5CB7B6289DF7}"/>
              </a:ext>
            </a:extLst>
          </p:cNvPr>
          <p:cNvSpPr txBox="1"/>
          <p:nvPr/>
        </p:nvSpPr>
        <p:spPr>
          <a:xfrm>
            <a:off x="9761760" y="1450695"/>
            <a:ext cx="2406428" cy="369332"/>
          </a:xfrm>
          <a:prstGeom prst="rect">
            <a:avLst/>
          </a:prstGeom>
          <a:noFill/>
        </p:spPr>
        <p:txBody>
          <a:bodyPr wrap="none" rtlCol="0">
            <a:spAutoFit/>
          </a:bodyPr>
          <a:lstStyle/>
          <a:p>
            <a:r>
              <a:rPr lang="ja-JP" altLang="en-US"/>
              <a:t>点線の枝は</a:t>
            </a:r>
            <a:r>
              <a:rPr lang="en-US" dirty="0"/>
              <a:t>tight edge</a:t>
            </a:r>
          </a:p>
        </p:txBody>
      </p:sp>
      <p:sp>
        <p:nvSpPr>
          <p:cNvPr id="205" name="Right Arrow 204">
            <a:extLst>
              <a:ext uri="{FF2B5EF4-FFF2-40B4-BE49-F238E27FC236}">
                <a16:creationId xmlns:a16="http://schemas.microsoft.com/office/drawing/2014/main" id="{17015053-3701-4945-BA33-3334A5B3683A}"/>
              </a:ext>
            </a:extLst>
          </p:cNvPr>
          <p:cNvSpPr/>
          <p:nvPr/>
        </p:nvSpPr>
        <p:spPr>
          <a:xfrm>
            <a:off x="421828" y="5510474"/>
            <a:ext cx="322510" cy="2279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a:extLst>
              <a:ext uri="{FF2B5EF4-FFF2-40B4-BE49-F238E27FC236}">
                <a16:creationId xmlns:a16="http://schemas.microsoft.com/office/drawing/2014/main" id="{B4B6076C-AAF8-B144-BB69-6088B1131395}"/>
              </a:ext>
            </a:extLst>
          </p:cNvPr>
          <p:cNvSpPr txBox="1"/>
          <p:nvPr/>
        </p:nvSpPr>
        <p:spPr>
          <a:xfrm>
            <a:off x="-62430" y="5760876"/>
            <a:ext cx="1326004" cy="369332"/>
          </a:xfrm>
          <a:prstGeom prst="rect">
            <a:avLst/>
          </a:prstGeom>
          <a:noFill/>
        </p:spPr>
        <p:txBody>
          <a:bodyPr wrap="none" rtlCol="0">
            <a:spAutoFit/>
          </a:bodyPr>
          <a:lstStyle/>
          <a:p>
            <a:r>
              <a:rPr lang="en-US" dirty="0"/>
              <a:t>operation2</a:t>
            </a:r>
          </a:p>
        </p:txBody>
      </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3F1926E7-89DA-C142-9040-0EEFFA196D5E}"/>
                  </a:ext>
                </a:extLst>
              </p:cNvPr>
              <p:cNvSpPr txBox="1"/>
              <p:nvPr/>
            </p:nvSpPr>
            <p:spPr>
              <a:xfrm>
                <a:off x="1690527" y="4240452"/>
                <a:ext cx="2993063" cy="369332"/>
              </a:xfrm>
              <a:prstGeom prst="rect">
                <a:avLst/>
              </a:prstGeom>
              <a:noFill/>
            </p:spPr>
            <p:txBody>
              <a:bodyPr wrap="none" rtlCol="0">
                <a:spAutoFit/>
              </a:bodyPr>
              <a:lstStyle/>
              <a:p>
                <a:r>
                  <a:rPr lang="ja-JP" altLang="en-US">
                    <a:solidFill>
                      <a:schemeClr val="accent1"/>
                    </a:solidFill>
                  </a:rPr>
                  <a:t>青</a:t>
                </a:r>
                <a:r>
                  <a:rPr lang="ja-JP" altLang="en-US"/>
                  <a:t>の枝は</a:t>
                </a:r>
                <a14:m>
                  <m:oMath xmlns:m="http://schemas.openxmlformats.org/officeDocument/2006/math">
                    <m:r>
                      <a:rPr lang="en-US" altLang="ja-JP" b="0" i="1" smtClean="0">
                        <a:latin typeface="Cambria Math" panose="02040503050406030204" pitchFamily="18" charset="0"/>
                      </a:rPr>
                      <m:t>𝑇</m:t>
                    </m:r>
                  </m:oMath>
                </a14:m>
                <a:r>
                  <a:rPr lang="en-US" dirty="0"/>
                  <a:t>から</a:t>
                </a:r>
                <a14:m>
                  <m:oMath xmlns:m="http://schemas.openxmlformats.org/officeDocument/2006/math">
                    <m:r>
                      <a:rPr lang="en-US" b="0" i="1" dirty="0" smtClean="0">
                        <a:latin typeface="Cambria Math" panose="02040503050406030204" pitchFamily="18" charset="0"/>
                      </a:rPr>
                      <m:t>𝑆</m:t>
                    </m:r>
                  </m:oMath>
                </a14:m>
                <a:r>
                  <a:rPr lang="en-US" dirty="0"/>
                  <a:t>の枝を表す</a:t>
                </a:r>
              </a:p>
            </p:txBody>
          </p:sp>
        </mc:Choice>
        <mc:Fallback xmlns="">
          <p:sp>
            <p:nvSpPr>
              <p:cNvPr id="207" name="TextBox 206">
                <a:extLst>
                  <a:ext uri="{FF2B5EF4-FFF2-40B4-BE49-F238E27FC236}">
                    <a16:creationId xmlns:a16="http://schemas.microsoft.com/office/drawing/2014/main" id="{3F1926E7-89DA-C142-9040-0EEFFA196D5E}"/>
                  </a:ext>
                </a:extLst>
              </p:cNvPr>
              <p:cNvSpPr txBox="1">
                <a:spLocks noRot="1" noChangeAspect="1" noMove="1" noResize="1" noEditPoints="1" noAdjustHandles="1" noChangeArrowheads="1" noChangeShapeType="1" noTextEdit="1"/>
              </p:cNvSpPr>
              <p:nvPr/>
            </p:nvSpPr>
            <p:spPr>
              <a:xfrm>
                <a:off x="1690527" y="4240452"/>
                <a:ext cx="2993063" cy="369332"/>
              </a:xfrm>
              <a:prstGeom prst="rect">
                <a:avLst/>
              </a:prstGeom>
              <a:blipFill>
                <a:blip r:embed="rId2"/>
                <a:stretch>
                  <a:fillRect l="-1266" t="-6667" r="-422" b="-23333"/>
                </a:stretch>
              </a:blipFill>
            </p:spPr>
            <p:txBody>
              <a:bodyPr/>
              <a:lstStyle/>
              <a:p>
                <a:r>
                  <a:rPr lang="en-US">
                    <a:noFill/>
                  </a:rPr>
                  <a:t> </a:t>
                </a:r>
              </a:p>
            </p:txBody>
          </p:sp>
        </mc:Fallback>
      </mc:AlternateContent>
      <p:sp>
        <p:nvSpPr>
          <p:cNvPr id="208" name="テキスト ボックス 67">
            <a:extLst>
              <a:ext uri="{FF2B5EF4-FFF2-40B4-BE49-F238E27FC236}">
                <a16:creationId xmlns:a16="http://schemas.microsoft.com/office/drawing/2014/main" id="{7EA531F8-BC9E-B042-A6BF-676287B6560C}"/>
              </a:ext>
            </a:extLst>
          </p:cNvPr>
          <p:cNvSpPr txBox="1"/>
          <p:nvPr/>
        </p:nvSpPr>
        <p:spPr>
          <a:xfrm>
            <a:off x="10080458" y="6252303"/>
            <a:ext cx="312906" cy="369332"/>
          </a:xfrm>
          <a:prstGeom prst="rect">
            <a:avLst/>
          </a:prstGeom>
          <a:solidFill>
            <a:schemeClr val="bg1"/>
          </a:solidFill>
        </p:spPr>
        <p:txBody>
          <a:bodyPr wrap="none" rtlCol="0">
            <a:spAutoFit/>
          </a:bodyPr>
          <a:lstStyle/>
          <a:p>
            <a:r>
              <a:rPr kumimoji="1" lang="en-US" altLang="ja-JP" dirty="0"/>
              <a:t>1</a:t>
            </a:r>
            <a:endParaRPr kumimoji="1" lang="ja-JP" altLang="en-US"/>
          </a:p>
        </p:txBody>
      </p:sp>
      <p:sp>
        <p:nvSpPr>
          <p:cNvPr id="209" name="テキスト ボックス 67">
            <a:extLst>
              <a:ext uri="{FF2B5EF4-FFF2-40B4-BE49-F238E27FC236}">
                <a16:creationId xmlns:a16="http://schemas.microsoft.com/office/drawing/2014/main" id="{0172F3F3-48FE-1F46-9B89-9B79CA6CC777}"/>
              </a:ext>
            </a:extLst>
          </p:cNvPr>
          <p:cNvSpPr txBox="1"/>
          <p:nvPr/>
        </p:nvSpPr>
        <p:spPr>
          <a:xfrm>
            <a:off x="9706778" y="4810658"/>
            <a:ext cx="312906" cy="369332"/>
          </a:xfrm>
          <a:prstGeom prst="rect">
            <a:avLst/>
          </a:prstGeom>
          <a:solidFill>
            <a:schemeClr val="bg1"/>
          </a:solidFill>
        </p:spPr>
        <p:txBody>
          <a:bodyPr wrap="none" rtlCol="0">
            <a:spAutoFit/>
          </a:bodyPr>
          <a:lstStyle/>
          <a:p>
            <a:r>
              <a:rPr kumimoji="1" lang="en-US" altLang="ja-JP" dirty="0"/>
              <a:t>1</a:t>
            </a:r>
            <a:endParaRPr kumimoji="1" lang="ja-JP" altLang="en-US"/>
          </a:p>
        </p:txBody>
      </p:sp>
      <p:sp>
        <p:nvSpPr>
          <p:cNvPr id="210" name="テキスト ボックス 67">
            <a:extLst>
              <a:ext uri="{FF2B5EF4-FFF2-40B4-BE49-F238E27FC236}">
                <a16:creationId xmlns:a16="http://schemas.microsoft.com/office/drawing/2014/main" id="{D1BA3984-F9F5-4248-8758-69D736F8D0B7}"/>
              </a:ext>
            </a:extLst>
          </p:cNvPr>
          <p:cNvSpPr txBox="1"/>
          <p:nvPr/>
        </p:nvSpPr>
        <p:spPr>
          <a:xfrm>
            <a:off x="10423954" y="4810658"/>
            <a:ext cx="312906" cy="369332"/>
          </a:xfrm>
          <a:prstGeom prst="rect">
            <a:avLst/>
          </a:prstGeom>
          <a:solidFill>
            <a:schemeClr val="bg1"/>
          </a:solidFill>
        </p:spPr>
        <p:txBody>
          <a:bodyPr wrap="none" rtlCol="0">
            <a:spAutoFit/>
          </a:bodyPr>
          <a:lstStyle/>
          <a:p>
            <a:r>
              <a:rPr lang="en-US" altLang="ja-JP" dirty="0"/>
              <a:t>2</a:t>
            </a:r>
            <a:endParaRPr kumimoji="1" lang="ja-JP" altLang="en-US"/>
          </a:p>
        </p:txBody>
      </p:sp>
      <p:sp>
        <p:nvSpPr>
          <p:cNvPr id="212" name="Right Arrow 211">
            <a:extLst>
              <a:ext uri="{FF2B5EF4-FFF2-40B4-BE49-F238E27FC236}">
                <a16:creationId xmlns:a16="http://schemas.microsoft.com/office/drawing/2014/main" id="{DED356E9-955D-E94A-9858-EE20C8F33223}"/>
              </a:ext>
            </a:extLst>
          </p:cNvPr>
          <p:cNvSpPr/>
          <p:nvPr/>
        </p:nvSpPr>
        <p:spPr>
          <a:xfrm>
            <a:off x="4174057" y="5509694"/>
            <a:ext cx="322510" cy="2279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a:extLst>
              <a:ext uri="{FF2B5EF4-FFF2-40B4-BE49-F238E27FC236}">
                <a16:creationId xmlns:a16="http://schemas.microsoft.com/office/drawing/2014/main" id="{DB1B688F-F06F-9A4E-8FB2-BBA2E51B6308}"/>
              </a:ext>
            </a:extLst>
          </p:cNvPr>
          <p:cNvSpPr txBox="1"/>
          <p:nvPr/>
        </p:nvSpPr>
        <p:spPr>
          <a:xfrm>
            <a:off x="3670378" y="5803837"/>
            <a:ext cx="1326004" cy="369332"/>
          </a:xfrm>
          <a:prstGeom prst="rect">
            <a:avLst/>
          </a:prstGeom>
          <a:noFill/>
        </p:spPr>
        <p:txBody>
          <a:bodyPr wrap="none" rtlCol="0">
            <a:spAutoFit/>
          </a:bodyPr>
          <a:lstStyle/>
          <a:p>
            <a:r>
              <a:rPr lang="en-US" dirty="0"/>
              <a:t>operation2</a:t>
            </a:r>
          </a:p>
        </p:txBody>
      </p:sp>
      <p:sp>
        <p:nvSpPr>
          <p:cNvPr id="214" name="Right Arrow 213">
            <a:extLst>
              <a:ext uri="{FF2B5EF4-FFF2-40B4-BE49-F238E27FC236}">
                <a16:creationId xmlns:a16="http://schemas.microsoft.com/office/drawing/2014/main" id="{E12FB3BE-A783-C949-B386-023E938A5A13}"/>
              </a:ext>
            </a:extLst>
          </p:cNvPr>
          <p:cNvSpPr/>
          <p:nvPr/>
        </p:nvSpPr>
        <p:spPr>
          <a:xfrm>
            <a:off x="8000226" y="5477874"/>
            <a:ext cx="322510" cy="2279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TextBox 214">
            <a:extLst>
              <a:ext uri="{FF2B5EF4-FFF2-40B4-BE49-F238E27FC236}">
                <a16:creationId xmlns:a16="http://schemas.microsoft.com/office/drawing/2014/main" id="{A9F151C3-74C1-C049-9D19-486F0D240DB3}"/>
              </a:ext>
            </a:extLst>
          </p:cNvPr>
          <p:cNvSpPr txBox="1"/>
          <p:nvPr/>
        </p:nvSpPr>
        <p:spPr>
          <a:xfrm>
            <a:off x="7540151" y="5787236"/>
            <a:ext cx="1326004" cy="369332"/>
          </a:xfrm>
          <a:prstGeom prst="rect">
            <a:avLst/>
          </a:prstGeom>
          <a:noFill/>
        </p:spPr>
        <p:txBody>
          <a:bodyPr wrap="none" rtlCol="0">
            <a:spAutoFit/>
          </a:bodyPr>
          <a:lstStyle/>
          <a:p>
            <a:r>
              <a:rPr lang="en-US" dirty="0"/>
              <a:t>operation1</a:t>
            </a:r>
          </a:p>
        </p:txBody>
      </p:sp>
      <p:sp>
        <p:nvSpPr>
          <p:cNvPr id="216" name="TextBox 215">
            <a:extLst>
              <a:ext uri="{FF2B5EF4-FFF2-40B4-BE49-F238E27FC236}">
                <a16:creationId xmlns:a16="http://schemas.microsoft.com/office/drawing/2014/main" id="{B80E3160-AE44-4340-96CE-00C122DE9821}"/>
              </a:ext>
            </a:extLst>
          </p:cNvPr>
          <p:cNvSpPr txBox="1"/>
          <p:nvPr/>
        </p:nvSpPr>
        <p:spPr>
          <a:xfrm>
            <a:off x="9711661" y="4091139"/>
            <a:ext cx="1043876" cy="400110"/>
          </a:xfrm>
          <a:prstGeom prst="rect">
            <a:avLst/>
          </a:prstGeom>
          <a:noFill/>
        </p:spPr>
        <p:txBody>
          <a:bodyPr wrap="none" rtlCol="0">
            <a:spAutoFit/>
          </a:bodyPr>
          <a:lstStyle/>
          <a:p>
            <a:pPr algn="ctr"/>
            <a:r>
              <a:rPr lang="en-US" sz="2000" dirty="0"/>
              <a:t>Output</a:t>
            </a:r>
          </a:p>
        </p:txBody>
      </p:sp>
      <p:sp>
        <p:nvSpPr>
          <p:cNvPr id="21" name="Title 20">
            <a:extLst>
              <a:ext uri="{FF2B5EF4-FFF2-40B4-BE49-F238E27FC236}">
                <a16:creationId xmlns:a16="http://schemas.microsoft.com/office/drawing/2014/main" id="{6BE21F9C-1E92-314B-A1A9-596E88BCCB12}"/>
              </a:ext>
            </a:extLst>
          </p:cNvPr>
          <p:cNvSpPr>
            <a:spLocks noGrp="1"/>
          </p:cNvSpPr>
          <p:nvPr>
            <p:ph type="title"/>
          </p:nvPr>
        </p:nvSpPr>
        <p:spPr/>
        <p:txBody>
          <a:bodyPr/>
          <a:lstStyle/>
          <a:p>
            <a:r>
              <a:rPr lang="ja-JP" altLang="en-US"/>
              <a:t>アルゴリズム実装例</a:t>
            </a:r>
            <a:endParaRPr lang="en-US" dirty="0"/>
          </a:p>
        </p:txBody>
      </p:sp>
      <p:sp>
        <p:nvSpPr>
          <p:cNvPr id="22" name="TextBox 21">
            <a:extLst>
              <a:ext uri="{FF2B5EF4-FFF2-40B4-BE49-F238E27FC236}">
                <a16:creationId xmlns:a16="http://schemas.microsoft.com/office/drawing/2014/main" id="{31BE4816-BD44-F943-B45B-95F2D3338474}"/>
              </a:ext>
            </a:extLst>
          </p:cNvPr>
          <p:cNvSpPr txBox="1"/>
          <p:nvPr/>
        </p:nvSpPr>
        <p:spPr>
          <a:xfrm>
            <a:off x="5511253" y="542191"/>
            <a:ext cx="4288353" cy="338554"/>
          </a:xfrm>
          <a:prstGeom prst="rect">
            <a:avLst/>
          </a:prstGeom>
          <a:noFill/>
        </p:spPr>
        <p:txBody>
          <a:bodyPr wrap="none" rtlCol="0">
            <a:spAutoFit/>
          </a:bodyPr>
          <a:lstStyle/>
          <a:p>
            <a:r>
              <a:rPr lang="ja-JP" altLang="en-US" sz="1600"/>
              <a:t>アルゴリズムの保存条件や詳細な証明は以下</a:t>
            </a:r>
            <a:endParaRPr lang="en-US" sz="1600" dirty="0"/>
          </a:p>
        </p:txBody>
      </p:sp>
      <p:sp>
        <p:nvSpPr>
          <p:cNvPr id="23" name="TextBox 22">
            <a:extLst>
              <a:ext uri="{FF2B5EF4-FFF2-40B4-BE49-F238E27FC236}">
                <a16:creationId xmlns:a16="http://schemas.microsoft.com/office/drawing/2014/main" id="{0A6A0458-6567-CC42-8E99-9C88FFC7A5CE}"/>
              </a:ext>
            </a:extLst>
          </p:cNvPr>
          <p:cNvSpPr txBox="1"/>
          <p:nvPr/>
        </p:nvSpPr>
        <p:spPr>
          <a:xfrm>
            <a:off x="5562846" y="778492"/>
            <a:ext cx="6293711" cy="307777"/>
          </a:xfrm>
          <a:prstGeom prst="rect">
            <a:avLst/>
          </a:prstGeom>
          <a:noFill/>
        </p:spPr>
        <p:txBody>
          <a:bodyPr wrap="none" rtlCol="0">
            <a:spAutoFit/>
          </a:bodyPr>
          <a:lstStyle/>
          <a:p>
            <a:r>
              <a:rPr lang="en-US" sz="1400" dirty="0">
                <a:hlinkClick r:id="rId3"/>
              </a:rPr>
              <a:t>https://akirat1993.github.io/MathPC/md/math/hungarian/hungarian.html</a:t>
            </a:r>
            <a:endParaRPr lang="en-US" sz="1400" dirty="0"/>
          </a:p>
        </p:txBody>
      </p:sp>
    </p:spTree>
    <p:extLst>
      <p:ext uri="{BB962C8B-B14F-4D97-AF65-F5344CB8AC3E}">
        <p14:creationId xmlns:p14="http://schemas.microsoft.com/office/powerpoint/2010/main" val="13493924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ヒラギノ_Century">
      <a:majorFont>
        <a:latin typeface="Century"/>
        <a:ea typeface="HiraKakuPro-W3"/>
        <a:cs typeface=""/>
      </a:majorFont>
      <a:minorFont>
        <a:latin typeface="Century"/>
        <a:ea typeface="HiraKakuPro-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sumitomo_20190901_緑ラベル修正</Template>
  <TotalTime>2726</TotalTime>
  <Words>236</Words>
  <Application>Microsoft Macintosh PowerPoint</Application>
  <PresentationFormat>Widescreen</PresentationFormat>
  <Paragraphs>82</Paragraphs>
  <Slides>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vt:i4>
      </vt:variant>
    </vt:vector>
  </HeadingPairs>
  <TitlesOfParts>
    <vt:vector size="13" baseType="lpstr">
      <vt:lpstr>Hiragino Kaku Gothic Pro W3</vt:lpstr>
      <vt:lpstr>HiraKakuPro-W3</vt:lpstr>
      <vt:lpstr>游ゴシック</vt:lpstr>
      <vt:lpstr>游ゴシック Light</vt:lpstr>
      <vt:lpstr>Arial</vt:lpstr>
      <vt:lpstr>Cambria Math</vt:lpstr>
      <vt:lpstr>Century</vt:lpstr>
      <vt:lpstr>Office テーマ</vt:lpstr>
      <vt:lpstr>1_Office テーマ</vt:lpstr>
      <vt:lpstr>2_Office テーマ</vt:lpstr>
      <vt:lpstr>課題設定</vt:lpstr>
      <vt:lpstr>アルゴリズム</vt:lpstr>
      <vt:lpstr>アルゴリズム実装例</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28</cp:revision>
  <cp:lastPrinted>2019-09-05T03:03:48Z</cp:lastPrinted>
  <dcterms:created xsi:type="dcterms:W3CDTF">2019-07-26T13:02:29Z</dcterms:created>
  <dcterms:modified xsi:type="dcterms:W3CDTF">2019-09-05T03:06:17Z</dcterms:modified>
</cp:coreProperties>
</file>