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7556500" cy="10693400"/>
  <p:notesSz cx="6807200" cy="9939338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3"/>
    <a:srgbClr val="1F429B"/>
    <a:srgbClr val="009FE2"/>
    <a:srgbClr val="0063B0"/>
    <a:srgbClr val="008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13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264" cy="498738"/>
          </a:xfrm>
          <a:prstGeom prst="rect">
            <a:avLst/>
          </a:prstGeom>
        </p:spPr>
        <p:txBody>
          <a:bodyPr vert="horz" lIns="83905" tIns="41953" rIns="83905" bIns="41953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507" y="0"/>
            <a:ext cx="2950264" cy="498738"/>
          </a:xfrm>
          <a:prstGeom prst="rect">
            <a:avLst/>
          </a:prstGeom>
        </p:spPr>
        <p:txBody>
          <a:bodyPr vert="horz" lIns="83905" tIns="41953" rIns="83905" bIns="41953" rtlCol="0"/>
          <a:lstStyle>
            <a:lvl1pPr algn="r">
              <a:defRPr sz="1100"/>
            </a:lvl1pPr>
          </a:lstStyle>
          <a:p>
            <a:fld id="{F1798C51-F8A1-4A4F-8A5B-3FD0FB86520F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1243013"/>
            <a:ext cx="236855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905" tIns="41953" rIns="83905" bIns="419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749"/>
            <a:ext cx="5445760" cy="3913172"/>
          </a:xfrm>
          <a:prstGeom prst="rect">
            <a:avLst/>
          </a:prstGeom>
        </p:spPr>
        <p:txBody>
          <a:bodyPr vert="horz" lIns="83905" tIns="41953" rIns="83905" bIns="4195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01"/>
            <a:ext cx="2950264" cy="498738"/>
          </a:xfrm>
          <a:prstGeom prst="rect">
            <a:avLst/>
          </a:prstGeom>
        </p:spPr>
        <p:txBody>
          <a:bodyPr vert="horz" lIns="83905" tIns="41953" rIns="83905" bIns="41953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507" y="9440601"/>
            <a:ext cx="2950264" cy="498738"/>
          </a:xfrm>
          <a:prstGeom prst="rect">
            <a:avLst/>
          </a:prstGeom>
        </p:spPr>
        <p:txBody>
          <a:bodyPr vert="horz" lIns="83905" tIns="41953" rIns="83905" bIns="41953" rtlCol="0" anchor="b"/>
          <a:lstStyle>
            <a:lvl1pPr algn="r">
              <a:defRPr sz="1100"/>
            </a:lvl1pPr>
          </a:lstStyle>
          <a:p>
            <a:fld id="{5D8041A8-0548-4DAE-928F-BC987CE89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75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041A8-0548-4DAE-928F-BC987CE891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8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0D636A3-6773-1AEA-9DC1-C6CC9BFEDA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58261" y="7594462"/>
            <a:ext cx="1482102" cy="1706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252000"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画像を追加する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7819002-A0AB-B4A1-35D1-257C5FFC4D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3892" y="-12236"/>
            <a:ext cx="3334117" cy="3077651"/>
          </a:xfrm>
          <a:custGeom>
            <a:avLst/>
            <a:gdLst>
              <a:gd name="connsiteX0" fmla="*/ 0 w 3331121"/>
              <a:gd name="connsiteY0" fmla="*/ 1532668 h 3065335"/>
              <a:gd name="connsiteX1" fmla="*/ 1665561 w 3331121"/>
              <a:gd name="connsiteY1" fmla="*/ 0 h 3065335"/>
              <a:gd name="connsiteX2" fmla="*/ 3331122 w 3331121"/>
              <a:gd name="connsiteY2" fmla="*/ 1532668 h 3065335"/>
              <a:gd name="connsiteX3" fmla="*/ 1665561 w 3331121"/>
              <a:gd name="connsiteY3" fmla="*/ 3065336 h 3065335"/>
              <a:gd name="connsiteX4" fmla="*/ 0 w 3331121"/>
              <a:gd name="connsiteY4" fmla="*/ 1532668 h 3065335"/>
              <a:gd name="connsiteX0" fmla="*/ 0 w 3346153"/>
              <a:gd name="connsiteY0" fmla="*/ 1634916 h 3167584"/>
              <a:gd name="connsiteX1" fmla="*/ 1665561 w 3346153"/>
              <a:gd name="connsiteY1" fmla="*/ 102248 h 3167584"/>
              <a:gd name="connsiteX2" fmla="*/ 2441988 w 3346153"/>
              <a:gd name="connsiteY2" fmla="*/ 306643 h 3167584"/>
              <a:gd name="connsiteX3" fmla="*/ 3331122 w 3346153"/>
              <a:gd name="connsiteY3" fmla="*/ 1634916 h 3167584"/>
              <a:gd name="connsiteX4" fmla="*/ 1665561 w 3346153"/>
              <a:gd name="connsiteY4" fmla="*/ 3167584 h 3167584"/>
              <a:gd name="connsiteX5" fmla="*/ 0 w 3346153"/>
              <a:gd name="connsiteY5" fmla="*/ 1634916 h 3167584"/>
              <a:gd name="connsiteX0" fmla="*/ 6242 w 3352395"/>
              <a:gd name="connsiteY0" fmla="*/ 1634916 h 3167584"/>
              <a:gd name="connsiteX1" fmla="*/ 1125039 w 3352395"/>
              <a:gd name="connsiteY1" fmla="*/ 199066 h 3167584"/>
              <a:gd name="connsiteX2" fmla="*/ 1671803 w 3352395"/>
              <a:gd name="connsiteY2" fmla="*/ 102248 h 3167584"/>
              <a:gd name="connsiteX3" fmla="*/ 2448230 w 3352395"/>
              <a:gd name="connsiteY3" fmla="*/ 306643 h 3167584"/>
              <a:gd name="connsiteX4" fmla="*/ 3337364 w 3352395"/>
              <a:gd name="connsiteY4" fmla="*/ 1634916 h 3167584"/>
              <a:gd name="connsiteX5" fmla="*/ 1671803 w 3352395"/>
              <a:gd name="connsiteY5" fmla="*/ 3167584 h 3167584"/>
              <a:gd name="connsiteX6" fmla="*/ 6242 w 3352395"/>
              <a:gd name="connsiteY6" fmla="*/ 1634916 h 3167584"/>
              <a:gd name="connsiteX0" fmla="*/ 25900 w 3372053"/>
              <a:gd name="connsiteY0" fmla="*/ 1622890 h 3155558"/>
              <a:gd name="connsiteX1" fmla="*/ 746664 w 3372053"/>
              <a:gd name="connsiteY1" fmla="*/ 133252 h 3155558"/>
              <a:gd name="connsiteX2" fmla="*/ 1691461 w 3372053"/>
              <a:gd name="connsiteY2" fmla="*/ 90222 h 3155558"/>
              <a:gd name="connsiteX3" fmla="*/ 2467888 w 3372053"/>
              <a:gd name="connsiteY3" fmla="*/ 294617 h 3155558"/>
              <a:gd name="connsiteX4" fmla="*/ 3357022 w 3372053"/>
              <a:gd name="connsiteY4" fmla="*/ 1622890 h 3155558"/>
              <a:gd name="connsiteX5" fmla="*/ 1691461 w 3372053"/>
              <a:gd name="connsiteY5" fmla="*/ 3155558 h 3155558"/>
              <a:gd name="connsiteX6" fmla="*/ 25900 w 3372053"/>
              <a:gd name="connsiteY6" fmla="*/ 1622890 h 3155558"/>
              <a:gd name="connsiteX0" fmla="*/ 28278 w 3374431"/>
              <a:gd name="connsiteY0" fmla="*/ 1622890 h 3155558"/>
              <a:gd name="connsiteX1" fmla="*/ 749042 w 3374431"/>
              <a:gd name="connsiteY1" fmla="*/ 133252 h 3155558"/>
              <a:gd name="connsiteX2" fmla="*/ 1693839 w 3374431"/>
              <a:gd name="connsiteY2" fmla="*/ 90222 h 3155558"/>
              <a:gd name="connsiteX3" fmla="*/ 2470266 w 3374431"/>
              <a:gd name="connsiteY3" fmla="*/ 294617 h 3155558"/>
              <a:gd name="connsiteX4" fmla="*/ 3359400 w 3374431"/>
              <a:gd name="connsiteY4" fmla="*/ 1622890 h 3155558"/>
              <a:gd name="connsiteX5" fmla="*/ 1693839 w 3374431"/>
              <a:gd name="connsiteY5" fmla="*/ 3155558 h 3155558"/>
              <a:gd name="connsiteX6" fmla="*/ 28278 w 3374431"/>
              <a:gd name="connsiteY6" fmla="*/ 1622890 h 3155558"/>
              <a:gd name="connsiteX0" fmla="*/ 28278 w 3374431"/>
              <a:gd name="connsiteY0" fmla="*/ 1538651 h 3071319"/>
              <a:gd name="connsiteX1" fmla="*/ 749042 w 3374431"/>
              <a:gd name="connsiteY1" fmla="*/ 49013 h 3071319"/>
              <a:gd name="connsiteX2" fmla="*/ 1693839 w 3374431"/>
              <a:gd name="connsiteY2" fmla="*/ 5983 h 3071319"/>
              <a:gd name="connsiteX3" fmla="*/ 2470266 w 3374431"/>
              <a:gd name="connsiteY3" fmla="*/ 210378 h 3071319"/>
              <a:gd name="connsiteX4" fmla="*/ 3359400 w 3374431"/>
              <a:gd name="connsiteY4" fmla="*/ 1538651 h 3071319"/>
              <a:gd name="connsiteX5" fmla="*/ 1693839 w 3374431"/>
              <a:gd name="connsiteY5" fmla="*/ 3071319 h 3071319"/>
              <a:gd name="connsiteX6" fmla="*/ 28278 w 3374431"/>
              <a:gd name="connsiteY6" fmla="*/ 1538651 h 3071319"/>
              <a:gd name="connsiteX0" fmla="*/ 28278 w 3377683"/>
              <a:gd name="connsiteY0" fmla="*/ 1639556 h 3172224"/>
              <a:gd name="connsiteX1" fmla="*/ 749042 w 3377683"/>
              <a:gd name="connsiteY1" fmla="*/ 149918 h 3172224"/>
              <a:gd name="connsiteX2" fmla="*/ 1693839 w 3377683"/>
              <a:gd name="connsiteY2" fmla="*/ 106888 h 3172224"/>
              <a:gd name="connsiteX3" fmla="*/ 2620873 w 3377683"/>
              <a:gd name="connsiteY3" fmla="*/ 117645 h 3172224"/>
              <a:gd name="connsiteX4" fmla="*/ 3359400 w 3377683"/>
              <a:gd name="connsiteY4" fmla="*/ 1639556 h 3172224"/>
              <a:gd name="connsiteX5" fmla="*/ 1693839 w 3377683"/>
              <a:gd name="connsiteY5" fmla="*/ 3172224 h 3172224"/>
              <a:gd name="connsiteX6" fmla="*/ 28278 w 3377683"/>
              <a:gd name="connsiteY6" fmla="*/ 1639556 h 3172224"/>
              <a:gd name="connsiteX0" fmla="*/ 28278 w 3382828"/>
              <a:gd name="connsiteY0" fmla="*/ 1639556 h 3172224"/>
              <a:gd name="connsiteX1" fmla="*/ 749042 w 3382828"/>
              <a:gd name="connsiteY1" fmla="*/ 149918 h 3172224"/>
              <a:gd name="connsiteX2" fmla="*/ 1693839 w 3382828"/>
              <a:gd name="connsiteY2" fmla="*/ 106888 h 3172224"/>
              <a:gd name="connsiteX3" fmla="*/ 2620873 w 3382828"/>
              <a:gd name="connsiteY3" fmla="*/ 117645 h 3172224"/>
              <a:gd name="connsiteX4" fmla="*/ 3359400 w 3382828"/>
              <a:gd name="connsiteY4" fmla="*/ 1639556 h 3172224"/>
              <a:gd name="connsiteX5" fmla="*/ 1693839 w 3382828"/>
              <a:gd name="connsiteY5" fmla="*/ 3172224 h 3172224"/>
              <a:gd name="connsiteX6" fmla="*/ 28278 w 3382828"/>
              <a:gd name="connsiteY6" fmla="*/ 1639556 h 3172224"/>
              <a:gd name="connsiteX0" fmla="*/ 28278 w 3382828"/>
              <a:gd name="connsiteY0" fmla="*/ 1532668 h 3065336"/>
              <a:gd name="connsiteX1" fmla="*/ 749042 w 3382828"/>
              <a:gd name="connsiteY1" fmla="*/ 43030 h 3065336"/>
              <a:gd name="connsiteX2" fmla="*/ 1693839 w 3382828"/>
              <a:gd name="connsiteY2" fmla="*/ 0 h 3065336"/>
              <a:gd name="connsiteX3" fmla="*/ 2620873 w 3382828"/>
              <a:gd name="connsiteY3" fmla="*/ 10757 h 3065336"/>
              <a:gd name="connsiteX4" fmla="*/ 3359400 w 3382828"/>
              <a:gd name="connsiteY4" fmla="*/ 1532668 h 3065336"/>
              <a:gd name="connsiteX5" fmla="*/ 1693839 w 3382828"/>
              <a:gd name="connsiteY5" fmla="*/ 3065336 h 3065336"/>
              <a:gd name="connsiteX6" fmla="*/ 28278 w 3382828"/>
              <a:gd name="connsiteY6" fmla="*/ 1532668 h 3065336"/>
              <a:gd name="connsiteX0" fmla="*/ 28278 w 3382828"/>
              <a:gd name="connsiteY0" fmla="*/ 1694649 h 3227317"/>
              <a:gd name="connsiteX1" fmla="*/ 749042 w 3382828"/>
              <a:gd name="connsiteY1" fmla="*/ 205011 h 3227317"/>
              <a:gd name="connsiteX2" fmla="*/ 2620873 w 3382828"/>
              <a:gd name="connsiteY2" fmla="*/ 172738 h 3227317"/>
              <a:gd name="connsiteX3" fmla="*/ 3359400 w 3382828"/>
              <a:gd name="connsiteY3" fmla="*/ 1694649 h 3227317"/>
              <a:gd name="connsiteX4" fmla="*/ 1693839 w 3382828"/>
              <a:gd name="connsiteY4" fmla="*/ 3227317 h 3227317"/>
              <a:gd name="connsiteX5" fmla="*/ 28278 w 3382828"/>
              <a:gd name="connsiteY5" fmla="*/ 1694649 h 3227317"/>
              <a:gd name="connsiteX0" fmla="*/ 28278 w 3382828"/>
              <a:gd name="connsiteY0" fmla="*/ 1617650 h 3150318"/>
              <a:gd name="connsiteX1" fmla="*/ 749042 w 3382828"/>
              <a:gd name="connsiteY1" fmla="*/ 128012 h 3150318"/>
              <a:gd name="connsiteX2" fmla="*/ 2620873 w 3382828"/>
              <a:gd name="connsiteY2" fmla="*/ 95739 h 3150318"/>
              <a:gd name="connsiteX3" fmla="*/ 3359400 w 3382828"/>
              <a:gd name="connsiteY3" fmla="*/ 1617650 h 3150318"/>
              <a:gd name="connsiteX4" fmla="*/ 1693839 w 3382828"/>
              <a:gd name="connsiteY4" fmla="*/ 3150318 h 3150318"/>
              <a:gd name="connsiteX5" fmla="*/ 28278 w 3382828"/>
              <a:gd name="connsiteY5" fmla="*/ 1617650 h 3150318"/>
              <a:gd name="connsiteX0" fmla="*/ 28278 w 3382828"/>
              <a:gd name="connsiteY0" fmla="*/ 1521911 h 3054579"/>
              <a:gd name="connsiteX1" fmla="*/ 749042 w 3382828"/>
              <a:gd name="connsiteY1" fmla="*/ 32273 h 3054579"/>
              <a:gd name="connsiteX2" fmla="*/ 2620873 w 3382828"/>
              <a:gd name="connsiteY2" fmla="*/ 0 h 3054579"/>
              <a:gd name="connsiteX3" fmla="*/ 3359400 w 3382828"/>
              <a:gd name="connsiteY3" fmla="*/ 1521911 h 3054579"/>
              <a:gd name="connsiteX4" fmla="*/ 1693839 w 3382828"/>
              <a:gd name="connsiteY4" fmla="*/ 3054579 h 3054579"/>
              <a:gd name="connsiteX5" fmla="*/ 28278 w 3382828"/>
              <a:gd name="connsiteY5" fmla="*/ 1521911 h 3054579"/>
              <a:gd name="connsiteX0" fmla="*/ 28278 w 3382828"/>
              <a:gd name="connsiteY0" fmla="*/ 1521911 h 3055209"/>
              <a:gd name="connsiteX1" fmla="*/ 749042 w 3382828"/>
              <a:gd name="connsiteY1" fmla="*/ 32273 h 3055209"/>
              <a:gd name="connsiteX2" fmla="*/ 2620873 w 3382828"/>
              <a:gd name="connsiteY2" fmla="*/ 0 h 3055209"/>
              <a:gd name="connsiteX3" fmla="*/ 3359400 w 3382828"/>
              <a:gd name="connsiteY3" fmla="*/ 1521911 h 3055209"/>
              <a:gd name="connsiteX4" fmla="*/ 1693839 w 3382828"/>
              <a:gd name="connsiteY4" fmla="*/ 3054579 h 3055209"/>
              <a:gd name="connsiteX5" fmla="*/ 28278 w 3382828"/>
              <a:gd name="connsiteY5" fmla="*/ 1521911 h 3055209"/>
              <a:gd name="connsiteX0" fmla="*/ 854 w 3355404"/>
              <a:gd name="connsiteY0" fmla="*/ 1521911 h 3055170"/>
              <a:gd name="connsiteX1" fmla="*/ 721618 w 3355404"/>
              <a:gd name="connsiteY1" fmla="*/ 32273 h 3055170"/>
              <a:gd name="connsiteX2" fmla="*/ 2593449 w 3355404"/>
              <a:gd name="connsiteY2" fmla="*/ 0 h 3055170"/>
              <a:gd name="connsiteX3" fmla="*/ 3331976 w 3355404"/>
              <a:gd name="connsiteY3" fmla="*/ 1521911 h 3055170"/>
              <a:gd name="connsiteX4" fmla="*/ 1666415 w 3355404"/>
              <a:gd name="connsiteY4" fmla="*/ 3054579 h 3055170"/>
              <a:gd name="connsiteX5" fmla="*/ 854 w 3355404"/>
              <a:gd name="connsiteY5" fmla="*/ 1521911 h 3055170"/>
              <a:gd name="connsiteX0" fmla="*/ 2901 w 3357451"/>
              <a:gd name="connsiteY0" fmla="*/ 1521911 h 3055273"/>
              <a:gd name="connsiteX1" fmla="*/ 723665 w 3357451"/>
              <a:gd name="connsiteY1" fmla="*/ 32273 h 3055273"/>
              <a:gd name="connsiteX2" fmla="*/ 2595496 w 3357451"/>
              <a:gd name="connsiteY2" fmla="*/ 0 h 3055273"/>
              <a:gd name="connsiteX3" fmla="*/ 3334023 w 3357451"/>
              <a:gd name="connsiteY3" fmla="*/ 1521911 h 3055273"/>
              <a:gd name="connsiteX4" fmla="*/ 1668462 w 3357451"/>
              <a:gd name="connsiteY4" fmla="*/ 3054579 h 3055273"/>
              <a:gd name="connsiteX5" fmla="*/ 2901 w 3357451"/>
              <a:gd name="connsiteY5" fmla="*/ 1521911 h 3055273"/>
              <a:gd name="connsiteX0" fmla="*/ 2901 w 3357451"/>
              <a:gd name="connsiteY0" fmla="*/ 1521911 h 3055283"/>
              <a:gd name="connsiteX1" fmla="*/ 723665 w 3357451"/>
              <a:gd name="connsiteY1" fmla="*/ 32273 h 3055283"/>
              <a:gd name="connsiteX2" fmla="*/ 2595496 w 3357451"/>
              <a:gd name="connsiteY2" fmla="*/ 0 h 3055283"/>
              <a:gd name="connsiteX3" fmla="*/ 3334023 w 3357451"/>
              <a:gd name="connsiteY3" fmla="*/ 1521911 h 3055283"/>
              <a:gd name="connsiteX4" fmla="*/ 1668462 w 3357451"/>
              <a:gd name="connsiteY4" fmla="*/ 3054579 h 3055283"/>
              <a:gd name="connsiteX5" fmla="*/ 2901 w 3357451"/>
              <a:gd name="connsiteY5" fmla="*/ 1521911 h 3055283"/>
              <a:gd name="connsiteX0" fmla="*/ 2901 w 3349345"/>
              <a:gd name="connsiteY0" fmla="*/ 1521911 h 3055283"/>
              <a:gd name="connsiteX1" fmla="*/ 723665 w 3349345"/>
              <a:gd name="connsiteY1" fmla="*/ 32273 h 3055283"/>
              <a:gd name="connsiteX2" fmla="*/ 2595496 w 3349345"/>
              <a:gd name="connsiteY2" fmla="*/ 0 h 3055283"/>
              <a:gd name="connsiteX3" fmla="*/ 3334023 w 3349345"/>
              <a:gd name="connsiteY3" fmla="*/ 1521911 h 3055283"/>
              <a:gd name="connsiteX4" fmla="*/ 1668462 w 3349345"/>
              <a:gd name="connsiteY4" fmla="*/ 3054579 h 3055283"/>
              <a:gd name="connsiteX5" fmla="*/ 2901 w 3349345"/>
              <a:gd name="connsiteY5" fmla="*/ 1521911 h 3055283"/>
              <a:gd name="connsiteX0" fmla="*/ 2901 w 3349345"/>
              <a:gd name="connsiteY0" fmla="*/ 1521911 h 3054898"/>
              <a:gd name="connsiteX1" fmla="*/ 723665 w 3349345"/>
              <a:gd name="connsiteY1" fmla="*/ 32273 h 3054898"/>
              <a:gd name="connsiteX2" fmla="*/ 2595496 w 3349345"/>
              <a:gd name="connsiteY2" fmla="*/ 0 h 3054898"/>
              <a:gd name="connsiteX3" fmla="*/ 3334023 w 3349345"/>
              <a:gd name="connsiteY3" fmla="*/ 1521911 h 3054898"/>
              <a:gd name="connsiteX4" fmla="*/ 1668462 w 3349345"/>
              <a:gd name="connsiteY4" fmla="*/ 3054579 h 3054898"/>
              <a:gd name="connsiteX5" fmla="*/ 2901 w 3349345"/>
              <a:gd name="connsiteY5" fmla="*/ 1521911 h 3054898"/>
              <a:gd name="connsiteX0" fmla="*/ 2901 w 3349345"/>
              <a:gd name="connsiteY0" fmla="*/ 1521911 h 3054898"/>
              <a:gd name="connsiteX1" fmla="*/ 723665 w 3349345"/>
              <a:gd name="connsiteY1" fmla="*/ 32273 h 3054898"/>
              <a:gd name="connsiteX2" fmla="*/ 2595496 w 3349345"/>
              <a:gd name="connsiteY2" fmla="*/ 0 h 3054898"/>
              <a:gd name="connsiteX3" fmla="*/ 3334023 w 3349345"/>
              <a:gd name="connsiteY3" fmla="*/ 1521911 h 3054898"/>
              <a:gd name="connsiteX4" fmla="*/ 1668462 w 3349345"/>
              <a:gd name="connsiteY4" fmla="*/ 3054579 h 3054898"/>
              <a:gd name="connsiteX5" fmla="*/ 2901 w 3349345"/>
              <a:gd name="connsiteY5" fmla="*/ 1521911 h 3054898"/>
              <a:gd name="connsiteX0" fmla="*/ 2901 w 3349345"/>
              <a:gd name="connsiteY0" fmla="*/ 1521911 h 3054898"/>
              <a:gd name="connsiteX1" fmla="*/ 723665 w 3349345"/>
              <a:gd name="connsiteY1" fmla="*/ 32273 h 3054898"/>
              <a:gd name="connsiteX2" fmla="*/ 2595496 w 3349345"/>
              <a:gd name="connsiteY2" fmla="*/ 0 h 3054898"/>
              <a:gd name="connsiteX3" fmla="*/ 3334023 w 3349345"/>
              <a:gd name="connsiteY3" fmla="*/ 1521911 h 3054898"/>
              <a:gd name="connsiteX4" fmla="*/ 1668462 w 3349345"/>
              <a:gd name="connsiteY4" fmla="*/ 3054579 h 3054898"/>
              <a:gd name="connsiteX5" fmla="*/ 2901 w 3349345"/>
              <a:gd name="connsiteY5" fmla="*/ 1521911 h 3054898"/>
              <a:gd name="connsiteX0" fmla="*/ 2901 w 3349345"/>
              <a:gd name="connsiteY0" fmla="*/ 1521911 h 3054898"/>
              <a:gd name="connsiteX1" fmla="*/ 723665 w 3349345"/>
              <a:gd name="connsiteY1" fmla="*/ 32273 h 3054898"/>
              <a:gd name="connsiteX2" fmla="*/ 2595496 w 3349345"/>
              <a:gd name="connsiteY2" fmla="*/ 0 h 3054898"/>
              <a:gd name="connsiteX3" fmla="*/ 3334023 w 3349345"/>
              <a:gd name="connsiteY3" fmla="*/ 1521911 h 3054898"/>
              <a:gd name="connsiteX4" fmla="*/ 1668462 w 3349345"/>
              <a:gd name="connsiteY4" fmla="*/ 3054579 h 3054898"/>
              <a:gd name="connsiteX5" fmla="*/ 2901 w 3349345"/>
              <a:gd name="connsiteY5" fmla="*/ 1521911 h 3054898"/>
              <a:gd name="connsiteX0" fmla="*/ 2901 w 3345702"/>
              <a:gd name="connsiteY0" fmla="*/ 1521911 h 3054898"/>
              <a:gd name="connsiteX1" fmla="*/ 723665 w 3345702"/>
              <a:gd name="connsiteY1" fmla="*/ 32273 h 3054898"/>
              <a:gd name="connsiteX2" fmla="*/ 2595496 w 3345702"/>
              <a:gd name="connsiteY2" fmla="*/ 0 h 3054898"/>
              <a:gd name="connsiteX3" fmla="*/ 3334023 w 3345702"/>
              <a:gd name="connsiteY3" fmla="*/ 1521911 h 3054898"/>
              <a:gd name="connsiteX4" fmla="*/ 1668462 w 3345702"/>
              <a:gd name="connsiteY4" fmla="*/ 3054579 h 3054898"/>
              <a:gd name="connsiteX5" fmla="*/ 2901 w 3345702"/>
              <a:gd name="connsiteY5" fmla="*/ 1521911 h 3054898"/>
              <a:gd name="connsiteX0" fmla="*/ 22569 w 3365370"/>
              <a:gd name="connsiteY0" fmla="*/ 1549929 h 3082884"/>
              <a:gd name="connsiteX1" fmla="*/ 813671 w 3365370"/>
              <a:gd name="connsiteY1" fmla="*/ 0 h 3082884"/>
              <a:gd name="connsiteX2" fmla="*/ 2615164 w 3365370"/>
              <a:gd name="connsiteY2" fmla="*/ 28018 h 3082884"/>
              <a:gd name="connsiteX3" fmla="*/ 3353691 w 3365370"/>
              <a:gd name="connsiteY3" fmla="*/ 1549929 h 3082884"/>
              <a:gd name="connsiteX4" fmla="*/ 1688130 w 3365370"/>
              <a:gd name="connsiteY4" fmla="*/ 3082597 h 3082884"/>
              <a:gd name="connsiteX5" fmla="*/ 22569 w 3365370"/>
              <a:gd name="connsiteY5" fmla="*/ 1549929 h 3082884"/>
              <a:gd name="connsiteX0" fmla="*/ 22569 w 3365370"/>
              <a:gd name="connsiteY0" fmla="*/ 1549929 h 3082884"/>
              <a:gd name="connsiteX1" fmla="*/ 813671 w 3365370"/>
              <a:gd name="connsiteY1" fmla="*/ 0 h 3082884"/>
              <a:gd name="connsiteX2" fmla="*/ 2615164 w 3365370"/>
              <a:gd name="connsiteY2" fmla="*/ 28018 h 3082884"/>
              <a:gd name="connsiteX3" fmla="*/ 3353691 w 3365370"/>
              <a:gd name="connsiteY3" fmla="*/ 1549929 h 3082884"/>
              <a:gd name="connsiteX4" fmla="*/ 1688130 w 3365370"/>
              <a:gd name="connsiteY4" fmla="*/ 3082597 h 3082884"/>
              <a:gd name="connsiteX5" fmla="*/ 22569 w 3365370"/>
              <a:gd name="connsiteY5" fmla="*/ 1549929 h 3082884"/>
              <a:gd name="connsiteX0" fmla="*/ 23320 w 3366121"/>
              <a:gd name="connsiteY0" fmla="*/ 1544905 h 3077860"/>
              <a:gd name="connsiteX1" fmla="*/ 804374 w 3366121"/>
              <a:gd name="connsiteY1" fmla="*/ 0 h 3077860"/>
              <a:gd name="connsiteX2" fmla="*/ 2615915 w 3366121"/>
              <a:gd name="connsiteY2" fmla="*/ 22994 h 3077860"/>
              <a:gd name="connsiteX3" fmla="*/ 3354442 w 3366121"/>
              <a:gd name="connsiteY3" fmla="*/ 1544905 h 3077860"/>
              <a:gd name="connsiteX4" fmla="*/ 1688881 w 3366121"/>
              <a:gd name="connsiteY4" fmla="*/ 3077573 h 3077860"/>
              <a:gd name="connsiteX5" fmla="*/ 23320 w 3366121"/>
              <a:gd name="connsiteY5" fmla="*/ 1544905 h 3077860"/>
              <a:gd name="connsiteX0" fmla="*/ 8648 w 3351449"/>
              <a:gd name="connsiteY0" fmla="*/ 1544905 h 3077861"/>
              <a:gd name="connsiteX1" fmla="*/ 789702 w 3351449"/>
              <a:gd name="connsiteY1" fmla="*/ 0 h 3077861"/>
              <a:gd name="connsiteX2" fmla="*/ 2601243 w 3351449"/>
              <a:gd name="connsiteY2" fmla="*/ 22994 h 3077861"/>
              <a:gd name="connsiteX3" fmla="*/ 3339770 w 3351449"/>
              <a:gd name="connsiteY3" fmla="*/ 1544905 h 3077861"/>
              <a:gd name="connsiteX4" fmla="*/ 1674209 w 3351449"/>
              <a:gd name="connsiteY4" fmla="*/ 3077573 h 3077861"/>
              <a:gd name="connsiteX5" fmla="*/ 8648 w 3351449"/>
              <a:gd name="connsiteY5" fmla="*/ 1544905 h 3077861"/>
              <a:gd name="connsiteX0" fmla="*/ 11588 w 3354389"/>
              <a:gd name="connsiteY0" fmla="*/ 1544905 h 3077874"/>
              <a:gd name="connsiteX1" fmla="*/ 792642 w 3354389"/>
              <a:gd name="connsiteY1" fmla="*/ 0 h 3077874"/>
              <a:gd name="connsiteX2" fmla="*/ 2604183 w 3354389"/>
              <a:gd name="connsiteY2" fmla="*/ 22994 h 3077874"/>
              <a:gd name="connsiteX3" fmla="*/ 3342710 w 3354389"/>
              <a:gd name="connsiteY3" fmla="*/ 1544905 h 3077874"/>
              <a:gd name="connsiteX4" fmla="*/ 1677149 w 3354389"/>
              <a:gd name="connsiteY4" fmla="*/ 3077573 h 3077874"/>
              <a:gd name="connsiteX5" fmla="*/ 11588 w 3354389"/>
              <a:gd name="connsiteY5" fmla="*/ 1544905 h 3077874"/>
              <a:gd name="connsiteX0" fmla="*/ 11588 w 3354389"/>
              <a:gd name="connsiteY0" fmla="*/ 1544905 h 3078136"/>
              <a:gd name="connsiteX1" fmla="*/ 792642 w 3354389"/>
              <a:gd name="connsiteY1" fmla="*/ 0 h 3078136"/>
              <a:gd name="connsiteX2" fmla="*/ 2604183 w 3354389"/>
              <a:gd name="connsiteY2" fmla="*/ 22994 h 3078136"/>
              <a:gd name="connsiteX3" fmla="*/ 3342710 w 3354389"/>
              <a:gd name="connsiteY3" fmla="*/ 1544905 h 3078136"/>
              <a:gd name="connsiteX4" fmla="*/ 1677149 w 3354389"/>
              <a:gd name="connsiteY4" fmla="*/ 3077573 h 3078136"/>
              <a:gd name="connsiteX5" fmla="*/ 11588 w 3354389"/>
              <a:gd name="connsiteY5" fmla="*/ 1544905 h 3078136"/>
              <a:gd name="connsiteX0" fmla="*/ 111 w 3342912"/>
              <a:gd name="connsiteY0" fmla="*/ 1544905 h 3078136"/>
              <a:gd name="connsiteX1" fmla="*/ 781165 w 3342912"/>
              <a:gd name="connsiteY1" fmla="*/ 0 h 3078136"/>
              <a:gd name="connsiteX2" fmla="*/ 2592706 w 3342912"/>
              <a:gd name="connsiteY2" fmla="*/ 22994 h 3078136"/>
              <a:gd name="connsiteX3" fmla="*/ 3331233 w 3342912"/>
              <a:gd name="connsiteY3" fmla="*/ 1544905 h 3078136"/>
              <a:gd name="connsiteX4" fmla="*/ 1665672 w 3342912"/>
              <a:gd name="connsiteY4" fmla="*/ 3077573 h 3078136"/>
              <a:gd name="connsiteX5" fmla="*/ 111 w 3342912"/>
              <a:gd name="connsiteY5" fmla="*/ 1544905 h 3078136"/>
              <a:gd name="connsiteX0" fmla="*/ 47 w 3342848"/>
              <a:gd name="connsiteY0" fmla="*/ 1454470 h 3077780"/>
              <a:gd name="connsiteX1" fmla="*/ 781101 w 3342848"/>
              <a:gd name="connsiteY1" fmla="*/ 0 h 3077780"/>
              <a:gd name="connsiteX2" fmla="*/ 2592642 w 3342848"/>
              <a:gd name="connsiteY2" fmla="*/ 22994 h 3077780"/>
              <a:gd name="connsiteX3" fmla="*/ 3331169 w 3342848"/>
              <a:gd name="connsiteY3" fmla="*/ 1544905 h 3077780"/>
              <a:gd name="connsiteX4" fmla="*/ 1665608 w 3342848"/>
              <a:gd name="connsiteY4" fmla="*/ 3077573 h 3077780"/>
              <a:gd name="connsiteX5" fmla="*/ 47 w 3342848"/>
              <a:gd name="connsiteY5" fmla="*/ 1454470 h 3077780"/>
              <a:gd name="connsiteX0" fmla="*/ 100 w 3342901"/>
              <a:gd name="connsiteY0" fmla="*/ 1454470 h 3079520"/>
              <a:gd name="connsiteX1" fmla="*/ 781154 w 3342901"/>
              <a:gd name="connsiteY1" fmla="*/ 0 h 3079520"/>
              <a:gd name="connsiteX2" fmla="*/ 2592695 w 3342901"/>
              <a:gd name="connsiteY2" fmla="*/ 22994 h 3079520"/>
              <a:gd name="connsiteX3" fmla="*/ 3331222 w 3342901"/>
              <a:gd name="connsiteY3" fmla="*/ 1544905 h 3079520"/>
              <a:gd name="connsiteX4" fmla="*/ 1665661 w 3342901"/>
              <a:gd name="connsiteY4" fmla="*/ 3077573 h 3079520"/>
              <a:gd name="connsiteX5" fmla="*/ 100 w 3342901"/>
              <a:gd name="connsiteY5" fmla="*/ 1454470 h 3079520"/>
              <a:gd name="connsiteX0" fmla="*/ 87 w 3342888"/>
              <a:gd name="connsiteY0" fmla="*/ 1454470 h 3079520"/>
              <a:gd name="connsiteX1" fmla="*/ 781141 w 3342888"/>
              <a:gd name="connsiteY1" fmla="*/ 0 h 3079520"/>
              <a:gd name="connsiteX2" fmla="*/ 2592682 w 3342888"/>
              <a:gd name="connsiteY2" fmla="*/ 22994 h 3079520"/>
              <a:gd name="connsiteX3" fmla="*/ 3331209 w 3342888"/>
              <a:gd name="connsiteY3" fmla="*/ 1544905 h 3079520"/>
              <a:gd name="connsiteX4" fmla="*/ 1665648 w 3342888"/>
              <a:gd name="connsiteY4" fmla="*/ 3077573 h 3079520"/>
              <a:gd name="connsiteX5" fmla="*/ 87 w 3342888"/>
              <a:gd name="connsiteY5" fmla="*/ 1454470 h 3079520"/>
              <a:gd name="connsiteX0" fmla="*/ 95 w 3342896"/>
              <a:gd name="connsiteY0" fmla="*/ 1454470 h 3078385"/>
              <a:gd name="connsiteX1" fmla="*/ 781149 w 3342896"/>
              <a:gd name="connsiteY1" fmla="*/ 0 h 3078385"/>
              <a:gd name="connsiteX2" fmla="*/ 2592690 w 3342896"/>
              <a:gd name="connsiteY2" fmla="*/ 22994 h 3078385"/>
              <a:gd name="connsiteX3" fmla="*/ 3331217 w 3342896"/>
              <a:gd name="connsiteY3" fmla="*/ 1544905 h 3078385"/>
              <a:gd name="connsiteX4" fmla="*/ 1665656 w 3342896"/>
              <a:gd name="connsiteY4" fmla="*/ 3077573 h 3078385"/>
              <a:gd name="connsiteX5" fmla="*/ 95 w 3342896"/>
              <a:gd name="connsiteY5" fmla="*/ 1454470 h 3078385"/>
              <a:gd name="connsiteX0" fmla="*/ 100 w 3342901"/>
              <a:gd name="connsiteY0" fmla="*/ 1454470 h 3077642"/>
              <a:gd name="connsiteX1" fmla="*/ 781154 w 3342901"/>
              <a:gd name="connsiteY1" fmla="*/ 0 h 3077642"/>
              <a:gd name="connsiteX2" fmla="*/ 2592695 w 3342901"/>
              <a:gd name="connsiteY2" fmla="*/ 22994 h 3077642"/>
              <a:gd name="connsiteX3" fmla="*/ 3331222 w 3342901"/>
              <a:gd name="connsiteY3" fmla="*/ 1544905 h 3077642"/>
              <a:gd name="connsiteX4" fmla="*/ 1665661 w 3342901"/>
              <a:gd name="connsiteY4" fmla="*/ 3077573 h 3077642"/>
              <a:gd name="connsiteX5" fmla="*/ 100 w 3342901"/>
              <a:gd name="connsiteY5" fmla="*/ 1454470 h 3077642"/>
              <a:gd name="connsiteX0" fmla="*/ 100 w 3342901"/>
              <a:gd name="connsiteY0" fmla="*/ 1454470 h 3077642"/>
              <a:gd name="connsiteX1" fmla="*/ 781154 w 3342901"/>
              <a:gd name="connsiteY1" fmla="*/ 0 h 3077642"/>
              <a:gd name="connsiteX2" fmla="*/ 2592695 w 3342901"/>
              <a:gd name="connsiteY2" fmla="*/ 22994 h 3077642"/>
              <a:gd name="connsiteX3" fmla="*/ 3331222 w 3342901"/>
              <a:gd name="connsiteY3" fmla="*/ 1544905 h 3077642"/>
              <a:gd name="connsiteX4" fmla="*/ 1665661 w 3342901"/>
              <a:gd name="connsiteY4" fmla="*/ 3077573 h 3077642"/>
              <a:gd name="connsiteX5" fmla="*/ 100 w 3342901"/>
              <a:gd name="connsiteY5" fmla="*/ 1454470 h 3077642"/>
              <a:gd name="connsiteX0" fmla="*/ 252 w 3343053"/>
              <a:gd name="connsiteY0" fmla="*/ 1454470 h 3077648"/>
              <a:gd name="connsiteX1" fmla="*/ 781306 w 3343053"/>
              <a:gd name="connsiteY1" fmla="*/ 0 h 3077648"/>
              <a:gd name="connsiteX2" fmla="*/ 2592847 w 3343053"/>
              <a:gd name="connsiteY2" fmla="*/ 22994 h 3077648"/>
              <a:gd name="connsiteX3" fmla="*/ 3331374 w 3343053"/>
              <a:gd name="connsiteY3" fmla="*/ 1544905 h 3077648"/>
              <a:gd name="connsiteX4" fmla="*/ 1665813 w 3343053"/>
              <a:gd name="connsiteY4" fmla="*/ 3077573 h 3077648"/>
              <a:gd name="connsiteX5" fmla="*/ 252 w 3343053"/>
              <a:gd name="connsiteY5" fmla="*/ 1454470 h 3077648"/>
              <a:gd name="connsiteX0" fmla="*/ 252 w 3343053"/>
              <a:gd name="connsiteY0" fmla="*/ 1454470 h 3077648"/>
              <a:gd name="connsiteX1" fmla="*/ 781306 w 3343053"/>
              <a:gd name="connsiteY1" fmla="*/ 0 h 3077648"/>
              <a:gd name="connsiteX2" fmla="*/ 2592847 w 3343053"/>
              <a:gd name="connsiteY2" fmla="*/ 22994 h 3077648"/>
              <a:gd name="connsiteX3" fmla="*/ 3331374 w 3343053"/>
              <a:gd name="connsiteY3" fmla="*/ 1544905 h 3077648"/>
              <a:gd name="connsiteX4" fmla="*/ 1665813 w 3343053"/>
              <a:gd name="connsiteY4" fmla="*/ 3077573 h 3077648"/>
              <a:gd name="connsiteX5" fmla="*/ 252 w 3343053"/>
              <a:gd name="connsiteY5" fmla="*/ 1454470 h 3077648"/>
              <a:gd name="connsiteX0" fmla="*/ 252 w 3343053"/>
              <a:gd name="connsiteY0" fmla="*/ 1454470 h 3077648"/>
              <a:gd name="connsiteX1" fmla="*/ 781306 w 3343053"/>
              <a:gd name="connsiteY1" fmla="*/ 0 h 3077648"/>
              <a:gd name="connsiteX2" fmla="*/ 2592847 w 3343053"/>
              <a:gd name="connsiteY2" fmla="*/ 22994 h 3077648"/>
              <a:gd name="connsiteX3" fmla="*/ 3331374 w 3343053"/>
              <a:gd name="connsiteY3" fmla="*/ 1544905 h 3077648"/>
              <a:gd name="connsiteX4" fmla="*/ 1665813 w 3343053"/>
              <a:gd name="connsiteY4" fmla="*/ 3077573 h 3077648"/>
              <a:gd name="connsiteX5" fmla="*/ 252 w 3343053"/>
              <a:gd name="connsiteY5" fmla="*/ 1454470 h 3077648"/>
              <a:gd name="connsiteX0" fmla="*/ 252 w 3343053"/>
              <a:gd name="connsiteY0" fmla="*/ 1454470 h 3077645"/>
              <a:gd name="connsiteX1" fmla="*/ 781306 w 3343053"/>
              <a:gd name="connsiteY1" fmla="*/ 0 h 3077645"/>
              <a:gd name="connsiteX2" fmla="*/ 2592847 w 3343053"/>
              <a:gd name="connsiteY2" fmla="*/ 22994 h 3077645"/>
              <a:gd name="connsiteX3" fmla="*/ 3331374 w 3343053"/>
              <a:gd name="connsiteY3" fmla="*/ 1544905 h 3077645"/>
              <a:gd name="connsiteX4" fmla="*/ 1665813 w 3343053"/>
              <a:gd name="connsiteY4" fmla="*/ 3077573 h 3077645"/>
              <a:gd name="connsiteX5" fmla="*/ 252 w 3343053"/>
              <a:gd name="connsiteY5" fmla="*/ 1454470 h 3077645"/>
              <a:gd name="connsiteX0" fmla="*/ 231 w 3343032"/>
              <a:gd name="connsiteY0" fmla="*/ 1454470 h 3077645"/>
              <a:gd name="connsiteX1" fmla="*/ 781285 w 3343032"/>
              <a:gd name="connsiteY1" fmla="*/ 0 h 3077645"/>
              <a:gd name="connsiteX2" fmla="*/ 2592826 w 3343032"/>
              <a:gd name="connsiteY2" fmla="*/ 22994 h 3077645"/>
              <a:gd name="connsiteX3" fmla="*/ 3331353 w 3343032"/>
              <a:gd name="connsiteY3" fmla="*/ 1544905 h 3077645"/>
              <a:gd name="connsiteX4" fmla="*/ 1665792 w 3343032"/>
              <a:gd name="connsiteY4" fmla="*/ 3077573 h 3077645"/>
              <a:gd name="connsiteX5" fmla="*/ 231 w 3343032"/>
              <a:gd name="connsiteY5" fmla="*/ 1454470 h 3077645"/>
              <a:gd name="connsiteX0" fmla="*/ 241 w 3343042"/>
              <a:gd name="connsiteY0" fmla="*/ 1454470 h 3077645"/>
              <a:gd name="connsiteX1" fmla="*/ 781295 w 3343042"/>
              <a:gd name="connsiteY1" fmla="*/ 0 h 3077645"/>
              <a:gd name="connsiteX2" fmla="*/ 2592836 w 3343042"/>
              <a:gd name="connsiteY2" fmla="*/ 22994 h 3077645"/>
              <a:gd name="connsiteX3" fmla="*/ 3331363 w 3343042"/>
              <a:gd name="connsiteY3" fmla="*/ 1544905 h 3077645"/>
              <a:gd name="connsiteX4" fmla="*/ 1665802 w 3343042"/>
              <a:gd name="connsiteY4" fmla="*/ 3077573 h 3077645"/>
              <a:gd name="connsiteX5" fmla="*/ 241 w 3343042"/>
              <a:gd name="connsiteY5" fmla="*/ 1454470 h 3077645"/>
              <a:gd name="connsiteX0" fmla="*/ 241 w 3337752"/>
              <a:gd name="connsiteY0" fmla="*/ 1454470 h 3077645"/>
              <a:gd name="connsiteX1" fmla="*/ 781295 w 3337752"/>
              <a:gd name="connsiteY1" fmla="*/ 0 h 3077645"/>
              <a:gd name="connsiteX2" fmla="*/ 2592836 w 3337752"/>
              <a:gd name="connsiteY2" fmla="*/ 22994 h 3077645"/>
              <a:gd name="connsiteX3" fmla="*/ 3331363 w 3337752"/>
              <a:gd name="connsiteY3" fmla="*/ 1544905 h 3077645"/>
              <a:gd name="connsiteX4" fmla="*/ 1665802 w 3337752"/>
              <a:gd name="connsiteY4" fmla="*/ 3077573 h 3077645"/>
              <a:gd name="connsiteX5" fmla="*/ 241 w 3337752"/>
              <a:gd name="connsiteY5" fmla="*/ 1454470 h 3077645"/>
              <a:gd name="connsiteX0" fmla="*/ 241 w 3334419"/>
              <a:gd name="connsiteY0" fmla="*/ 1454470 h 3077645"/>
              <a:gd name="connsiteX1" fmla="*/ 781295 w 3334419"/>
              <a:gd name="connsiteY1" fmla="*/ 0 h 3077645"/>
              <a:gd name="connsiteX2" fmla="*/ 2592836 w 3334419"/>
              <a:gd name="connsiteY2" fmla="*/ 22994 h 3077645"/>
              <a:gd name="connsiteX3" fmla="*/ 3331363 w 3334419"/>
              <a:gd name="connsiteY3" fmla="*/ 1544905 h 3077645"/>
              <a:gd name="connsiteX4" fmla="*/ 1665802 w 3334419"/>
              <a:gd name="connsiteY4" fmla="*/ 3077573 h 3077645"/>
              <a:gd name="connsiteX5" fmla="*/ 241 w 3334419"/>
              <a:gd name="connsiteY5" fmla="*/ 1454470 h 3077645"/>
              <a:gd name="connsiteX0" fmla="*/ 241 w 3333741"/>
              <a:gd name="connsiteY0" fmla="*/ 1454470 h 3077645"/>
              <a:gd name="connsiteX1" fmla="*/ 781295 w 3333741"/>
              <a:gd name="connsiteY1" fmla="*/ 0 h 3077645"/>
              <a:gd name="connsiteX2" fmla="*/ 2592836 w 3333741"/>
              <a:gd name="connsiteY2" fmla="*/ 22994 h 3077645"/>
              <a:gd name="connsiteX3" fmla="*/ 3331363 w 3333741"/>
              <a:gd name="connsiteY3" fmla="*/ 1544905 h 3077645"/>
              <a:gd name="connsiteX4" fmla="*/ 1665802 w 3333741"/>
              <a:gd name="connsiteY4" fmla="*/ 3077573 h 3077645"/>
              <a:gd name="connsiteX5" fmla="*/ 241 w 3333741"/>
              <a:gd name="connsiteY5" fmla="*/ 1454470 h 3077645"/>
              <a:gd name="connsiteX0" fmla="*/ 241 w 3333741"/>
              <a:gd name="connsiteY0" fmla="*/ 1454470 h 3077645"/>
              <a:gd name="connsiteX1" fmla="*/ 781295 w 3333741"/>
              <a:gd name="connsiteY1" fmla="*/ 0 h 3077645"/>
              <a:gd name="connsiteX2" fmla="*/ 2592836 w 3333741"/>
              <a:gd name="connsiteY2" fmla="*/ 22994 h 3077645"/>
              <a:gd name="connsiteX3" fmla="*/ 3331363 w 3333741"/>
              <a:gd name="connsiteY3" fmla="*/ 1544905 h 3077645"/>
              <a:gd name="connsiteX4" fmla="*/ 1665802 w 3333741"/>
              <a:gd name="connsiteY4" fmla="*/ 3077573 h 3077645"/>
              <a:gd name="connsiteX5" fmla="*/ 241 w 3333741"/>
              <a:gd name="connsiteY5" fmla="*/ 1454470 h 3077645"/>
              <a:gd name="connsiteX0" fmla="*/ 241 w 3333179"/>
              <a:gd name="connsiteY0" fmla="*/ 1454470 h 3077645"/>
              <a:gd name="connsiteX1" fmla="*/ 781295 w 3333179"/>
              <a:gd name="connsiteY1" fmla="*/ 0 h 3077645"/>
              <a:gd name="connsiteX2" fmla="*/ 2592836 w 3333179"/>
              <a:gd name="connsiteY2" fmla="*/ 22994 h 3077645"/>
              <a:gd name="connsiteX3" fmla="*/ 3331363 w 3333179"/>
              <a:gd name="connsiteY3" fmla="*/ 1544905 h 3077645"/>
              <a:gd name="connsiteX4" fmla="*/ 1665802 w 3333179"/>
              <a:gd name="connsiteY4" fmla="*/ 3077573 h 3077645"/>
              <a:gd name="connsiteX5" fmla="*/ 241 w 3333179"/>
              <a:gd name="connsiteY5" fmla="*/ 1454470 h 3077645"/>
              <a:gd name="connsiteX0" fmla="*/ 241 w 3333460"/>
              <a:gd name="connsiteY0" fmla="*/ 1454470 h 3077645"/>
              <a:gd name="connsiteX1" fmla="*/ 781295 w 3333460"/>
              <a:gd name="connsiteY1" fmla="*/ 0 h 3077645"/>
              <a:gd name="connsiteX2" fmla="*/ 2592836 w 3333460"/>
              <a:gd name="connsiteY2" fmla="*/ 22994 h 3077645"/>
              <a:gd name="connsiteX3" fmla="*/ 3331363 w 3333460"/>
              <a:gd name="connsiteY3" fmla="*/ 1544905 h 3077645"/>
              <a:gd name="connsiteX4" fmla="*/ 1665802 w 3333460"/>
              <a:gd name="connsiteY4" fmla="*/ 3077573 h 3077645"/>
              <a:gd name="connsiteX5" fmla="*/ 241 w 3333460"/>
              <a:gd name="connsiteY5" fmla="*/ 1454470 h 3077645"/>
              <a:gd name="connsiteX0" fmla="*/ 241 w 3334737"/>
              <a:gd name="connsiteY0" fmla="*/ 1454470 h 3077645"/>
              <a:gd name="connsiteX1" fmla="*/ 781295 w 3334737"/>
              <a:gd name="connsiteY1" fmla="*/ 0 h 3077645"/>
              <a:gd name="connsiteX2" fmla="*/ 2592836 w 3334737"/>
              <a:gd name="connsiteY2" fmla="*/ 22994 h 3077645"/>
              <a:gd name="connsiteX3" fmla="*/ 3331363 w 3334737"/>
              <a:gd name="connsiteY3" fmla="*/ 1544905 h 3077645"/>
              <a:gd name="connsiteX4" fmla="*/ 1665802 w 3334737"/>
              <a:gd name="connsiteY4" fmla="*/ 3077573 h 3077645"/>
              <a:gd name="connsiteX5" fmla="*/ 241 w 3334737"/>
              <a:gd name="connsiteY5" fmla="*/ 1454470 h 3077645"/>
              <a:gd name="connsiteX0" fmla="*/ 217 w 3334713"/>
              <a:gd name="connsiteY0" fmla="*/ 1454470 h 3077645"/>
              <a:gd name="connsiteX1" fmla="*/ 781271 w 3334713"/>
              <a:gd name="connsiteY1" fmla="*/ 0 h 3077645"/>
              <a:gd name="connsiteX2" fmla="*/ 2592812 w 3334713"/>
              <a:gd name="connsiteY2" fmla="*/ 22994 h 3077645"/>
              <a:gd name="connsiteX3" fmla="*/ 3331339 w 3334713"/>
              <a:gd name="connsiteY3" fmla="*/ 1544905 h 3077645"/>
              <a:gd name="connsiteX4" fmla="*/ 1665778 w 3334713"/>
              <a:gd name="connsiteY4" fmla="*/ 3077573 h 3077645"/>
              <a:gd name="connsiteX5" fmla="*/ 217 w 3334713"/>
              <a:gd name="connsiteY5" fmla="*/ 1454470 h 3077645"/>
              <a:gd name="connsiteX0" fmla="*/ 217 w 3336224"/>
              <a:gd name="connsiteY0" fmla="*/ 1454470 h 3077645"/>
              <a:gd name="connsiteX1" fmla="*/ 781271 w 3336224"/>
              <a:gd name="connsiteY1" fmla="*/ 0 h 3077645"/>
              <a:gd name="connsiteX2" fmla="*/ 2592812 w 3336224"/>
              <a:gd name="connsiteY2" fmla="*/ 22994 h 3077645"/>
              <a:gd name="connsiteX3" fmla="*/ 3331339 w 3336224"/>
              <a:gd name="connsiteY3" fmla="*/ 1544905 h 3077645"/>
              <a:gd name="connsiteX4" fmla="*/ 1665778 w 3336224"/>
              <a:gd name="connsiteY4" fmla="*/ 3077573 h 3077645"/>
              <a:gd name="connsiteX5" fmla="*/ 217 w 3336224"/>
              <a:gd name="connsiteY5" fmla="*/ 1454470 h 3077645"/>
              <a:gd name="connsiteX0" fmla="*/ 217 w 3335441"/>
              <a:gd name="connsiteY0" fmla="*/ 1454470 h 3077645"/>
              <a:gd name="connsiteX1" fmla="*/ 781271 w 3335441"/>
              <a:gd name="connsiteY1" fmla="*/ 0 h 3077645"/>
              <a:gd name="connsiteX2" fmla="*/ 2592812 w 3335441"/>
              <a:gd name="connsiteY2" fmla="*/ 22994 h 3077645"/>
              <a:gd name="connsiteX3" fmla="*/ 3331339 w 3335441"/>
              <a:gd name="connsiteY3" fmla="*/ 1544905 h 3077645"/>
              <a:gd name="connsiteX4" fmla="*/ 1665778 w 3335441"/>
              <a:gd name="connsiteY4" fmla="*/ 3077573 h 3077645"/>
              <a:gd name="connsiteX5" fmla="*/ 217 w 3335441"/>
              <a:gd name="connsiteY5" fmla="*/ 1454470 h 3077645"/>
              <a:gd name="connsiteX0" fmla="*/ 217 w 3335441"/>
              <a:gd name="connsiteY0" fmla="*/ 1454470 h 3077645"/>
              <a:gd name="connsiteX1" fmla="*/ 781271 w 3335441"/>
              <a:gd name="connsiteY1" fmla="*/ 0 h 3077645"/>
              <a:gd name="connsiteX2" fmla="*/ 2592812 w 3335441"/>
              <a:gd name="connsiteY2" fmla="*/ 22994 h 3077645"/>
              <a:gd name="connsiteX3" fmla="*/ 3331339 w 3335441"/>
              <a:gd name="connsiteY3" fmla="*/ 1544905 h 3077645"/>
              <a:gd name="connsiteX4" fmla="*/ 1665778 w 3335441"/>
              <a:gd name="connsiteY4" fmla="*/ 3077573 h 3077645"/>
              <a:gd name="connsiteX5" fmla="*/ 217 w 3335441"/>
              <a:gd name="connsiteY5" fmla="*/ 1454470 h 3077645"/>
              <a:gd name="connsiteX0" fmla="*/ 86 w 3335310"/>
              <a:gd name="connsiteY0" fmla="*/ 1454470 h 3077648"/>
              <a:gd name="connsiteX1" fmla="*/ 781140 w 3335310"/>
              <a:gd name="connsiteY1" fmla="*/ 0 h 3077648"/>
              <a:gd name="connsiteX2" fmla="*/ 2592681 w 3335310"/>
              <a:gd name="connsiteY2" fmla="*/ 22994 h 3077648"/>
              <a:gd name="connsiteX3" fmla="*/ 3331208 w 3335310"/>
              <a:gd name="connsiteY3" fmla="*/ 1544905 h 3077648"/>
              <a:gd name="connsiteX4" fmla="*/ 1665647 w 3335310"/>
              <a:gd name="connsiteY4" fmla="*/ 3077573 h 3077648"/>
              <a:gd name="connsiteX5" fmla="*/ 86 w 3335310"/>
              <a:gd name="connsiteY5" fmla="*/ 1454470 h 3077648"/>
              <a:gd name="connsiteX0" fmla="*/ 86 w 3333979"/>
              <a:gd name="connsiteY0" fmla="*/ 1454470 h 3077648"/>
              <a:gd name="connsiteX1" fmla="*/ 781140 w 3333979"/>
              <a:gd name="connsiteY1" fmla="*/ 0 h 3077648"/>
              <a:gd name="connsiteX2" fmla="*/ 2592681 w 3333979"/>
              <a:gd name="connsiteY2" fmla="*/ 22994 h 3077648"/>
              <a:gd name="connsiteX3" fmla="*/ 3331208 w 3333979"/>
              <a:gd name="connsiteY3" fmla="*/ 1544905 h 3077648"/>
              <a:gd name="connsiteX4" fmla="*/ 1665647 w 3333979"/>
              <a:gd name="connsiteY4" fmla="*/ 3077573 h 3077648"/>
              <a:gd name="connsiteX5" fmla="*/ 86 w 3333979"/>
              <a:gd name="connsiteY5" fmla="*/ 1454470 h 3077648"/>
              <a:gd name="connsiteX0" fmla="*/ 224 w 3334117"/>
              <a:gd name="connsiteY0" fmla="*/ 1454470 h 3077651"/>
              <a:gd name="connsiteX1" fmla="*/ 781278 w 3334117"/>
              <a:gd name="connsiteY1" fmla="*/ 0 h 3077651"/>
              <a:gd name="connsiteX2" fmla="*/ 2592819 w 3334117"/>
              <a:gd name="connsiteY2" fmla="*/ 22994 h 3077651"/>
              <a:gd name="connsiteX3" fmla="*/ 3331346 w 3334117"/>
              <a:gd name="connsiteY3" fmla="*/ 1544905 h 3077651"/>
              <a:gd name="connsiteX4" fmla="*/ 1665785 w 3334117"/>
              <a:gd name="connsiteY4" fmla="*/ 3077573 h 3077651"/>
              <a:gd name="connsiteX5" fmla="*/ 224 w 3334117"/>
              <a:gd name="connsiteY5" fmla="*/ 1454470 h 307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117" h="3077651">
                <a:moveTo>
                  <a:pt x="224" y="1454470"/>
                </a:moveTo>
                <a:cubicBezTo>
                  <a:pt x="-10494" y="772811"/>
                  <a:pt x="363777" y="281335"/>
                  <a:pt x="781278" y="0"/>
                </a:cubicBezTo>
                <a:cubicBezTo>
                  <a:pt x="822555" y="21731"/>
                  <a:pt x="2598054" y="-9476"/>
                  <a:pt x="2592819" y="22994"/>
                </a:cubicBezTo>
                <a:cubicBezTo>
                  <a:pt x="2981537" y="336602"/>
                  <a:pt x="3370838" y="815512"/>
                  <a:pt x="3331346" y="1544905"/>
                </a:cubicBezTo>
                <a:cubicBezTo>
                  <a:pt x="3291854" y="2274298"/>
                  <a:pt x="2738463" y="3067524"/>
                  <a:pt x="1665785" y="3077573"/>
                </a:cubicBezTo>
                <a:cubicBezTo>
                  <a:pt x="593107" y="3087622"/>
                  <a:pt x="10942" y="2136129"/>
                  <a:pt x="224" y="145447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tIns="576000"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画像を追加する</a:t>
            </a:r>
            <a:endParaRPr lang="en-US" dirty="0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323AC0D5-44D1-BBB7-3D5A-6BF93FCB1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2153" y="7594462"/>
            <a:ext cx="1482102" cy="1706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252000"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画像を追加する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12226AE-D9F1-4AFD-C266-45AECCD996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80188" y="9798050"/>
            <a:ext cx="576262" cy="576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QR</a:t>
            </a:r>
            <a:r>
              <a:rPr lang="ja-JP" altLang="en-US" dirty="0"/>
              <a:t>を追加する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図 43">
            <a:extLst>
              <a:ext uri="{FF2B5EF4-FFF2-40B4-BE49-F238E27FC236}">
                <a16:creationId xmlns:a16="http://schemas.microsoft.com/office/drawing/2014/main" id="{34479FF3-6714-40C0-9788-9EAA7B11BF2B}"/>
              </a:ext>
            </a:extLst>
          </p:cNvPr>
          <p:cNvPicPr/>
          <p:nvPr/>
        </p:nvPicPr>
        <p:blipFill rotWithShape="1">
          <a:blip r:embed="rId3"/>
          <a:srcRect r="11980"/>
          <a:stretch/>
        </p:blipFill>
        <p:spPr bwMode="auto">
          <a:xfrm>
            <a:off x="4530860" y="2665292"/>
            <a:ext cx="2624140" cy="2387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DF21943-5032-4109-8DC7-4A93D21C82D4}"/>
              </a:ext>
            </a:extLst>
          </p:cNvPr>
          <p:cNvSpPr/>
          <p:nvPr/>
        </p:nvSpPr>
        <p:spPr>
          <a:xfrm>
            <a:off x="5422425" y="500349"/>
            <a:ext cx="1404522" cy="2929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プレースホルダー 4" descr="白い壁の前に立っている女性&#10;&#10;中程度の精度で自動的に生成された説明">
            <a:extLst>
              <a:ext uri="{FF2B5EF4-FFF2-40B4-BE49-F238E27FC236}">
                <a16:creationId xmlns:a16="http://schemas.microsoft.com/office/drawing/2014/main" id="{D9A5C117-1871-43D8-8606-E76ABCD99D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3" t="27972" r="930" b="6764"/>
          <a:stretch/>
        </p:blipFill>
        <p:spPr>
          <a:xfrm>
            <a:off x="278288" y="5632952"/>
            <a:ext cx="1651346" cy="1742810"/>
          </a:xfrm>
        </p:spPr>
      </p:pic>
      <p:pic>
        <p:nvPicPr>
          <p:cNvPr id="10" name="図プレースホルダー 9" descr="グリーン, 人, 持つ, 若い が含まれている画像&#10;&#10;自動的に生成された説明">
            <a:extLst>
              <a:ext uri="{FF2B5EF4-FFF2-40B4-BE49-F238E27FC236}">
                <a16:creationId xmlns:a16="http://schemas.microsoft.com/office/drawing/2014/main" id="{436DE58D-A815-4F91-9BFC-3A9B820D330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50" r="11837" b="13047"/>
          <a:stretch/>
        </p:blipFill>
        <p:spPr>
          <a:xfrm>
            <a:off x="3906033" y="5676255"/>
            <a:ext cx="1492344" cy="1754176"/>
          </a:xfr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F9242B86-6131-9ABB-EEB4-5608D3920CFE}"/>
              </a:ext>
            </a:extLst>
          </p:cNvPr>
          <p:cNvSpPr txBox="1"/>
          <p:nvPr/>
        </p:nvSpPr>
        <p:spPr>
          <a:xfrm>
            <a:off x="417830" y="622266"/>
            <a:ext cx="336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ja-JP" altLang="en-US" sz="1600" b="1" dirty="0">
                <a:solidFill>
                  <a:srgbClr val="231F2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いまこそ始めたい　集客力を上げる</a:t>
            </a:r>
            <a:endParaRPr sz="16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35BBE08C-3B08-383F-809C-809226E7E1B1}"/>
              </a:ext>
            </a:extLst>
          </p:cNvPr>
          <p:cNvSpPr/>
          <p:nvPr/>
        </p:nvSpPr>
        <p:spPr>
          <a:xfrm>
            <a:off x="6535153" y="9753396"/>
            <a:ext cx="664845" cy="664845"/>
          </a:xfrm>
          <a:custGeom>
            <a:avLst/>
            <a:gdLst/>
            <a:ahLst/>
            <a:cxnLst/>
            <a:rect l="l" t="t" r="r" b="b"/>
            <a:pathLst>
              <a:path w="664845" h="664845">
                <a:moveTo>
                  <a:pt x="664845" y="0"/>
                </a:moveTo>
                <a:lnTo>
                  <a:pt x="0" y="0"/>
                </a:lnTo>
                <a:lnTo>
                  <a:pt x="0" y="664844"/>
                </a:lnTo>
                <a:lnTo>
                  <a:pt x="664845" y="664844"/>
                </a:lnTo>
                <a:lnTo>
                  <a:pt x="664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30AB9AF4-15D5-EEEB-80EE-DDF23F213950}"/>
              </a:ext>
            </a:extLst>
          </p:cNvPr>
          <p:cNvSpPr/>
          <p:nvPr/>
        </p:nvSpPr>
        <p:spPr>
          <a:xfrm>
            <a:off x="3181452" y="9753406"/>
            <a:ext cx="760730" cy="664845"/>
          </a:xfrm>
          <a:custGeom>
            <a:avLst/>
            <a:gdLst/>
            <a:ahLst/>
            <a:cxnLst/>
            <a:rect l="l" t="t" r="r" b="b"/>
            <a:pathLst>
              <a:path w="760729" h="664845">
                <a:moveTo>
                  <a:pt x="619645" y="0"/>
                </a:moveTo>
                <a:lnTo>
                  <a:pt x="0" y="0"/>
                </a:lnTo>
                <a:lnTo>
                  <a:pt x="0" y="664845"/>
                </a:lnTo>
                <a:lnTo>
                  <a:pt x="619645" y="664845"/>
                </a:lnTo>
                <a:lnTo>
                  <a:pt x="760552" y="324332"/>
                </a:lnTo>
                <a:lnTo>
                  <a:pt x="619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5AC404C5-E86F-CAFE-6B83-342BE311DE9F}"/>
              </a:ext>
            </a:extLst>
          </p:cNvPr>
          <p:cNvSpPr txBox="1"/>
          <p:nvPr/>
        </p:nvSpPr>
        <p:spPr>
          <a:xfrm>
            <a:off x="465946" y="2837068"/>
            <a:ext cx="3368495" cy="145200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ja-JP" altLang="en-US" sz="1400" b="1" dirty="0">
                <a:latin typeface="+mj-ea"/>
                <a:ea typeface="+mj-ea"/>
                <a:cs typeface="Nirmala UI" panose="020B0502040204020203" pitchFamily="34" charset="0"/>
              </a:rPr>
              <a:t>　</a:t>
            </a:r>
            <a:r>
              <a:rPr lang="ja-JP" altLang="en-US" sz="1200" b="1" dirty="0">
                <a:latin typeface="+mj-ea"/>
                <a:ea typeface="+mj-ea"/>
                <a:cs typeface="Nirmala UI" panose="020B0502040204020203" pitchFamily="34" charset="0"/>
              </a:rPr>
              <a:t>①検索上位に表示　</a:t>
            </a:r>
            <a:endParaRPr lang="en-US" altLang="ja-JP" sz="1200" b="1" dirty="0">
              <a:latin typeface="+mj-ea"/>
              <a:ea typeface="+mj-ea"/>
              <a:cs typeface="Nirmala UI" panose="020B0502040204020203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ja-JP" altLang="en-US" sz="1200" b="1" dirty="0">
                <a:latin typeface="+mj-ea"/>
                <a:ea typeface="+mj-ea"/>
                <a:cs typeface="Nirmala UI" panose="020B0502040204020203" pitchFamily="34" charset="0"/>
              </a:rPr>
              <a:t>　②行動に直結する</a:t>
            </a:r>
            <a:r>
              <a:rPr lang="en-US" altLang="ja-JP" sz="1200" b="1" dirty="0">
                <a:latin typeface="+mj-ea"/>
                <a:ea typeface="+mj-ea"/>
                <a:cs typeface="Nirmala UI" panose="020B0502040204020203" pitchFamily="34" charset="0"/>
              </a:rPr>
              <a:t>(</a:t>
            </a:r>
            <a:r>
              <a:rPr lang="ja-JP" altLang="en-US" sz="1200" b="1" dirty="0">
                <a:latin typeface="+mj-ea"/>
                <a:ea typeface="+mj-ea"/>
                <a:cs typeface="Nirmala UI" panose="020B0502040204020203" pitchFamily="34" charset="0"/>
              </a:rPr>
              <a:t>来店する</a:t>
            </a:r>
            <a:r>
              <a:rPr lang="en-US" altLang="ja-JP" sz="1200" b="1" dirty="0">
                <a:latin typeface="+mj-ea"/>
                <a:ea typeface="+mj-ea"/>
                <a:cs typeface="Nirmala UI" panose="020B0502040204020203" pitchFamily="34" charset="0"/>
              </a:rPr>
              <a:t>)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ja-JP" altLang="en-US" sz="1200" b="1" dirty="0">
                <a:latin typeface="+mj-ea"/>
                <a:ea typeface="+mj-ea"/>
                <a:cs typeface="Nirmala UI" panose="020B0502040204020203" pitchFamily="34" charset="0"/>
              </a:rPr>
              <a:t>　③顧客との双方向のコミュニケーション　</a:t>
            </a:r>
            <a:endParaRPr lang="en-US" altLang="ja-JP" sz="1200" b="1" dirty="0">
              <a:latin typeface="+mj-ea"/>
              <a:ea typeface="+mj-ea"/>
              <a:cs typeface="Nirmala UI" panose="020B0502040204020203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ja-JP" altLang="en-US" sz="1200" b="1" dirty="0">
                <a:latin typeface="+mj-ea"/>
                <a:ea typeface="+mj-ea"/>
                <a:cs typeface="Nirmala UI" panose="020B0502040204020203" pitchFamily="34" charset="0"/>
              </a:rPr>
              <a:t>　④最小のコストで最大の効果　</a:t>
            </a:r>
            <a:endParaRPr lang="en-US" altLang="ja-JP" sz="1200" b="1" dirty="0">
              <a:latin typeface="+mj-ea"/>
              <a:ea typeface="+mj-ea"/>
              <a:cs typeface="Nirmala UI" panose="020B0502040204020203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ja-JP" altLang="en-US" sz="1200" b="1" dirty="0">
                <a:latin typeface="+mj-ea"/>
                <a:ea typeface="+mj-ea"/>
                <a:cs typeface="Nirmala UI" panose="020B0502040204020203" pitchFamily="34" charset="0"/>
              </a:rPr>
              <a:t>　⑤写真の掲載</a:t>
            </a:r>
            <a:endParaRPr lang="ja-JP" altLang="en-US" sz="1400" b="1" dirty="0">
              <a:latin typeface="+mj-ea"/>
              <a:ea typeface="+mj-ea"/>
              <a:cs typeface="Nirmala UI" panose="020B0502040204020203" pitchFamily="34" charset="0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01A69D24-EAD0-576A-3E5B-D44A98A953DC}"/>
              </a:ext>
            </a:extLst>
          </p:cNvPr>
          <p:cNvSpPr txBox="1"/>
          <p:nvPr/>
        </p:nvSpPr>
        <p:spPr>
          <a:xfrm>
            <a:off x="5288150" y="5437446"/>
            <a:ext cx="19627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12240" algn="r">
              <a:lnSpc>
                <a:spcPct val="100000"/>
              </a:lnSpc>
              <a:spcBef>
                <a:spcPts val="1985"/>
              </a:spcBef>
            </a:pPr>
            <a:r>
              <a:rPr sz="1100" spc="-25" dirty="0" err="1">
                <a:solidFill>
                  <a:srgbClr val="231F20"/>
                </a:solidFill>
                <a:latin typeface="+mn-ea"/>
                <a:ea typeface="+mn-ea"/>
                <a:cs typeface="メイリオ"/>
              </a:rPr>
              <a:t>講師</a:t>
            </a:r>
            <a:r>
              <a:rPr lang="ja-JP" altLang="en-US" sz="1100" spc="-25" dirty="0">
                <a:solidFill>
                  <a:srgbClr val="231F20"/>
                </a:solidFill>
                <a:latin typeface="+mn-ea"/>
                <a:ea typeface="+mn-ea"/>
                <a:cs typeface="メイリオ"/>
              </a:rPr>
              <a:t>　</a:t>
            </a:r>
            <a:endParaRPr sz="1100" dirty="0">
              <a:latin typeface="+mn-ea"/>
              <a:ea typeface="+mn-ea"/>
              <a:cs typeface="メイリオ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CF188B-B3C8-0979-FAC0-151A29FEE0D0}"/>
              </a:ext>
            </a:extLst>
          </p:cNvPr>
          <p:cNvSpPr txBox="1"/>
          <p:nvPr/>
        </p:nvSpPr>
        <p:spPr>
          <a:xfrm>
            <a:off x="632853" y="798169"/>
            <a:ext cx="657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gradFill flip="none" rotWithShape="1">
                  <a:gsLst>
                    <a:gs pos="100000">
                      <a:srgbClr val="009FE2"/>
                    </a:gs>
                    <a:gs pos="0">
                      <a:srgbClr val="0063B0"/>
                    </a:gs>
                  </a:gsLst>
                  <a:lin ang="9600000" scaled="0"/>
                  <a:tileRect/>
                </a:gra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</a:t>
            </a:r>
            <a:r>
              <a:rPr lang="en-US" sz="2000" b="1" dirty="0">
                <a:solidFill>
                  <a:srgbClr val="FF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</a:t>
            </a:r>
            <a:r>
              <a:rPr lang="en-US" sz="2000" b="1" dirty="0">
                <a:solidFill>
                  <a:srgbClr val="FFC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</a:t>
            </a:r>
            <a:r>
              <a:rPr lang="en-US" sz="2000" b="1" dirty="0">
                <a:gradFill flip="none" rotWithShape="1">
                  <a:gsLst>
                    <a:gs pos="100000">
                      <a:srgbClr val="009FE2"/>
                    </a:gs>
                    <a:gs pos="0">
                      <a:srgbClr val="0063B0"/>
                    </a:gs>
                  </a:gsLst>
                  <a:lin ang="9600000" scaled="0"/>
                  <a:tileRect/>
                </a:gra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</a:t>
            </a:r>
            <a:r>
              <a:rPr lang="en-US" sz="2000" b="1" dirty="0">
                <a:solidFill>
                  <a:srgbClr val="00B05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</a:t>
            </a:r>
            <a:r>
              <a:rPr lang="en-US" sz="2000" b="1" dirty="0">
                <a:solidFill>
                  <a:srgbClr val="FF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</a:t>
            </a:r>
            <a:r>
              <a:rPr lang="ja-JP" altLang="en-US" sz="2000" b="1" dirty="0">
                <a:solidFill>
                  <a:srgbClr val="FF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ビジネスプロフィ－ル活用講座開催のご案内</a:t>
            </a:r>
            <a:endParaRPr lang="en-US" sz="2000" b="1" dirty="0">
              <a:solidFill>
                <a:srgbClr val="FF0000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6" name="object 34">
            <a:extLst>
              <a:ext uri="{FF2B5EF4-FFF2-40B4-BE49-F238E27FC236}">
                <a16:creationId xmlns:a16="http://schemas.microsoft.com/office/drawing/2014/main" id="{BDD60625-09C1-FAD0-628E-AB12B12C90C7}"/>
              </a:ext>
            </a:extLst>
          </p:cNvPr>
          <p:cNvSpPr txBox="1"/>
          <p:nvPr/>
        </p:nvSpPr>
        <p:spPr>
          <a:xfrm>
            <a:off x="632853" y="4567435"/>
            <a:ext cx="3023287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lang="ja-JP" altLang="en-US" sz="1300" spc="-50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メイリオ"/>
              </a:rPr>
              <a:t>〇〇</a:t>
            </a:r>
            <a:r>
              <a:rPr sz="1300" spc="-50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メイリオ"/>
              </a:rPr>
              <a:t>回</a:t>
            </a:r>
            <a:endParaRPr sz="1300" dirty="0">
              <a:latin typeface="Yu Gothic UI" panose="020B0500000000000000" pitchFamily="50" charset="-128"/>
              <a:ea typeface="Yu Gothic UI" panose="020B0500000000000000" pitchFamily="50" charset="-128"/>
              <a:cs typeface="メイリオ"/>
            </a:endParaRPr>
          </a:p>
          <a:p>
            <a:pPr marL="18415">
              <a:lnSpc>
                <a:spcPts val="2685"/>
              </a:lnSpc>
            </a:pPr>
            <a:endParaRPr lang="en-US" altLang="ja-JP" sz="2400" b="1" spc="-10" dirty="0">
              <a:solidFill>
                <a:srgbClr val="231F20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18415">
              <a:lnSpc>
                <a:spcPts val="2685"/>
              </a:lnSpc>
            </a:pPr>
            <a:endParaRPr sz="2400" b="1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8" name="object 34">
            <a:extLst>
              <a:ext uri="{FF2B5EF4-FFF2-40B4-BE49-F238E27FC236}">
                <a16:creationId xmlns:a16="http://schemas.microsoft.com/office/drawing/2014/main" id="{AF9A290D-F95D-38A3-1786-5419B397393A}"/>
              </a:ext>
            </a:extLst>
          </p:cNvPr>
          <p:cNvSpPr txBox="1"/>
          <p:nvPr/>
        </p:nvSpPr>
        <p:spPr>
          <a:xfrm>
            <a:off x="1900021" y="5415732"/>
            <a:ext cx="4889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5090" algn="r">
              <a:lnSpc>
                <a:spcPct val="100000"/>
              </a:lnSpc>
              <a:spcBef>
                <a:spcPts val="1985"/>
              </a:spcBef>
            </a:pPr>
            <a:r>
              <a:rPr sz="1100" spc="-25" dirty="0" err="1">
                <a:solidFill>
                  <a:srgbClr val="231F20"/>
                </a:solidFill>
                <a:latin typeface="+mn-ea"/>
                <a:ea typeface="+mn-ea"/>
                <a:cs typeface="メイリオ"/>
              </a:rPr>
              <a:t>講師</a:t>
            </a:r>
            <a:endParaRPr sz="1100" dirty="0">
              <a:latin typeface="+mn-ea"/>
              <a:ea typeface="+mn-ea"/>
              <a:cs typeface="メイリオ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E45C47AC-E18D-AF84-A6A6-50C5239D4359}"/>
              </a:ext>
            </a:extLst>
          </p:cNvPr>
          <p:cNvSpPr txBox="1"/>
          <p:nvPr/>
        </p:nvSpPr>
        <p:spPr>
          <a:xfrm>
            <a:off x="2019565" y="6166336"/>
            <a:ext cx="1569206" cy="12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 algn="dist">
              <a:lnSpc>
                <a:spcPct val="150000"/>
              </a:lnSpc>
              <a:spcBef>
                <a:spcPts val="650"/>
              </a:spcBef>
            </a:pPr>
            <a:r>
              <a:rPr lang="en-US" altLang="ja-JP" sz="800" spc="-5" dirty="0">
                <a:solidFill>
                  <a:srgbClr val="231F20"/>
                </a:solidFill>
                <a:latin typeface="+mn-ea"/>
                <a:ea typeface="+mn-ea"/>
                <a:cs typeface="メイリオ"/>
              </a:rPr>
              <a:t>1976</a:t>
            </a:r>
            <a:r>
              <a:rPr lang="ja-JP" altLang="en-US" sz="800" spc="-5" dirty="0">
                <a:solidFill>
                  <a:srgbClr val="231F20"/>
                </a:solidFill>
                <a:latin typeface="+mn-ea"/>
                <a:ea typeface="+mn-ea"/>
                <a:cs typeface="メイリオ"/>
              </a:rPr>
              <a:t>年生まれ。立命館大卒業後に渡独。日系企業の現地法人などで働いた後、２０１６年に経営学修士（ＭＢＡ）を取得。１７年に帰国。「高浜まちなか交流館」を拠点に、ＩＣＴの普及やグローバルスキルのある人材の育成などに取り組む</a:t>
            </a:r>
            <a:r>
              <a:rPr lang="ja-JP" altLang="en-US" sz="800" spc="-5" dirty="0">
                <a:solidFill>
                  <a:srgbClr val="231F2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メイリオ"/>
              </a:rPr>
              <a:t>。</a:t>
            </a:r>
            <a:endParaRPr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  <a:cs typeface="メイリオ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96D0CF-AA64-C733-A627-5105DEC406C2}"/>
              </a:ext>
            </a:extLst>
          </p:cNvPr>
          <p:cNvSpPr txBox="1"/>
          <p:nvPr/>
        </p:nvSpPr>
        <p:spPr>
          <a:xfrm>
            <a:off x="-565150" y="5118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" name="object 2">
            <a:extLst>
              <a:ext uri="{FF2B5EF4-FFF2-40B4-BE49-F238E27FC236}">
                <a16:creationId xmlns:a16="http://schemas.microsoft.com/office/drawing/2014/main" id="{4CA95E02-F5B5-D52E-A88B-A8A7322B9B19}"/>
              </a:ext>
            </a:extLst>
          </p:cNvPr>
          <p:cNvSpPr txBox="1"/>
          <p:nvPr/>
        </p:nvSpPr>
        <p:spPr>
          <a:xfrm>
            <a:off x="5565170" y="6074766"/>
            <a:ext cx="16941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ja-JP" altLang="en-US" sz="1600" b="1" spc="-10" dirty="0">
                <a:solidFill>
                  <a:srgbClr val="231F2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メイリオ"/>
              </a:rPr>
              <a:t>髙田 </a:t>
            </a:r>
            <a:r>
              <a:rPr lang="ja-JP" altLang="en-US" sz="1600" b="1" spc="-15" dirty="0">
                <a:solidFill>
                  <a:srgbClr val="231F2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メイリオ"/>
              </a:rPr>
              <a:t>明宣 氏</a:t>
            </a:r>
            <a:endParaRPr lang="ja-JP" altLang="en-US" sz="1600" b="1" dirty="0">
              <a:latin typeface="Yu Gothic UI" panose="020B0500000000000000" pitchFamily="50" charset="-128"/>
              <a:ea typeface="Yu Gothic UI" panose="020B0500000000000000" pitchFamily="50" charset="-128"/>
              <a:cs typeface="メイリオ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77E28CC4-9914-7260-57C3-31EA72D3767D}"/>
              </a:ext>
            </a:extLst>
          </p:cNvPr>
          <p:cNvSpPr txBox="1"/>
          <p:nvPr/>
        </p:nvSpPr>
        <p:spPr>
          <a:xfrm>
            <a:off x="5546171" y="6287644"/>
            <a:ext cx="1569206" cy="136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 algn="l">
              <a:lnSpc>
                <a:spcPct val="150000"/>
              </a:lnSpc>
              <a:spcBef>
                <a:spcPts val="650"/>
              </a:spcBef>
            </a:pPr>
            <a:r>
              <a:rPr lang="en-US" altLang="ja-JP" sz="800" spc="-5" dirty="0">
                <a:solidFill>
                  <a:srgbClr val="231F20"/>
                </a:solidFill>
                <a:latin typeface="+mn-ea"/>
                <a:ea typeface="+mn-ea"/>
                <a:cs typeface="メイリオ"/>
              </a:rPr>
              <a:t>Google</a:t>
            </a:r>
            <a:r>
              <a:rPr lang="ja-JP" altLang="en-US" sz="800" spc="-5" dirty="0">
                <a:solidFill>
                  <a:srgbClr val="231F20"/>
                </a:solidFill>
                <a:latin typeface="+mn-ea"/>
                <a:ea typeface="+mn-ea"/>
                <a:cs typeface="メイリオ"/>
              </a:rPr>
              <a:t>合同会社勤務。エンジニア。高浜町に新しくできる公共施設のデジタル検討業務に参画。</a:t>
            </a:r>
            <a:endParaRPr lang="en-US" altLang="ja-JP" sz="800" spc="-5" dirty="0">
              <a:solidFill>
                <a:srgbClr val="231F20"/>
              </a:solidFill>
              <a:latin typeface="+mn-ea"/>
              <a:ea typeface="+mn-ea"/>
              <a:cs typeface="メイリオ"/>
            </a:endParaRPr>
          </a:p>
          <a:p>
            <a:pPr marL="38735" marR="5080" algn="r">
              <a:lnSpc>
                <a:spcPct val="150000"/>
              </a:lnSpc>
              <a:spcBef>
                <a:spcPts val="650"/>
              </a:spcBef>
            </a:pPr>
            <a:endParaRPr lang="en-US" altLang="ja-JP" sz="800" spc="-5" dirty="0">
              <a:solidFill>
                <a:srgbClr val="231F20"/>
              </a:solidFill>
              <a:latin typeface="+mn-ea"/>
              <a:ea typeface="+mn-ea"/>
              <a:cs typeface="メイリオ"/>
            </a:endParaRPr>
          </a:p>
          <a:p>
            <a:pPr marL="38735" marR="5080" algn="dist">
              <a:lnSpc>
                <a:spcPct val="150000"/>
              </a:lnSpc>
              <a:spcBef>
                <a:spcPts val="650"/>
              </a:spcBef>
            </a:pPr>
            <a:endParaRPr lang="en-US" altLang="ja-JP" sz="800" spc="-5" dirty="0">
              <a:solidFill>
                <a:srgbClr val="231F20"/>
              </a:solidFill>
              <a:latin typeface="+mn-ea"/>
              <a:ea typeface="+mn-ea"/>
              <a:cs typeface="メイリオ"/>
            </a:endParaRPr>
          </a:p>
          <a:p>
            <a:pPr marL="38735" marR="5080" algn="dist">
              <a:lnSpc>
                <a:spcPct val="150000"/>
              </a:lnSpc>
              <a:spcBef>
                <a:spcPts val="650"/>
              </a:spcBef>
            </a:pPr>
            <a:endParaRPr sz="800" dirty="0">
              <a:latin typeface="Yu Gothic UI" panose="020B0500000000000000" pitchFamily="50" charset="-128"/>
              <a:ea typeface="Yu Gothic UI" panose="020B0500000000000000" pitchFamily="50" charset="-128"/>
              <a:cs typeface="メイリオ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F09146-7C30-5AB5-603C-5F2A58206BB2}"/>
              </a:ext>
            </a:extLst>
          </p:cNvPr>
          <p:cNvSpPr txBox="1"/>
          <p:nvPr/>
        </p:nvSpPr>
        <p:spPr>
          <a:xfrm>
            <a:off x="285634" y="9729755"/>
            <a:ext cx="307777" cy="268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800" spc="-150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メイリオ"/>
              </a:rPr>
              <a:t>主 催</a:t>
            </a:r>
            <a:endParaRPr lang="ja-JP" altLang="en-US" sz="800" spc="-150" dirty="0">
              <a:latin typeface="Yu Gothic UI" panose="020B0500000000000000" pitchFamily="50" charset="-128"/>
              <a:ea typeface="Yu Gothic UI" panose="020B0500000000000000" pitchFamily="50" charset="-128"/>
              <a:cs typeface="メイリオ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6C527A-52DA-AA86-439C-71DC01F4BC08}"/>
              </a:ext>
            </a:extLst>
          </p:cNvPr>
          <p:cNvSpPr/>
          <p:nvPr/>
        </p:nvSpPr>
        <p:spPr>
          <a:xfrm>
            <a:off x="368696" y="9751435"/>
            <a:ext cx="141655" cy="24698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FA2BAF-5990-48FD-8FD2-0D62524BE3F3}"/>
              </a:ext>
            </a:extLst>
          </p:cNvPr>
          <p:cNvSpPr txBox="1"/>
          <p:nvPr/>
        </p:nvSpPr>
        <p:spPr>
          <a:xfrm>
            <a:off x="1929634" y="5574153"/>
            <a:ext cx="19763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 err="1">
                <a:latin typeface="+mn-ea"/>
                <a:ea typeface="+mn-ea"/>
                <a:cs typeface="Nirmala UI" panose="020B0502040204020203" pitchFamily="34" charset="0"/>
              </a:rPr>
              <a:t>Cowork</a:t>
            </a:r>
            <a:r>
              <a:rPr lang="en-US" altLang="ja-JP" sz="1000" dirty="0">
                <a:latin typeface="+mn-ea"/>
                <a:ea typeface="+mn-ea"/>
                <a:cs typeface="Nirmala UI" panose="020B0502040204020203" pitchFamily="34" charset="0"/>
              </a:rPr>
              <a:t> &amp; Education </a:t>
            </a:r>
            <a:r>
              <a:rPr lang="ja-JP" altLang="en-US" sz="1000" dirty="0">
                <a:latin typeface="+mn-ea"/>
                <a:ea typeface="+mn-ea"/>
                <a:cs typeface="Nirmala UI" panose="020B0502040204020203" pitchFamily="34" charset="0"/>
              </a:rPr>
              <a:t>代表社員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9DD537E-0E55-4961-ADE5-0FA0870B46BE}"/>
              </a:ext>
            </a:extLst>
          </p:cNvPr>
          <p:cNvSpPr txBox="1"/>
          <p:nvPr/>
        </p:nvSpPr>
        <p:spPr>
          <a:xfrm>
            <a:off x="5458188" y="5603405"/>
            <a:ext cx="1976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>
                <a:latin typeface="+mn-ea"/>
                <a:ea typeface="+mn-ea"/>
                <a:cs typeface="Nirmala UI" panose="020B0502040204020203" pitchFamily="34" charset="0"/>
              </a:rPr>
              <a:t>グーグル合同会社</a:t>
            </a:r>
            <a:endParaRPr lang="en-US" altLang="ja-JP" sz="1000" dirty="0">
              <a:latin typeface="+mn-ea"/>
              <a:ea typeface="+mn-ea"/>
              <a:cs typeface="Nirmala UI" panose="020B0502040204020203" pitchFamily="34" charset="0"/>
            </a:endParaRPr>
          </a:p>
          <a:p>
            <a:r>
              <a:rPr lang="ja-JP" altLang="en-US" sz="800" dirty="0">
                <a:latin typeface="+mn-ea"/>
                <a:ea typeface="+mn-ea"/>
                <a:cs typeface="Nirmala UI" panose="020B0502040204020203" pitchFamily="34" charset="0"/>
              </a:rPr>
              <a:t>パートナーテクノロジーマネージャー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A87A478-E6A7-4B9E-8FDD-DCF62A6CFA4D}"/>
              </a:ext>
            </a:extLst>
          </p:cNvPr>
          <p:cNvSpPr/>
          <p:nvPr/>
        </p:nvSpPr>
        <p:spPr>
          <a:xfrm>
            <a:off x="5122943" y="449467"/>
            <a:ext cx="19319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</a:rPr>
              <a:t>参加</a:t>
            </a:r>
            <a:r>
              <a:rPr lang="ja-JP" altLang="en-US" sz="20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</a:rPr>
              <a:t>無料</a:t>
            </a:r>
            <a:endParaRPr lang="ja-JP" altLang="en-US" sz="20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9" name="object 34">
            <a:extLst>
              <a:ext uri="{FF2B5EF4-FFF2-40B4-BE49-F238E27FC236}">
                <a16:creationId xmlns:a16="http://schemas.microsoft.com/office/drawing/2014/main" id="{05B5F408-AA53-41B9-B9AE-E0C989852934}"/>
              </a:ext>
            </a:extLst>
          </p:cNvPr>
          <p:cNvSpPr txBox="1"/>
          <p:nvPr/>
        </p:nvSpPr>
        <p:spPr>
          <a:xfrm>
            <a:off x="3181452" y="717344"/>
            <a:ext cx="4938676" cy="64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045"/>
              </a:lnSpc>
              <a:spcBef>
                <a:spcPts val="25"/>
              </a:spcBef>
            </a:pPr>
            <a:r>
              <a:rPr lang="ja-JP" altLang="en-US" sz="12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　　　</a:t>
            </a:r>
            <a:endParaRPr sz="12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41" name="object 28">
            <a:extLst>
              <a:ext uri="{FF2B5EF4-FFF2-40B4-BE49-F238E27FC236}">
                <a16:creationId xmlns:a16="http://schemas.microsoft.com/office/drawing/2014/main" id="{82EB14B3-1E4D-4D55-BA08-18ECB510EB1E}"/>
              </a:ext>
            </a:extLst>
          </p:cNvPr>
          <p:cNvSpPr txBox="1"/>
          <p:nvPr/>
        </p:nvSpPr>
        <p:spPr>
          <a:xfrm>
            <a:off x="307350" y="1362649"/>
            <a:ext cx="6973614" cy="1220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ja-JP" b="1" dirty="0">
              <a:latin typeface="+mj-ea"/>
              <a:ea typeface="+mj-ea"/>
              <a:cs typeface="Nirmala UI" panose="020B0502040204020203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en-US" altLang="ja-JP" b="1" dirty="0">
              <a:latin typeface="+mj-ea"/>
              <a:ea typeface="+mj-ea"/>
              <a:cs typeface="Nirmala UI" panose="020B0502040204020203" pitchFamily="34" charset="0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lang="ja-JP" altLang="en-US" b="1" dirty="0">
              <a:latin typeface="+mj-ea"/>
              <a:ea typeface="+mj-ea"/>
              <a:cs typeface="Nirmala UI" panose="020B0502040204020203" pitchFamily="34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C58A8B-EE61-4BFE-92A6-8C96E86D287E}"/>
              </a:ext>
            </a:extLst>
          </p:cNvPr>
          <p:cNvSpPr/>
          <p:nvPr/>
        </p:nvSpPr>
        <p:spPr>
          <a:xfrm>
            <a:off x="578089" y="1373903"/>
            <a:ext cx="6517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Google </a:t>
            </a:r>
            <a:r>
              <a:rPr lang="ja-JP" altLang="en-US" sz="1200" dirty="0"/>
              <a:t>ビジネスプロフィールは、</a:t>
            </a:r>
            <a:r>
              <a:rPr lang="en-US" altLang="ja-JP" sz="1200" dirty="0"/>
              <a:t>Google </a:t>
            </a:r>
            <a:r>
              <a:rPr lang="ja-JP" altLang="en-US" sz="1200" dirty="0"/>
              <a:t>検索や </a:t>
            </a:r>
            <a:r>
              <a:rPr lang="en-US" altLang="ja-JP" sz="1200" dirty="0"/>
              <a:t>Google </a:t>
            </a:r>
            <a:r>
              <a:rPr lang="ja-JP" altLang="en-US" sz="1200" dirty="0"/>
              <a:t>マップなど </a:t>
            </a:r>
            <a:r>
              <a:rPr lang="en-US" altLang="ja-JP" sz="1200" dirty="0"/>
              <a:t>Google </a:t>
            </a:r>
            <a:r>
              <a:rPr lang="ja-JP" altLang="en-US" sz="1200" dirty="0"/>
              <a:t>のサービスにビジネスや お店などの情報を表示し、管理するための無料のツールです。あなたのお店を </a:t>
            </a:r>
            <a:r>
              <a:rPr lang="en-US" altLang="ja-JP" sz="1200" dirty="0"/>
              <a:t>Google </a:t>
            </a:r>
            <a:r>
              <a:rPr lang="ja-JP" altLang="en-US" sz="1200" dirty="0"/>
              <a:t>マップ上の </a:t>
            </a:r>
            <a:r>
              <a:rPr lang="en-US" altLang="ja-JP" sz="1200" dirty="0"/>
              <a:t>Google </a:t>
            </a:r>
            <a:r>
              <a:rPr lang="ja-JP" altLang="en-US" sz="1200" dirty="0"/>
              <a:t>ビジネスプロフィールに登録する事で、ユーザーが位置情報などをもとに検索するマップでお店の存在をアピ－</a:t>
            </a:r>
            <a:r>
              <a:rPr lang="ja-JP" altLang="en-US" sz="1200" dirty="0" err="1"/>
              <a:t>ルして</a:t>
            </a:r>
            <a:r>
              <a:rPr lang="ja-JP" altLang="en-US" sz="1200" dirty="0"/>
              <a:t>くれます。</a:t>
            </a:r>
            <a:endParaRPr lang="en-US" altLang="ja-JP" sz="1200" dirty="0"/>
          </a:p>
          <a:p>
            <a:r>
              <a:rPr lang="ja-JP" altLang="en-US" sz="1200" dirty="0"/>
              <a:t>この機会に、是非共受講いただきたく、ご案内いたします。 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4B26DA1-0690-4ACF-9CB9-3B69633F965F}"/>
              </a:ext>
            </a:extLst>
          </p:cNvPr>
          <p:cNvSpPr/>
          <p:nvPr/>
        </p:nvSpPr>
        <p:spPr>
          <a:xfrm>
            <a:off x="544064" y="4494940"/>
            <a:ext cx="49160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〇開催日時　  令和５年４月１３日（木</a:t>
            </a:r>
            <a:r>
              <a:rPr lang="en-US" altLang="ja-JP" sz="1400" dirty="0"/>
              <a:t>)</a:t>
            </a:r>
          </a:p>
          <a:p>
            <a:r>
              <a:rPr lang="ja-JP" altLang="en-US" sz="1400" dirty="0"/>
              <a:t>                        </a:t>
            </a:r>
            <a:r>
              <a:rPr lang="en-US" altLang="ja-JP" sz="1400" dirty="0"/>
              <a:t>14:00</a:t>
            </a:r>
            <a:r>
              <a:rPr lang="ja-JP" altLang="en-US" sz="1400" dirty="0"/>
              <a:t>～</a:t>
            </a:r>
            <a:r>
              <a:rPr lang="en-US" altLang="ja-JP" sz="1400" dirty="0"/>
              <a:t>16:00</a:t>
            </a:r>
            <a:r>
              <a:rPr lang="ja-JP" altLang="en-US" sz="1400" dirty="0"/>
              <a:t> </a:t>
            </a:r>
            <a:endParaRPr lang="en-US" altLang="ja-JP" sz="1400" dirty="0"/>
          </a:p>
          <a:p>
            <a:r>
              <a:rPr lang="ja-JP" altLang="en-US" sz="1400" dirty="0"/>
              <a:t>〇会　　場　  敦賀商工会館６階ホ－ル</a:t>
            </a:r>
            <a:endParaRPr lang="en-US" altLang="ja-JP" sz="1400" dirty="0"/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申込締切日  令和５年４月７日</a:t>
            </a:r>
            <a:r>
              <a:rPr lang="en-US" altLang="ja-JP" sz="1400" dirty="0"/>
              <a:t>(</a:t>
            </a:r>
            <a:r>
              <a:rPr lang="ja-JP" altLang="en-US" sz="1400" dirty="0"/>
              <a:t>金</a:t>
            </a:r>
            <a:r>
              <a:rPr lang="en-US" altLang="ja-JP" sz="1400" dirty="0"/>
              <a:t>)</a:t>
            </a:r>
            <a:endParaRPr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FD08A04-EE0F-484A-AD14-0EF95701E4E7}"/>
              </a:ext>
            </a:extLst>
          </p:cNvPr>
          <p:cNvSpPr/>
          <p:nvPr/>
        </p:nvSpPr>
        <p:spPr>
          <a:xfrm>
            <a:off x="92068" y="7586478"/>
            <a:ext cx="5819782" cy="130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9850" algn="just">
              <a:lnSpc>
                <a:spcPts val="1400"/>
              </a:lnSpc>
              <a:spcAft>
                <a:spcPts val="0"/>
              </a:spcAft>
            </a:pPr>
            <a:r>
              <a:rPr lang="ja-JP" altLang="en-US" kern="100" dirty="0">
                <a:latin typeface="+mn-ea"/>
                <a:ea typeface="+mn-ea"/>
                <a:cs typeface="Segoe UI Emoji" panose="020B0502040204020203" pitchFamily="34" charset="0"/>
              </a:rPr>
              <a:t> </a:t>
            </a:r>
            <a:r>
              <a:rPr lang="en-US" altLang="ja-JP" sz="1800" kern="100" dirty="0">
                <a:effectLst/>
                <a:latin typeface="+mn-ea"/>
                <a:ea typeface="+mn-ea"/>
                <a:cs typeface="Segoe UI Emoji" panose="020B0502040204020203" pitchFamily="34" charset="0"/>
              </a:rPr>
              <a:t>👉</a:t>
            </a:r>
            <a:r>
              <a:rPr lang="ja-JP" altLang="ja-JP" sz="11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申込方法　</a:t>
            </a:r>
            <a:r>
              <a:rPr lang="ja-JP" altLang="en-US" sz="11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右記</a:t>
            </a:r>
            <a:r>
              <a:rPr lang="ja-JP" altLang="en-US" sz="1100" kern="100" dirty="0">
                <a:latin typeface="+mn-ea"/>
                <a:ea typeface="+mn-ea"/>
                <a:cs typeface="Times New Roman" panose="02020603050405020304" pitchFamily="18" charset="0"/>
              </a:rPr>
              <a:t>の</a:t>
            </a:r>
            <a:r>
              <a:rPr lang="en-US" altLang="ja-JP" sz="1100" kern="100" dirty="0">
                <a:latin typeface="+mn-ea"/>
                <a:ea typeface="+mn-ea"/>
                <a:cs typeface="Times New Roman" panose="02020603050405020304" pitchFamily="18" charset="0"/>
              </a:rPr>
              <a:t>QR</a:t>
            </a:r>
            <a:r>
              <a:rPr lang="ja-JP" altLang="en-US" sz="1100" kern="100" dirty="0">
                <a:latin typeface="+mn-ea"/>
                <a:ea typeface="+mn-ea"/>
                <a:cs typeface="Times New Roman" panose="02020603050405020304" pitchFamily="18" charset="0"/>
              </a:rPr>
              <a:t>コードを読み取り、申込みフォームへの入力</a:t>
            </a:r>
            <a:endParaRPr lang="en-US" altLang="ja-JP" sz="1100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69850" algn="just">
              <a:lnSpc>
                <a:spcPts val="1400"/>
              </a:lnSpc>
              <a:spcAft>
                <a:spcPts val="0"/>
              </a:spcAft>
            </a:pPr>
            <a:r>
              <a:rPr lang="ja-JP" altLang="en-US" sz="1100" kern="100" dirty="0">
                <a:latin typeface="+mn-ea"/>
                <a:ea typeface="+mn-ea"/>
                <a:cs typeface="Times New Roman" panose="02020603050405020304" pitchFamily="18" charset="0"/>
              </a:rPr>
              <a:t>　　　　　　　 　　　　又は</a:t>
            </a:r>
            <a:r>
              <a:rPr lang="ja-JP" altLang="ja-JP" sz="1100" kern="100" dirty="0">
                <a:latin typeface="+mn-ea"/>
                <a:ea typeface="+mn-ea"/>
                <a:cs typeface="Times New Roman" panose="02020603050405020304" pitchFamily="18" charset="0"/>
              </a:rPr>
              <a:t>ＦＡＸ、ｅ－ｍａｉｌにてお申込み下さい。</a:t>
            </a:r>
          </a:p>
          <a:p>
            <a:pPr indent="279400" algn="just">
              <a:lnSpc>
                <a:spcPts val="1200"/>
              </a:lnSpc>
              <a:spcAft>
                <a:spcPts val="0"/>
              </a:spcAft>
            </a:pPr>
            <a:r>
              <a:rPr lang="ja-JP" altLang="en-US" sz="11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　　</a:t>
            </a:r>
            <a:r>
              <a:rPr lang="ja-JP" altLang="ja-JP" sz="11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お問い合わせ・申込先…敦賀市神楽町２－１－４　敦賀商工会議所事務局</a:t>
            </a:r>
            <a:endParaRPr lang="en-US" altLang="ja-JP" sz="11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79400" algn="just">
              <a:spcAft>
                <a:spcPts val="0"/>
              </a:spcAft>
            </a:pPr>
            <a:r>
              <a:rPr lang="ja-JP" altLang="en-US" sz="1100" kern="100" dirty="0">
                <a:latin typeface="+mn-ea"/>
                <a:ea typeface="+mn-ea"/>
                <a:cs typeface="Times New Roman" panose="02020603050405020304" pitchFamily="18" charset="0"/>
              </a:rPr>
              <a:t>　　　　　　　　　　　　　　　　　　　　　　　　　　　　　　　　　　　　　</a:t>
            </a:r>
            <a:r>
              <a:rPr lang="ja-JP" altLang="ja-JP" sz="11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（担当　</a:t>
            </a:r>
            <a:r>
              <a:rPr lang="ja-JP" altLang="en-US" sz="11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藤野、勝田</a:t>
            </a:r>
            <a:r>
              <a:rPr lang="ja-JP" altLang="ja-JP" sz="11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</a:p>
          <a:p>
            <a:pPr indent="1835785" algn="just"/>
            <a:r>
              <a:rPr lang="ja-JP" altLang="en-US" sz="12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           　</a:t>
            </a:r>
            <a:r>
              <a:rPr lang="ja-JP" altLang="en-US" sz="13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　</a:t>
            </a:r>
            <a:r>
              <a:rPr lang="ja-JP" altLang="ja-JP" sz="13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ＴＥＬ：２２－２６１１</a:t>
            </a:r>
            <a:r>
              <a:rPr lang="en-US" altLang="ja-JP" sz="13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ja-JP" altLang="ja-JP" sz="13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／</a:t>
            </a:r>
            <a:r>
              <a:rPr lang="en-US" altLang="ja-JP" sz="13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 </a:t>
            </a:r>
            <a:r>
              <a:rPr lang="ja-JP" altLang="ja-JP" sz="13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ＦＡＸ：２４－１３１１</a:t>
            </a:r>
            <a:endParaRPr lang="ja-JP" altLang="ja-JP" sz="13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1835785" algn="just">
              <a:spcAft>
                <a:spcPts val="0"/>
              </a:spcAft>
            </a:pPr>
            <a:r>
              <a:rPr lang="ja-JP" altLang="en-US" sz="1300" b="1" kern="100" dirty="0">
                <a:latin typeface="+mn-ea"/>
                <a:cs typeface="Times New Roman" panose="02020603050405020304" pitchFamily="18" charset="0"/>
              </a:rPr>
              <a:t>            　</a:t>
            </a:r>
            <a:r>
              <a:rPr lang="en-US" altLang="ja-JP" sz="1300" b="1" kern="100" dirty="0">
                <a:latin typeface="+mn-ea"/>
                <a:cs typeface="Times New Roman" panose="02020603050405020304" pitchFamily="18" charset="0"/>
              </a:rPr>
              <a:t>E-mail</a:t>
            </a:r>
            <a:r>
              <a:rPr lang="ja-JP" altLang="ja-JP" sz="1300" b="1" kern="1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ja-JP" sz="1300" b="1" kern="100" dirty="0">
                <a:latin typeface="+mn-ea"/>
                <a:cs typeface="Times New Roman" panose="02020603050405020304" pitchFamily="18" charset="0"/>
              </a:rPr>
              <a:t>tcc</a:t>
            </a:r>
            <a:r>
              <a:rPr lang="en-US" altLang="ja-JP" sz="1300" b="1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i_so</a:t>
            </a:r>
            <a:r>
              <a:rPr lang="en-US" altLang="ja-JP" sz="1300" b="1" kern="100" dirty="0">
                <a:solidFill>
                  <a:srgbClr val="0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udan@tsuruga.or.jp</a:t>
            </a:r>
            <a:endParaRPr lang="ja-JP" altLang="ja-JP" sz="13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1606550" algn="just">
              <a:lnSpc>
                <a:spcPts val="1000"/>
              </a:lnSpc>
              <a:spcAft>
                <a:spcPts val="0"/>
              </a:spcAft>
            </a:pPr>
            <a:r>
              <a:rPr lang="en-US" altLang="ja-JP" sz="1300" b="1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lang="ja-JP" altLang="ja-JP" sz="13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B79EBA1-DEE6-4BC7-AA8B-B8307B6B9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335"/>
              </p:ext>
            </p:extLst>
          </p:nvPr>
        </p:nvGraphicFramePr>
        <p:xfrm>
          <a:off x="578089" y="9036446"/>
          <a:ext cx="64767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361">
                  <a:extLst>
                    <a:ext uri="{9D8B030D-6E8A-4147-A177-3AD203B41FA5}">
                      <a16:colId xmlns:a16="http://schemas.microsoft.com/office/drawing/2014/main" val="1290336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09021927"/>
                    </a:ext>
                  </a:extLst>
                </a:gridCol>
                <a:gridCol w="951047">
                  <a:extLst>
                    <a:ext uri="{9D8B030D-6E8A-4147-A177-3AD203B41FA5}">
                      <a16:colId xmlns:a16="http://schemas.microsoft.com/office/drawing/2014/main" val="2268739526"/>
                    </a:ext>
                  </a:extLst>
                </a:gridCol>
                <a:gridCol w="2020753">
                  <a:extLst>
                    <a:ext uri="{9D8B030D-6E8A-4147-A177-3AD203B41FA5}">
                      <a16:colId xmlns:a16="http://schemas.microsoft.com/office/drawing/2014/main" val="2739062991"/>
                    </a:ext>
                  </a:extLst>
                </a:gridCol>
              </a:tblGrid>
              <a:tr h="22071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　事業所名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業種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181055"/>
                  </a:ext>
                </a:extLst>
              </a:tr>
              <a:tr h="22071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/>
                        <a:t>事業所住所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電話番号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841661"/>
                  </a:ext>
                </a:extLst>
              </a:tr>
              <a:tr h="22071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/>
                        <a:t>参加者氏名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74095"/>
                  </a:ext>
                </a:extLst>
              </a:tr>
            </a:tbl>
          </a:graphicData>
        </a:graphic>
      </p:graphicFrame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64A2760-C395-4AE7-80D5-B7ABC124CB06}"/>
              </a:ext>
            </a:extLst>
          </p:cNvPr>
          <p:cNvSpPr/>
          <p:nvPr/>
        </p:nvSpPr>
        <p:spPr>
          <a:xfrm>
            <a:off x="457284" y="8737913"/>
            <a:ext cx="6792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敦賀商工会議所事務局　行　　　　　　　　　　　　　　受講申込日　令和５年　　月　　日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1290985-ED6F-4B85-896F-EFC2CB03BBC5}"/>
              </a:ext>
            </a:extLst>
          </p:cNvPr>
          <p:cNvSpPr/>
          <p:nvPr/>
        </p:nvSpPr>
        <p:spPr>
          <a:xfrm>
            <a:off x="446361" y="2616389"/>
            <a:ext cx="3747687" cy="1836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075336E-F1D3-4AF3-8514-66FC2BD73C85}"/>
              </a:ext>
            </a:extLst>
          </p:cNvPr>
          <p:cNvSpPr/>
          <p:nvPr/>
        </p:nvSpPr>
        <p:spPr>
          <a:xfrm>
            <a:off x="578090" y="2527300"/>
            <a:ext cx="3374628" cy="3281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FBD4AF-7D53-4AFE-AC19-24F5937C95CA}"/>
              </a:ext>
            </a:extLst>
          </p:cNvPr>
          <p:cNvSpPr txBox="1"/>
          <p:nvPr/>
        </p:nvSpPr>
        <p:spPr>
          <a:xfrm>
            <a:off x="606111" y="2569867"/>
            <a:ext cx="3952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Google</a:t>
            </a:r>
            <a:r>
              <a:rPr lang="ja-JP" altLang="ja-JP" sz="1100" b="1" dirty="0"/>
              <a:t>ビジネスプロフィールに登録するメリット</a:t>
            </a:r>
            <a:endParaRPr kumimoji="1" lang="ja-JP" altLang="en-US" sz="1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E889EEC-F367-46D9-9A3C-E7844024A014}"/>
              </a:ext>
            </a:extLst>
          </p:cNvPr>
          <p:cNvSpPr/>
          <p:nvPr/>
        </p:nvSpPr>
        <p:spPr>
          <a:xfrm>
            <a:off x="5924960" y="2536236"/>
            <a:ext cx="1352921" cy="4716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E9D2D6B-AE3D-4CEE-81B3-E03FD062C161}"/>
              </a:ext>
            </a:extLst>
          </p:cNvPr>
          <p:cNvSpPr txBox="1"/>
          <p:nvPr/>
        </p:nvSpPr>
        <p:spPr>
          <a:xfrm>
            <a:off x="5927300" y="2554562"/>
            <a:ext cx="145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「地名＋業態」の</a:t>
            </a:r>
            <a:endParaRPr kumimoji="1" lang="en-US" altLang="ja-JP" sz="1100" b="1" dirty="0"/>
          </a:p>
          <a:p>
            <a:r>
              <a:rPr kumimoji="1" lang="ja-JP" altLang="en-US" sz="1100" b="1" dirty="0"/>
              <a:t>検索でヒット！</a:t>
            </a:r>
            <a:endParaRPr kumimoji="1" lang="ja-JP" altLang="en-US" sz="11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47893A1-543E-4D5A-A93C-B37841B806C6}"/>
              </a:ext>
            </a:extLst>
          </p:cNvPr>
          <p:cNvSpPr/>
          <p:nvPr/>
        </p:nvSpPr>
        <p:spPr>
          <a:xfrm>
            <a:off x="4325816" y="3375555"/>
            <a:ext cx="1384201" cy="5769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958FB0F-69B9-4B0C-8A85-B9AFDD5F3388}"/>
              </a:ext>
            </a:extLst>
          </p:cNvPr>
          <p:cNvSpPr txBox="1"/>
          <p:nvPr/>
        </p:nvSpPr>
        <p:spPr>
          <a:xfrm>
            <a:off x="4373410" y="3428403"/>
            <a:ext cx="145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来店、成約に</a:t>
            </a:r>
            <a:endParaRPr kumimoji="1" lang="en-US" altLang="ja-JP" sz="1100" b="1" dirty="0"/>
          </a:p>
          <a:p>
            <a:r>
              <a:rPr kumimoji="1" lang="ja-JP" altLang="en-US" sz="1100" b="1" dirty="0"/>
              <a:t>つながりやすい！</a:t>
            </a:r>
            <a:endParaRPr kumimoji="1" lang="en-US" altLang="ja-JP" sz="1100" b="1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AAD7C1-FD6A-4B56-85B4-2051BCB7AFF4}"/>
              </a:ext>
            </a:extLst>
          </p:cNvPr>
          <p:cNvSpPr/>
          <p:nvPr/>
        </p:nvSpPr>
        <p:spPr>
          <a:xfrm>
            <a:off x="485572" y="10148670"/>
            <a:ext cx="679230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/>
              <a:t>※</a:t>
            </a:r>
            <a:r>
              <a:rPr lang="ja-JP" altLang="en-US" sz="1050" dirty="0"/>
              <a:t>ご記入いただきました情報は、会議所からの各種連絡、情報提供にのみ利用いたします。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243DBDF-1705-4CF9-A6A7-1877E0E96A1D}"/>
              </a:ext>
            </a:extLst>
          </p:cNvPr>
          <p:cNvSpPr/>
          <p:nvPr/>
        </p:nvSpPr>
        <p:spPr>
          <a:xfrm>
            <a:off x="3777207" y="1143805"/>
            <a:ext cx="342928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FF0000"/>
                </a:solidFill>
              </a:rPr>
              <a:t>　　　　　　　　　　　</a:t>
            </a:r>
            <a:r>
              <a:rPr lang="ja-JP" altLang="en-US" sz="1300" dirty="0">
                <a:solidFill>
                  <a:schemeClr val="tx1"/>
                </a:solidFill>
              </a:rPr>
              <a:t>主催　敦賀商工会議所</a:t>
            </a:r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ja-JP" altLang="en-US" sz="1050" dirty="0">
                <a:solidFill>
                  <a:srgbClr val="FF0000"/>
                </a:solidFill>
              </a:rPr>
              <a:t>　　　　　　　　　　　　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467BAE1-37AA-4EEA-A40F-0047FE117F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88" y="7480300"/>
            <a:ext cx="1160262" cy="1160262"/>
          </a:xfrm>
          <a:prstGeom prst="rect">
            <a:avLst/>
          </a:prstGeom>
        </p:spPr>
      </p:pic>
      <p:sp>
        <p:nvSpPr>
          <p:cNvPr id="53" name="object 2">
            <a:extLst>
              <a:ext uri="{FF2B5EF4-FFF2-40B4-BE49-F238E27FC236}">
                <a16:creationId xmlns:a16="http://schemas.microsoft.com/office/drawing/2014/main" id="{4FE590C3-821C-49B3-A660-8172532C0135}"/>
              </a:ext>
            </a:extLst>
          </p:cNvPr>
          <p:cNvSpPr txBox="1"/>
          <p:nvPr/>
        </p:nvSpPr>
        <p:spPr>
          <a:xfrm>
            <a:off x="1998653" y="5890290"/>
            <a:ext cx="169418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ja-JP" altLang="en-US" sz="2100" b="1" spc="-15" dirty="0">
                <a:solidFill>
                  <a:srgbClr val="231F2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メイリオ"/>
              </a:rPr>
              <a:t> </a:t>
            </a:r>
            <a:r>
              <a:rPr lang="ja-JP" altLang="en-US" sz="1600" b="1" spc="-15" dirty="0">
                <a:solidFill>
                  <a:srgbClr val="231F20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メイリオ"/>
              </a:rPr>
              <a:t>浅野 容子 氏</a:t>
            </a:r>
            <a:endParaRPr lang="ja-JP" altLang="en-US" sz="1600" b="1" dirty="0">
              <a:latin typeface="Yu Gothic UI" panose="020B0500000000000000" pitchFamily="50" charset="-128"/>
              <a:ea typeface="Yu Gothic UI" panose="020B0500000000000000" pitchFamily="50" charset="-128"/>
              <a:cs typeface="メイリオ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A444533-DE83-45F2-A9A1-58FFB3BCD466}"/>
              </a:ext>
            </a:extLst>
          </p:cNvPr>
          <p:cNvSpPr txBox="1"/>
          <p:nvPr/>
        </p:nvSpPr>
        <p:spPr>
          <a:xfrm>
            <a:off x="1998653" y="5782568"/>
            <a:ext cx="19763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+mn-ea"/>
                <a:ea typeface="+mn-ea"/>
                <a:cs typeface="Nirmala UI" panose="020B0502040204020203" pitchFamily="34" charset="0"/>
              </a:rPr>
              <a:t> あさの　    ようこ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DB39EEB-69D0-48FA-91C8-9F53ED95776E}"/>
              </a:ext>
            </a:extLst>
          </p:cNvPr>
          <p:cNvSpPr txBox="1"/>
          <p:nvPr/>
        </p:nvSpPr>
        <p:spPr>
          <a:xfrm>
            <a:off x="5491848" y="5907545"/>
            <a:ext cx="19763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dirty="0">
                <a:latin typeface="+mn-ea"/>
                <a:ea typeface="+mn-ea"/>
                <a:cs typeface="Nirmala UI" panose="020B0502040204020203" pitchFamily="34" charset="0"/>
              </a:rPr>
              <a:t> たかだ　  あきよし</a:t>
            </a:r>
          </a:p>
        </p:txBody>
      </p:sp>
    </p:spTree>
    <p:extLst>
      <p:ext uri="{BB962C8B-B14F-4D97-AF65-F5344CB8AC3E}">
        <p14:creationId xmlns:p14="http://schemas.microsoft.com/office/powerpoint/2010/main" val="122846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528</Words>
  <Application>Microsoft Office PowerPoint</Application>
  <PresentationFormat>ユーザー設定</PresentationFormat>
  <Paragraphs>51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3" baseType="lpstr">
      <vt:lpstr>ＭＳ Ｐゴシック</vt:lpstr>
      <vt:lpstr>ＭＳ 明朝</vt:lpstr>
      <vt:lpstr>Yu Gothic UI</vt:lpstr>
      <vt:lpstr>メイリオ</vt:lpstr>
      <vt:lpstr>游ゴシック</vt:lpstr>
      <vt:lpstr>Arial</vt:lpstr>
      <vt:lpstr>Calibri</vt:lpstr>
      <vt:lpstr>Century</vt:lpstr>
      <vt:lpstr>Nirmala UI</vt:lpstr>
      <vt:lpstr>Segoe UI Emoji</vt:lpstr>
      <vt:lpstr>Times New Roman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20734</dc:title>
  <dc:creator>20734</dc:creator>
  <cp:lastModifiedBy>sho27@TCCIAD.local</cp:lastModifiedBy>
  <cp:revision>58</cp:revision>
  <cp:lastPrinted>2023-03-24T08:46:58Z</cp:lastPrinted>
  <dcterms:created xsi:type="dcterms:W3CDTF">2022-12-28T02:22:23Z</dcterms:created>
  <dcterms:modified xsi:type="dcterms:W3CDTF">2023-03-24T08:47:03Z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2022-12-28T00:00:00Z</vt:filetime>
  </property>
  <property fmtid="{D5CDD505-2E9C-101B-9397-08002B2CF9AE}" pid="3" name="Creator">
    <vt:lpwstr>Adobe Illustrator 27.0 (Windows)</vt:lpwstr>
  </property>
  <property fmtid="{D5CDD505-2E9C-101B-9397-08002B2CF9AE}" pid="4" name="LastSaved">
    <vt:filetime>2022-12-28T00:00:00Z</vt:filetime>
  </property>
  <property fmtid="{D5CDD505-2E9C-101B-9397-08002B2CF9AE}" pid="5" name="Producer">
    <vt:lpwstr>Adobe PDF library 16.07</vt:lpwstr>
  </property>
</Properties>
</file>