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13" r:id="rId3"/>
    <p:sldId id="417" r:id="rId4"/>
    <p:sldId id="376" r:id="rId5"/>
    <p:sldId id="418" r:id="rId6"/>
    <p:sldId id="459" r:id="rId7"/>
    <p:sldId id="414" r:id="rId8"/>
    <p:sldId id="429" r:id="rId9"/>
    <p:sldId id="457" r:id="rId10"/>
    <p:sldId id="458" r:id="rId11"/>
    <p:sldId id="416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EB"/>
    <a:srgbClr val="D300D1"/>
    <a:srgbClr val="B1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35"/>
  </p:normalViewPr>
  <p:slideViewPr>
    <p:cSldViewPr snapToGrid="0" snapToObjects="1">
      <p:cViewPr varScale="1">
        <p:scale>
          <a:sx n="70" d="100"/>
          <a:sy n="70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32-BF88-1D46-85ED-14ED48F6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C20EF-9A8B-5545-B944-C687F834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D17D-1B58-0F41-9221-E93A53A4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A576-F3E1-EC4E-8548-6659C733F29E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53B5-9458-464A-BCF5-12E8BE7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E89C-5E7C-B745-8116-98688BF5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F04D-B390-CC4A-BE7B-9C9C20F3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4E83-B174-9849-8526-7A42AFA1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3A2D-4EA6-FA41-9B7F-D07B35C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E9C2-F323-0742-8B8E-98D89BDED702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B80C-4A15-5A48-AEE6-A385B2D7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68A3-561B-FB44-B333-FE36541E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D5FE2-44E3-984F-9305-ADB9E8964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C07D6-DDC5-5942-BF83-5C8C20314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57F2-BDA8-0443-BEF7-C127283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EF24-50BE-334E-A631-9AE341AC9ECE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3E03-2518-CC4D-AD21-B2B07570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4673-7EBB-1B43-9C9D-CAE687B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4CB3-1FCC-F048-98FF-80309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EB5C-5428-A547-93A2-E6EB9355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020A-9363-C04A-84A4-CB251589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620-3E35-9342-A57F-526192A2F48B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C853-6C86-FD47-82D9-C7E93F29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3DA4-CFE5-874B-B3B9-8F105C8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49F8-BA27-414E-8234-32FB70CD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6ECF-3E03-514A-92B3-8C2D194B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13C0-DC62-394E-8F9D-9D9FCEF3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531D-5611-8C44-B0ED-E5D2F0BF64B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9A6-94B8-034A-8EB1-47F14F6B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D569-20D2-8F4D-B9F3-50E1542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C3FF-EABD-FB45-9913-384CFF43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9DAD-5E6B-6841-8DDC-8A51A8DD6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AC56-75A2-C144-B75A-C3DD473D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711C-ABF4-1C47-B089-E4848A22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822A-FF1F-F546-8953-5859BC43CC6C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066D-5587-3044-B514-922B69FD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D62E-12EA-B445-BC09-6E80475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9C4A-4541-F74B-8CB9-696ECAE6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3726-14E9-0342-BBB0-89E9744D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CDAFC-3FB8-4A42-A5F5-A8F5543E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7678-3BC8-9E40-A9BB-058B5B6F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56642-34F4-0F43-BACC-432A6BEA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442C8-6975-9341-84F6-CCE1E26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C024-FFD2-3341-AE9E-88CCF929A705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0C770-EC30-FF4E-9A27-03569A93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72D5-8559-1742-BBD2-129C63D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5465-7575-2943-AF6D-A2A74BF7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DA5F1-8618-7644-AAD1-D41E5125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F61-0173-3245-A642-1D0FB8FE2FBA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0DA8E-E8FB-7749-AF6C-B66CEB95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076B-6CA5-F94A-A5A8-DF37C2A7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55AA1-17A4-E141-931D-0161A73B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482F-1CAC-1A45-BCA9-2B7E7D9DD668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327F7-A528-344B-A5D9-DE7831C2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C8156-FCA4-484B-BC7B-8133A9B6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C763-2284-D64A-8FC6-C9709EEE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C311-48BE-7B44-B16C-44F509BF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447C-C1E2-A24F-9324-10AFEC4B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2F58-CEB5-CE4D-A5B0-D3DC988B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C55-F103-424B-A360-85E32DEFA14E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C84B-E9A5-AD4F-81AF-4D461CAE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2B68-8F37-CE40-BFF2-F1701DCC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16DC-F40E-834F-B690-8B74887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019FF-5BB5-FE4E-A5E4-F60DBAEF3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3D2B0-325B-F840-9727-06299374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B823-2622-2947-AB40-EFDC2FEF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3995-FEBE-5748-9C8E-C027216273B0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F68B-4E03-5B4E-9C19-3E3E09FF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2039-3FFF-BA40-A23F-CDAEFE19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30A8-D3E5-E947-B96F-6954FACB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E98E-56F9-1C42-8278-08AB73E9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9C0B-44DB-5849-8D90-B083A62F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6A38-A82A-DE42-9D4F-1E7BA6AAFFD4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1832-DA85-DD40-9895-A2F034DB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4A42-6E0A-8B41-B7B5-179A3C644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9B30EE-1A4C-E445-86F5-13ECF8570FBD}"/>
              </a:ext>
            </a:extLst>
          </p:cNvPr>
          <p:cNvSpPr/>
          <p:nvPr/>
        </p:nvSpPr>
        <p:spPr>
          <a:xfrm>
            <a:off x="0" y="1089639"/>
            <a:ext cx="12198864" cy="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25763A-69AB-E14F-880F-BA72E0EE0BC7}"/>
              </a:ext>
            </a:extLst>
          </p:cNvPr>
          <p:cNvGrpSpPr/>
          <p:nvPr/>
        </p:nvGrpSpPr>
        <p:grpSpPr>
          <a:xfrm>
            <a:off x="7081870" y="1109225"/>
            <a:ext cx="5110130" cy="372734"/>
            <a:chOff x="0" y="0"/>
            <a:chExt cx="2412985" cy="148336"/>
          </a:xfrm>
          <a:solidFill>
            <a:srgbClr val="00206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450E36-F658-E743-BC45-5818EB87F78A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3614C62-EC71-924D-BD63-D757CD0B40CB}"/>
                </a:ext>
              </a:extLst>
            </p:cNvPr>
            <p:cNvSpPr/>
            <p:nvPr/>
          </p:nvSpPr>
          <p:spPr>
            <a:xfrm rot="10800000">
              <a:off x="0" y="0"/>
              <a:ext cx="147588" cy="147285"/>
            </a:xfrm>
            <a:prstGeom prst="rt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FB937B-C955-034B-A22C-71ECD1F1D428}"/>
              </a:ext>
            </a:extLst>
          </p:cNvPr>
          <p:cNvGrpSpPr/>
          <p:nvPr/>
        </p:nvGrpSpPr>
        <p:grpSpPr>
          <a:xfrm>
            <a:off x="0" y="6504305"/>
            <a:ext cx="12192000" cy="353695"/>
            <a:chOff x="0" y="0"/>
            <a:chExt cx="6997148" cy="353801"/>
          </a:xfrm>
          <a:solidFill>
            <a:srgbClr val="00206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082FA1-D8CB-4445-A1E8-7B2055D6CFA6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B6080A-66DF-7048-BFE7-F15618985AE1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70D9A27-5266-3B4D-8A56-646B968C9AA4}"/>
                </a:ext>
              </a:extLst>
            </p:cNvPr>
            <p:cNvSpPr/>
            <p:nvPr/>
          </p:nvSpPr>
          <p:spPr>
            <a:xfrm rot="5400000">
              <a:off x="2512297" y="50935"/>
              <a:ext cx="302240" cy="301578"/>
            </a:xfrm>
            <a:prstGeom prst="rt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C0244-0866-DF4A-974E-BE287FE9F5F8}"/>
              </a:ext>
            </a:extLst>
          </p:cNvPr>
          <p:cNvSpPr/>
          <p:nvPr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C5C58A-4780-EE4A-87DE-0DCB7E4A07E1}"/>
              </a:ext>
            </a:extLst>
          </p:cNvPr>
          <p:cNvSpPr txBox="1"/>
          <p:nvPr/>
        </p:nvSpPr>
        <p:spPr>
          <a:xfrm>
            <a:off x="591715" y="1295015"/>
            <a:ext cx="4753225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ÁN TỔNG HỢP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4A840-0235-A34B-89FB-3E0C164B13DD}"/>
              </a:ext>
            </a:extLst>
          </p:cNvPr>
          <p:cNvSpPr txBox="1"/>
          <p:nvPr/>
        </p:nvSpPr>
        <p:spPr>
          <a:xfrm>
            <a:off x="1149491" y="509986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Sinh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5B747-C142-9E47-8095-1F5CC25CA76A}"/>
              </a:ext>
            </a:extLst>
          </p:cNvPr>
          <p:cNvSpPr txBox="1"/>
          <p:nvPr/>
        </p:nvSpPr>
        <p:spPr>
          <a:xfrm>
            <a:off x="3766230" y="457053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Đặng</a:t>
            </a:r>
            <a:r>
              <a:rPr lang="en-US" sz="2000" b="1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Minh </a:t>
            </a:r>
            <a:r>
              <a:rPr lang="en-US" sz="2000" b="1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Đạt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/>
            </a:r>
            <a:b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000" b="1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Nguyễn</a:t>
            </a:r>
            <a:r>
              <a:rPr lang="en-US" sz="2000" b="1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Hồng</a:t>
            </a:r>
            <a:r>
              <a:rPr lang="en-US" sz="2000" b="1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Nhật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/>
            </a:r>
            <a:b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000" b="1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Phạm</a:t>
            </a:r>
            <a:r>
              <a:rPr lang="en-US" sz="2000" b="1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Minh </a:t>
            </a:r>
            <a:r>
              <a:rPr lang="en-US" sz="2000" b="1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Khiêm</a:t>
            </a:r>
            <a:endParaRPr lang="en-US" sz="2000" b="1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BF99D-9038-FA47-9DDD-EF327AE273FB}"/>
              </a:ext>
            </a:extLst>
          </p:cNvPr>
          <p:cNvSpPr txBox="1"/>
          <p:nvPr/>
        </p:nvSpPr>
        <p:spPr>
          <a:xfrm>
            <a:off x="1018736" y="3687537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133F4-3811-BD49-AC53-7566D4AA6DBC}"/>
              </a:ext>
            </a:extLst>
          </p:cNvPr>
          <p:cNvSpPr txBox="1"/>
          <p:nvPr/>
        </p:nvSpPr>
        <p:spPr>
          <a:xfrm>
            <a:off x="3719110" y="3945646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2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lide Number Placeholder 55">
            <a:extLst>
              <a:ext uri="{FF2B5EF4-FFF2-40B4-BE49-F238E27FC236}">
                <a16:creationId xmlns:a16="http://schemas.microsoft.com/office/drawing/2014/main" id="{E6F6B5A0-7FF8-8C46-A710-C817A4181F56}"/>
              </a:ext>
            </a:extLst>
          </p:cNvPr>
          <p:cNvSpPr txBox="1">
            <a:spLocks/>
          </p:cNvSpPr>
          <p:nvPr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A4C1E5B-91B9-304C-B59D-766412A265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38A64E-0A94-4175-92D9-86174A00F9EB}"/>
              </a:ext>
            </a:extLst>
          </p:cNvPr>
          <p:cNvSpPr/>
          <p:nvPr/>
        </p:nvSpPr>
        <p:spPr>
          <a:xfrm>
            <a:off x="1737399" y="2361076"/>
            <a:ext cx="87172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HỆ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THỐNG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QUẢN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LÝ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ĐỒ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ÁN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SINH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VIÊN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1" name="Picture 6" descr="Image result for logo php">
            <a:extLst>
              <a:ext uri="{FF2B5EF4-FFF2-40B4-BE49-F238E27FC236}">
                <a16:creationId xmlns:a16="http://schemas.microsoft.com/office/drawing/2014/main" id="{19F2CEDD-C0CA-43FA-A4B8-79B01022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75" y="134717"/>
            <a:ext cx="1700845" cy="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698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695036" y="637784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1706" y="939302"/>
            <a:ext cx="4140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Image result for icon lựa chọn">
            <a:extLst>
              <a:ext uri="{FF2B5EF4-FFF2-40B4-BE49-F238E27FC236}">
                <a16:creationId xmlns:a16="http://schemas.microsoft.com/office/drawing/2014/main" id="{B1CAA983-4959-43AC-8980-192FC305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86" y="2357972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01B00-051B-461B-BFC7-744947FF4491}"/>
              </a:ext>
            </a:extLst>
          </p:cNvPr>
          <p:cNvSpPr txBox="1"/>
          <p:nvPr/>
        </p:nvSpPr>
        <p:spPr>
          <a:xfrm>
            <a:off x="4521321" y="1686338"/>
            <a:ext cx="7670679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Image result for icon lựa chọn">
            <a:extLst>
              <a:ext uri="{FF2B5EF4-FFF2-40B4-BE49-F238E27FC236}">
                <a16:creationId xmlns:a16="http://schemas.microsoft.com/office/drawing/2014/main" id="{9C5C7D3E-6CF7-43EF-84CE-1FE46696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87" y="1739852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10">
            <a:extLst>
              <a:ext uri="{FF2B5EF4-FFF2-40B4-BE49-F238E27FC236}">
                <a16:creationId xmlns:a16="http://schemas.microsoft.com/office/drawing/2014/main" id="{F15135E7-0101-4A05-9361-DBD94AAA9259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5DC7C-7836-4F59-9A0C-FBD88FCA4AC4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81E51-21DA-40C8-9ED5-20DE4C6BAC8F}"/>
              </a:ext>
            </a:extLst>
          </p:cNvPr>
          <p:cNvSpPr txBox="1"/>
          <p:nvPr/>
        </p:nvSpPr>
        <p:spPr>
          <a:xfrm>
            <a:off x="894824" y="316421"/>
            <a:ext cx="48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Image result for icon lựa chọn">
            <a:extLst>
              <a:ext uri="{FF2B5EF4-FFF2-40B4-BE49-F238E27FC236}">
                <a16:creationId xmlns:a16="http://schemas.microsoft.com/office/drawing/2014/main" id="{B1CAA983-4959-43AC-8980-192FC305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85" y="2945790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icon lựa chọn">
            <a:extLst>
              <a:ext uri="{FF2B5EF4-FFF2-40B4-BE49-F238E27FC236}">
                <a16:creationId xmlns:a16="http://schemas.microsoft.com/office/drawing/2014/main" id="{B1CAA983-4959-43AC-8980-192FC305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84" y="3571936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647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>
            <a:extLst>
              <a:ext uri="{FF2B5EF4-FFF2-40B4-BE49-F238E27FC236}">
                <a16:creationId xmlns:a16="http://schemas.microsoft.com/office/drawing/2014/main" id="{DEF08578-26D6-4340-9DF1-23D8CDD6F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116"/>
            <a:ext cx="12039280" cy="63380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894823" y="316421"/>
            <a:ext cx="432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33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4A758-4D2F-490D-A9DC-250165FAFCD4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DF402-07B2-406A-B19B-629581AAEAEF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EA4E12F5-67BD-4B82-86D3-5E61CFBDA799}"/>
              </a:ext>
            </a:extLst>
          </p:cNvPr>
          <p:cNvSpPr/>
          <p:nvPr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51DB21-51FB-4AAF-A105-4AD95F9EF6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4E0770-4BCA-0747-AAAB-3CDBD08C7B2C}"/>
              </a:ext>
            </a:extLst>
          </p:cNvPr>
          <p:cNvSpPr/>
          <p:nvPr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589B10-6768-BD41-9741-EF445C18D3E7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0C6B8-5FD4-A441-A333-9ED1DCCBAF08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6873FB38-0630-C84F-854A-885EDCA44CC4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2D339-60AD-7749-92AB-653335B9F304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30" name="Slide Number Placeholder 55">
            <a:extLst>
              <a:ext uri="{FF2B5EF4-FFF2-40B4-BE49-F238E27FC236}">
                <a16:creationId xmlns:a16="http://schemas.microsoft.com/office/drawing/2014/main" id="{DB4029B6-2A6F-6D49-A819-67A5E5F2A126}"/>
              </a:ext>
            </a:extLst>
          </p:cNvPr>
          <p:cNvSpPr txBox="1">
            <a:spLocks/>
          </p:cNvSpPr>
          <p:nvPr/>
        </p:nvSpPr>
        <p:spPr>
          <a:xfrm>
            <a:off x="11658851" y="6375268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5AF62A-B7B6-440A-A2B5-32C0C985D76A}"/>
              </a:ext>
            </a:extLst>
          </p:cNvPr>
          <p:cNvSpPr/>
          <p:nvPr/>
        </p:nvSpPr>
        <p:spPr>
          <a:xfrm>
            <a:off x="301615" y="1499184"/>
            <a:ext cx="11691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A38A4AD-DBFC-448F-BCDD-DE947121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4" y="259297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CDB58AC-05F1-504C-866F-5FFB9B549A7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0E9E66-6039-1145-9F62-11B9C1655CB5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21B0583-BED1-1046-AB54-AAB1E3E9FB1F}"/>
              </a:ext>
            </a:extLst>
          </p:cNvPr>
          <p:cNvSpPr/>
          <p:nvPr/>
        </p:nvSpPr>
        <p:spPr>
          <a:xfrm rot="10800000">
            <a:off x="6275036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1D62FF-9CE7-C549-A9C4-FB9CDADE2B9A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DC071E-1061-4B4F-8871-A320723553AF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1AA98EF7-7BB7-FA4F-BB4F-4F48476CA49C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9552CC-538E-F745-99B7-26DF45C305B0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50" name="Slide Number Placeholder 55">
            <a:extLst>
              <a:ext uri="{FF2B5EF4-FFF2-40B4-BE49-F238E27FC236}">
                <a16:creationId xmlns:a16="http://schemas.microsoft.com/office/drawing/2014/main" id="{23592428-6062-F947-ACAD-88F60D78B960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1448150-D050-2141-96D2-E8EAE88534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D2770D5-E9BA-CA4C-9247-C2BEE85DDA93}"/>
              </a:ext>
            </a:extLst>
          </p:cNvPr>
          <p:cNvSpPr/>
          <p:nvPr/>
        </p:nvSpPr>
        <p:spPr>
          <a:xfrm>
            <a:off x="5437395" y="789572"/>
            <a:ext cx="6649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3D4DE8A3-78C2-4CE7-B417-F99851497A65}"/>
              </a:ext>
            </a:extLst>
          </p:cNvPr>
          <p:cNvSpPr/>
          <p:nvPr/>
        </p:nvSpPr>
        <p:spPr>
          <a:xfrm>
            <a:off x="5695592" y="3344832"/>
            <a:ext cx="1196553" cy="119655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EB6298A9-4779-428D-94F8-0F1E237698B4}"/>
              </a:ext>
            </a:extLst>
          </p:cNvPr>
          <p:cNvGrpSpPr/>
          <p:nvPr/>
        </p:nvGrpSpPr>
        <p:grpSpPr>
          <a:xfrm>
            <a:off x="5777790" y="3427030"/>
            <a:ext cx="1032157" cy="1032157"/>
            <a:chOff x="4023402" y="3219622"/>
            <a:chExt cx="1080120" cy="1080120"/>
          </a:xfrm>
        </p:grpSpPr>
        <p:sp>
          <p:nvSpPr>
            <p:cNvPr id="30" name="Block Arc 3">
              <a:extLst>
                <a:ext uri="{FF2B5EF4-FFF2-40B4-BE49-F238E27FC236}">
                  <a16:creationId xmlns:a16="http://schemas.microsoft.com/office/drawing/2014/main" id="{52B283E9-BE72-4996-8E05-9E35A2312018}"/>
                </a:ext>
              </a:extLst>
            </p:cNvPr>
            <p:cNvSpPr/>
            <p:nvPr/>
          </p:nvSpPr>
          <p:spPr>
            <a:xfrm rot="18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4">
              <a:extLst>
                <a:ext uri="{FF2B5EF4-FFF2-40B4-BE49-F238E27FC236}">
                  <a16:creationId xmlns:a16="http://schemas.microsoft.com/office/drawing/2014/main" id="{3CB84BB5-0E88-488C-9880-1254EED188A6}"/>
                </a:ext>
              </a:extLst>
            </p:cNvPr>
            <p:cNvSpPr/>
            <p:nvPr/>
          </p:nvSpPr>
          <p:spPr>
            <a:xfrm rot="1908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BEFBCB5D-C575-4969-9FB8-DCAF1D1F8E7A}"/>
                </a:ext>
              </a:extLst>
            </p:cNvPr>
            <p:cNvSpPr/>
            <p:nvPr/>
          </p:nvSpPr>
          <p:spPr>
            <a:xfrm rot="147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6">
              <a:extLst>
                <a:ext uri="{FF2B5EF4-FFF2-40B4-BE49-F238E27FC236}">
                  <a16:creationId xmlns:a16="http://schemas.microsoft.com/office/drawing/2014/main" id="{86CFB9FE-A6E1-4258-A134-CCA362B6EA92}"/>
                </a:ext>
              </a:extLst>
            </p:cNvPr>
            <p:cNvSpPr/>
            <p:nvPr/>
          </p:nvSpPr>
          <p:spPr>
            <a:xfrm rot="1044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7">
              <a:extLst>
                <a:ext uri="{FF2B5EF4-FFF2-40B4-BE49-F238E27FC236}">
                  <a16:creationId xmlns:a16="http://schemas.microsoft.com/office/drawing/2014/main" id="{C3A4BD81-BDB1-43DF-B9E3-F066C946D6DC}"/>
                </a:ext>
              </a:extLst>
            </p:cNvPr>
            <p:cNvSpPr/>
            <p:nvPr/>
          </p:nvSpPr>
          <p:spPr>
            <a:xfrm rot="612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A21FD587-BD63-4793-9C4A-91C42A0B3096}"/>
              </a:ext>
            </a:extLst>
          </p:cNvPr>
          <p:cNvGrpSpPr/>
          <p:nvPr/>
        </p:nvGrpSpPr>
        <p:grpSpPr>
          <a:xfrm>
            <a:off x="4091486" y="1882963"/>
            <a:ext cx="4428772" cy="4259759"/>
            <a:chOff x="2185685" y="1605569"/>
            <a:chExt cx="4731783" cy="4551210"/>
          </a:xfrm>
        </p:grpSpPr>
        <p:grpSp>
          <p:nvGrpSpPr>
            <p:cNvPr id="36" name="Group 9">
              <a:extLst>
                <a:ext uri="{FF2B5EF4-FFF2-40B4-BE49-F238E27FC236}">
                  <a16:creationId xmlns:a16="http://schemas.microsoft.com/office/drawing/2014/main" id="{19F921EA-348F-4884-A9F9-5FF324A7B802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69" name="Teardrop 4">
                <a:extLst>
                  <a:ext uri="{FF2B5EF4-FFF2-40B4-BE49-F238E27FC236}">
                    <a16:creationId xmlns:a16="http://schemas.microsoft.com/office/drawing/2014/main" id="{2F940040-0CD1-4B5C-A057-9502CA1678BF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23">
                <a:extLst>
                  <a:ext uri="{FF2B5EF4-FFF2-40B4-BE49-F238E27FC236}">
                    <a16:creationId xmlns:a16="http://schemas.microsoft.com/office/drawing/2014/main" id="{4F5BE04A-DD62-450C-B263-FFB69FAD411A}"/>
                  </a:ext>
                </a:extLst>
              </p:cNvPr>
              <p:cNvSpPr/>
              <p:nvPr/>
            </p:nvSpPr>
            <p:spPr>
              <a:xfrm rot="18000000">
                <a:off x="4136683" y="1760831"/>
                <a:ext cx="842834" cy="8428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3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id="{BE062D98-FC20-4CAE-BD16-2D6AADC0757D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67" name="Teardrop 4">
                <a:extLst>
                  <a:ext uri="{FF2B5EF4-FFF2-40B4-BE49-F238E27FC236}">
                    <a16:creationId xmlns:a16="http://schemas.microsoft.com/office/drawing/2014/main" id="{1CF5334E-1589-4A90-B581-309CD008AAEB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21">
                <a:extLst>
                  <a:ext uri="{FF2B5EF4-FFF2-40B4-BE49-F238E27FC236}">
                    <a16:creationId xmlns:a16="http://schemas.microsoft.com/office/drawing/2014/main" id="{278660AC-98FB-4B30-A331-F109A989BEEE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A28523FE-84CA-491E-B8B3-09A4847BFCCA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65" name="Teardrop 4">
                <a:extLst>
                  <a:ext uri="{FF2B5EF4-FFF2-40B4-BE49-F238E27FC236}">
                    <a16:creationId xmlns:a16="http://schemas.microsoft.com/office/drawing/2014/main" id="{9523B1D2-B678-4C19-8400-F6D7283F5CF7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19">
                <a:extLst>
                  <a:ext uri="{FF2B5EF4-FFF2-40B4-BE49-F238E27FC236}">
                    <a16:creationId xmlns:a16="http://schemas.microsoft.com/office/drawing/2014/main" id="{63431CA7-812A-48EB-AD0C-3FFBC0889C99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9" name="Group 12">
              <a:extLst>
                <a:ext uri="{FF2B5EF4-FFF2-40B4-BE49-F238E27FC236}">
                  <a16:creationId xmlns:a16="http://schemas.microsoft.com/office/drawing/2014/main" id="{D52E0A2F-519E-400E-BEB6-B41C5ED7652C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54" name="Teardrop 4">
                <a:extLst>
                  <a:ext uri="{FF2B5EF4-FFF2-40B4-BE49-F238E27FC236}">
                    <a16:creationId xmlns:a16="http://schemas.microsoft.com/office/drawing/2014/main" id="{ECB81124-2602-4ED0-9C25-19C885FD721D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17">
                <a:extLst>
                  <a:ext uri="{FF2B5EF4-FFF2-40B4-BE49-F238E27FC236}">
                    <a16:creationId xmlns:a16="http://schemas.microsoft.com/office/drawing/2014/main" id="{E16D5DB3-56EE-43C2-B365-6D93D57216D8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" name="Group 13">
              <a:extLst>
                <a:ext uri="{FF2B5EF4-FFF2-40B4-BE49-F238E27FC236}">
                  <a16:creationId xmlns:a16="http://schemas.microsoft.com/office/drawing/2014/main" id="{84E8CDDB-C5BA-43B9-A4BD-024B1F9E9855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42" name="Teardrop 4">
                <a:extLst>
                  <a:ext uri="{FF2B5EF4-FFF2-40B4-BE49-F238E27FC236}">
                    <a16:creationId xmlns:a16="http://schemas.microsoft.com/office/drawing/2014/main" id="{1ED8DE0C-CB3E-4FD2-BD17-01A2C62E2956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15">
                <a:extLst>
                  <a:ext uri="{FF2B5EF4-FFF2-40B4-BE49-F238E27FC236}">
                    <a16:creationId xmlns:a16="http://schemas.microsoft.com/office/drawing/2014/main" id="{304A753E-47CB-444C-AF46-FBF6D4C3483A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29B9DB4-52A0-4B3E-BFB6-A84F19C1732F}"/>
              </a:ext>
            </a:extLst>
          </p:cNvPr>
          <p:cNvSpPr txBox="1"/>
          <p:nvPr/>
        </p:nvSpPr>
        <p:spPr>
          <a:xfrm>
            <a:off x="1388132" y="3455236"/>
            <a:ext cx="26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altLang="ko-KR" sz="2400" b="1" dirty="0">
                <a:solidFill>
                  <a:srgbClr val="002060"/>
                </a:solidFill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B7064B-0FA0-4209-9B1F-4A1EB222A08B}"/>
              </a:ext>
            </a:extLst>
          </p:cNvPr>
          <p:cNvSpPr txBox="1"/>
          <p:nvPr/>
        </p:nvSpPr>
        <p:spPr>
          <a:xfrm>
            <a:off x="1917348" y="1954709"/>
            <a:ext cx="306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08D10-2CBF-450F-9402-B6A3D53599FE}"/>
              </a:ext>
            </a:extLst>
          </p:cNvPr>
          <p:cNvSpPr txBox="1"/>
          <p:nvPr/>
        </p:nvSpPr>
        <p:spPr>
          <a:xfrm>
            <a:off x="2933351" y="5481898"/>
            <a:ext cx="233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577886-7ACA-4550-A4EE-74F3EA7567EF}"/>
              </a:ext>
            </a:extLst>
          </p:cNvPr>
          <p:cNvSpPr txBox="1"/>
          <p:nvPr/>
        </p:nvSpPr>
        <p:spPr>
          <a:xfrm>
            <a:off x="8544585" y="4371922"/>
            <a:ext cx="301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81D79B-1278-4F7F-AE85-1B0878A2BB98}"/>
              </a:ext>
            </a:extLst>
          </p:cNvPr>
          <p:cNvSpPr txBox="1"/>
          <p:nvPr/>
        </p:nvSpPr>
        <p:spPr>
          <a:xfrm>
            <a:off x="8129585" y="2304768"/>
            <a:ext cx="328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A4471-1C39-4C87-AC4E-3E960187DAEA}"/>
              </a:ext>
            </a:extLst>
          </p:cNvPr>
          <p:cNvSpPr/>
          <p:nvPr/>
        </p:nvSpPr>
        <p:spPr>
          <a:xfrm>
            <a:off x="7608668" y="4289908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3BCBBD6-600B-4EB5-AFD7-34601446C4F4}"/>
              </a:ext>
            </a:extLst>
          </p:cNvPr>
          <p:cNvSpPr/>
          <p:nvPr/>
        </p:nvSpPr>
        <p:spPr>
          <a:xfrm>
            <a:off x="5518979" y="5282364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E38EFB-2901-48A6-9B9B-57FE6C0107B0}"/>
              </a:ext>
            </a:extLst>
          </p:cNvPr>
          <p:cNvSpPr/>
          <p:nvPr/>
        </p:nvSpPr>
        <p:spPr>
          <a:xfrm>
            <a:off x="4335823" y="3667582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0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0F0306-85C1-4901-B472-E00983564857}"/>
              </a:ext>
            </a:extLst>
          </p:cNvPr>
          <p:cNvSpPr/>
          <p:nvPr/>
        </p:nvSpPr>
        <p:spPr>
          <a:xfrm>
            <a:off x="5221706" y="2136547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6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/>
      <p:bldP spid="78" grpId="0"/>
      <p:bldP spid="81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825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2DC80127-5365-4DED-8609-28907C4DD9DE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27C22-6791-48B0-81C1-67A8E8926C89}"/>
              </a:ext>
            </a:extLst>
          </p:cNvPr>
          <p:cNvSpPr txBox="1"/>
          <p:nvPr/>
        </p:nvSpPr>
        <p:spPr>
          <a:xfrm>
            <a:off x="12975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47EC1-0CA3-4DB4-B66C-0E8AD35ADBA9}"/>
              </a:ext>
            </a:extLst>
          </p:cNvPr>
          <p:cNvSpPr txBox="1"/>
          <p:nvPr/>
        </p:nvSpPr>
        <p:spPr>
          <a:xfrm>
            <a:off x="936415" y="297153"/>
            <a:ext cx="263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4FD02-5635-4951-BA8F-79C8A4C2BEFE}"/>
              </a:ext>
            </a:extLst>
          </p:cNvPr>
          <p:cNvSpPr/>
          <p:nvPr/>
        </p:nvSpPr>
        <p:spPr>
          <a:xfrm>
            <a:off x="3328255" y="1224766"/>
            <a:ext cx="4998484" cy="46166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A59C98-8589-4F62-99A6-4C70A287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49" y="2811772"/>
            <a:ext cx="2819400" cy="3914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46" y="1908264"/>
            <a:ext cx="7674502" cy="40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825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2DC80127-5365-4DED-8609-28907C4DD9DE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27C22-6791-48B0-81C1-67A8E8926C89}"/>
              </a:ext>
            </a:extLst>
          </p:cNvPr>
          <p:cNvSpPr txBox="1"/>
          <p:nvPr/>
        </p:nvSpPr>
        <p:spPr>
          <a:xfrm>
            <a:off x="12975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47EC1-0CA3-4DB4-B66C-0E8AD35ADBA9}"/>
              </a:ext>
            </a:extLst>
          </p:cNvPr>
          <p:cNvSpPr txBox="1"/>
          <p:nvPr/>
        </p:nvSpPr>
        <p:spPr>
          <a:xfrm>
            <a:off x="936415" y="297153"/>
            <a:ext cx="344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A59C98-8589-4F62-99A6-4C70A287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812" y="2880196"/>
            <a:ext cx="2819400" cy="39147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0DBDF7-6424-43F0-8EA7-1FE22BFE4927}"/>
              </a:ext>
            </a:extLst>
          </p:cNvPr>
          <p:cNvSpPr/>
          <p:nvPr/>
        </p:nvSpPr>
        <p:spPr>
          <a:xfrm>
            <a:off x="3803624" y="1158021"/>
            <a:ext cx="6125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702"/>
            <a:ext cx="3281906" cy="1846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62" y="2081377"/>
            <a:ext cx="2465877" cy="16447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55" y="4360228"/>
            <a:ext cx="2809229" cy="14704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4" y="1826796"/>
            <a:ext cx="2857500" cy="160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06" y="4224803"/>
            <a:ext cx="3571875" cy="12763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17" y="1861943"/>
            <a:ext cx="2885091" cy="17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746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894824" y="316421"/>
            <a:ext cx="457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6023B3-2CED-4804-841B-34FF1F281A15}"/>
              </a:ext>
            </a:extLst>
          </p:cNvPr>
          <p:cNvSpPr/>
          <p:nvPr/>
        </p:nvSpPr>
        <p:spPr>
          <a:xfrm>
            <a:off x="786714" y="853155"/>
            <a:ext cx="4453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09" y="1314820"/>
            <a:ext cx="786820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0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894824" y="316421"/>
            <a:ext cx="457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6023B3-2CED-4804-841B-34FF1F281A15}"/>
              </a:ext>
            </a:extLst>
          </p:cNvPr>
          <p:cNvSpPr/>
          <p:nvPr/>
        </p:nvSpPr>
        <p:spPr>
          <a:xfrm>
            <a:off x="786714" y="853155"/>
            <a:ext cx="5769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Relationship Diagram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4" y="1378750"/>
            <a:ext cx="9466652" cy="50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876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948442" y="267978"/>
            <a:ext cx="249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2" y="811458"/>
            <a:ext cx="9526137" cy="5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33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698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695036" y="637784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1706" y="939302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Image result for icon lựa chọn">
            <a:extLst>
              <a:ext uri="{FF2B5EF4-FFF2-40B4-BE49-F238E27FC236}">
                <a16:creationId xmlns:a16="http://schemas.microsoft.com/office/drawing/2014/main" id="{B1CAA983-4959-43AC-8980-192FC305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5" y="2279087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icon lựa chọn">
            <a:extLst>
              <a:ext uri="{FF2B5EF4-FFF2-40B4-BE49-F238E27FC236}">
                <a16:creationId xmlns:a16="http://schemas.microsoft.com/office/drawing/2014/main" id="{84E34D8A-CDF9-46BE-B5C5-EC9D5DA3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6" y="2884607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icon lựa chọn">
            <a:extLst>
              <a:ext uri="{FF2B5EF4-FFF2-40B4-BE49-F238E27FC236}">
                <a16:creationId xmlns:a16="http://schemas.microsoft.com/office/drawing/2014/main" id="{6879D507-70C1-4F93-B70A-565145CA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4" y="3479003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01B00-051B-461B-BFC7-744947FF4491}"/>
              </a:ext>
            </a:extLst>
          </p:cNvPr>
          <p:cNvSpPr txBox="1"/>
          <p:nvPr/>
        </p:nvSpPr>
        <p:spPr>
          <a:xfrm>
            <a:off x="4790941" y="1637617"/>
            <a:ext cx="7401059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sz="2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tiết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ộp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US" sz="2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Image result for icon lựa chọn">
            <a:extLst>
              <a:ext uri="{FF2B5EF4-FFF2-40B4-BE49-F238E27FC236}">
                <a16:creationId xmlns:a16="http://schemas.microsoft.com/office/drawing/2014/main" id="{9C5C7D3E-6CF7-43EF-84CE-1FE46696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6" y="1660967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10">
            <a:extLst>
              <a:ext uri="{FF2B5EF4-FFF2-40B4-BE49-F238E27FC236}">
                <a16:creationId xmlns:a16="http://schemas.microsoft.com/office/drawing/2014/main" id="{F15135E7-0101-4A05-9361-DBD94AAA9259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5DC7C-7836-4F59-9A0C-FBD88FCA4AC4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81E51-21DA-40C8-9ED5-20DE4C6BAC8F}"/>
              </a:ext>
            </a:extLst>
          </p:cNvPr>
          <p:cNvSpPr txBox="1"/>
          <p:nvPr/>
        </p:nvSpPr>
        <p:spPr>
          <a:xfrm>
            <a:off x="894824" y="316421"/>
            <a:ext cx="48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2" descr="Image result for icon lựa chọn">
            <a:extLst>
              <a:ext uri="{FF2B5EF4-FFF2-40B4-BE49-F238E27FC236}">
                <a16:creationId xmlns:a16="http://schemas.microsoft.com/office/drawing/2014/main" id="{CB845F8E-1627-4230-880E-3072058F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3" y="4120940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icon lựa chọn">
            <a:extLst>
              <a:ext uri="{FF2B5EF4-FFF2-40B4-BE49-F238E27FC236}">
                <a16:creationId xmlns:a16="http://schemas.microsoft.com/office/drawing/2014/main" id="{36863A0C-319C-4982-8981-C9A8B48D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2" y="4712890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24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698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695036" y="637784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805" y="541610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Image result for icon lựa chọn">
            <a:extLst>
              <a:ext uri="{FF2B5EF4-FFF2-40B4-BE49-F238E27FC236}">
                <a16:creationId xmlns:a16="http://schemas.microsoft.com/office/drawing/2014/main" id="{B1CAA983-4959-43AC-8980-192FC305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53" y="2186436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icon lựa chọn">
            <a:extLst>
              <a:ext uri="{FF2B5EF4-FFF2-40B4-BE49-F238E27FC236}">
                <a16:creationId xmlns:a16="http://schemas.microsoft.com/office/drawing/2014/main" id="{84E34D8A-CDF9-46BE-B5C5-EC9D5DA3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54" y="2791956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icon lựa chọn">
            <a:extLst>
              <a:ext uri="{FF2B5EF4-FFF2-40B4-BE49-F238E27FC236}">
                <a16:creationId xmlns:a16="http://schemas.microsoft.com/office/drawing/2014/main" id="{6879D507-70C1-4F93-B70A-565145CA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52" y="3386352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01B00-051B-461B-BFC7-744947FF4491}"/>
              </a:ext>
            </a:extLst>
          </p:cNvPr>
          <p:cNvSpPr txBox="1"/>
          <p:nvPr/>
        </p:nvSpPr>
        <p:spPr>
          <a:xfrm>
            <a:off x="5344387" y="1010057"/>
            <a:ext cx="6847613" cy="5483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dừng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Chấm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2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endParaRPr lang="en-US" sz="22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Image result for icon lựa chọn">
            <a:extLst>
              <a:ext uri="{FF2B5EF4-FFF2-40B4-BE49-F238E27FC236}">
                <a16:creationId xmlns:a16="http://schemas.microsoft.com/office/drawing/2014/main" id="{9C5C7D3E-6CF7-43EF-84CE-1FE46696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75" y="1555437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10">
            <a:extLst>
              <a:ext uri="{FF2B5EF4-FFF2-40B4-BE49-F238E27FC236}">
                <a16:creationId xmlns:a16="http://schemas.microsoft.com/office/drawing/2014/main" id="{F15135E7-0101-4A05-9361-DBD94AAA9259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5DC7C-7836-4F59-9A0C-FBD88FCA4AC4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81E51-21DA-40C8-9ED5-20DE4C6BAC8F}"/>
              </a:ext>
            </a:extLst>
          </p:cNvPr>
          <p:cNvSpPr txBox="1"/>
          <p:nvPr/>
        </p:nvSpPr>
        <p:spPr>
          <a:xfrm>
            <a:off x="894824" y="316421"/>
            <a:ext cx="48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2" descr="Image result for icon lựa chọn">
            <a:extLst>
              <a:ext uri="{FF2B5EF4-FFF2-40B4-BE49-F238E27FC236}">
                <a16:creationId xmlns:a16="http://schemas.microsoft.com/office/drawing/2014/main" id="{CB845F8E-1627-4230-880E-3072058F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72" y="4028289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icon lựa chọn">
            <a:extLst>
              <a:ext uri="{FF2B5EF4-FFF2-40B4-BE49-F238E27FC236}">
                <a16:creationId xmlns:a16="http://schemas.microsoft.com/office/drawing/2014/main" id="{36863A0C-319C-4982-8981-C9A8B48D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71" y="4620239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icon lựa chọn">
            <a:extLst>
              <a:ext uri="{FF2B5EF4-FFF2-40B4-BE49-F238E27FC236}">
                <a16:creationId xmlns:a16="http://schemas.microsoft.com/office/drawing/2014/main" id="{4CE22DDB-0076-44F6-A75E-B4D93993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91" y="5197646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icon lựa chọn">
            <a:extLst>
              <a:ext uri="{FF2B5EF4-FFF2-40B4-BE49-F238E27FC236}">
                <a16:creationId xmlns:a16="http://schemas.microsoft.com/office/drawing/2014/main" id="{3B793F74-2979-4218-962D-D1808021A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48" y="949614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icon lựa chọn">
            <a:extLst>
              <a:ext uri="{FF2B5EF4-FFF2-40B4-BE49-F238E27FC236}">
                <a16:creationId xmlns:a16="http://schemas.microsoft.com/office/drawing/2014/main" id="{BA209CAC-E1F0-4EB0-9AF4-2287E577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68" y="5738171"/>
            <a:ext cx="539235" cy="5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49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365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Raleway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nhat nguyen</cp:lastModifiedBy>
  <cp:revision>273</cp:revision>
  <dcterms:created xsi:type="dcterms:W3CDTF">2018-09-03T02:52:20Z</dcterms:created>
  <dcterms:modified xsi:type="dcterms:W3CDTF">2020-06-29T17:00:19Z</dcterms:modified>
</cp:coreProperties>
</file>