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6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861"/>
  </p:normalViewPr>
  <p:slideViewPr>
    <p:cSldViewPr snapToGrid="0" snapToObjects="1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455F-6B1A-CA42-97C9-C6BEF92EA58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774B-C939-9643-A2B5-F6F0142C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4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827"/>
          </a:xfrm>
        </p:spPr>
        <p:txBody>
          <a:bodyPr>
            <a:normAutofit/>
          </a:bodyPr>
          <a:lstStyle/>
          <a:p>
            <a:r>
              <a:rPr lang="en-US" sz="7200" dirty="0"/>
              <a:t>		Goal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869" y="3850624"/>
            <a:ext cx="9144000" cy="188501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     							Aaron Kirby</a:t>
            </a:r>
          </a:p>
          <a:p>
            <a:pPr algn="r"/>
            <a:r>
              <a:rPr lang="en-US" dirty="0"/>
              <a:t>                    						Krishna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Ayinala</a:t>
            </a:r>
            <a:endParaRPr lang="en-US" dirty="0"/>
          </a:p>
          <a:p>
            <a:pPr algn="r"/>
            <a:r>
              <a:rPr lang="en-US" dirty="0"/>
              <a:t>              							</a:t>
            </a:r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Bonthu</a:t>
            </a:r>
            <a:endParaRPr lang="en-US" dirty="0"/>
          </a:p>
          <a:p>
            <a:pPr algn="r"/>
            <a:r>
              <a:rPr lang="en-US" dirty="0"/>
              <a:t>              							</a:t>
            </a:r>
            <a:r>
              <a:rPr lang="en-US" dirty="0" err="1"/>
              <a:t>Sathvika</a:t>
            </a:r>
            <a:r>
              <a:rPr lang="en-US" dirty="0"/>
              <a:t> </a:t>
            </a:r>
            <a:r>
              <a:rPr lang="en-US" dirty="0" err="1"/>
              <a:t>Komalla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537"/>
          </a:xfrm>
        </p:spPr>
        <p:txBody>
          <a:bodyPr>
            <a:normAutofit/>
          </a:bodyPr>
          <a:lstStyle/>
          <a:p>
            <a:r>
              <a:rPr lang="en-US" sz="2800" dirty="0"/>
              <a:t>Every task must be associated with a goal. In order to do that, a goal has to be declared before defining its related tasks</a:t>
            </a:r>
          </a:p>
          <a:p>
            <a:r>
              <a:rPr lang="en-US" sz="2800" dirty="0"/>
              <a:t>We use </a:t>
            </a:r>
            <a:r>
              <a:rPr lang="en-US" sz="2800" dirty="0" err="1"/>
              <a:t>CafeObj</a:t>
            </a:r>
            <a:r>
              <a:rPr lang="en-US" sz="2800" dirty="0"/>
              <a:t> formal specification language to formalize the above requirement.</a:t>
            </a:r>
          </a:p>
        </p:txBody>
      </p:sp>
    </p:spTree>
    <p:extLst>
      <p:ext uri="{BB962C8B-B14F-4D97-AF65-F5344CB8AC3E}">
        <p14:creationId xmlns:p14="http://schemas.microsoft.com/office/powerpoint/2010/main" val="15471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6F2-C5C7-E24C-B171-4EE6436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FAF2-B216-D74B-8EA4-E352F782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659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 </a:t>
            </a:r>
            <a:r>
              <a:rPr lang="en-US" dirty="0" err="1"/>
              <a:t>MyGoals</a:t>
            </a:r>
            <a:r>
              <a:rPr lang="en-US" dirty="0"/>
              <a:t>*{</a:t>
            </a:r>
          </a:p>
          <a:p>
            <a:pPr marL="0" indent="0">
              <a:buNone/>
            </a:pPr>
            <a:r>
              <a:rPr lang="en-US" dirty="0"/>
              <a:t>	protecting(STRING) </a:t>
            </a:r>
            <a:r>
              <a:rPr lang="mr-IN" dirty="0"/>
              <a:t>–</a:t>
            </a:r>
            <a:r>
              <a:rPr lang="en-US" dirty="0"/>
              <a:t> predefined type: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goalid</a:t>
            </a:r>
            <a:r>
              <a:rPr lang="en-US" dirty="0"/>
              <a:t>(create) = empty-list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goalid</a:t>
            </a:r>
            <a:r>
              <a:rPr lang="en-US" dirty="0"/>
              <a:t>(task(</a:t>
            </a:r>
            <a:r>
              <a:rPr lang="en-US" dirty="0" err="1"/>
              <a:t>create,S</a:t>
            </a:r>
            <a:r>
              <a:rPr lang="en-US" dirty="0"/>
              <a:t>)) = S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checkGoalID</a:t>
            </a:r>
            <a:r>
              <a:rPr lang="en-US" dirty="0"/>
              <a:t>(create, </a:t>
            </a:r>
            <a:r>
              <a:rPr lang="en-US" dirty="0" err="1"/>
              <a:t>goalID</a:t>
            </a:r>
            <a:r>
              <a:rPr lang="en-US" dirty="0"/>
              <a:t>) =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chackGoalID</a:t>
            </a:r>
            <a:r>
              <a:rPr lang="en-US" dirty="0"/>
              <a:t> (task(</a:t>
            </a:r>
            <a:r>
              <a:rPr lang="en-US" dirty="0" err="1"/>
              <a:t>T,goalid</a:t>
            </a:r>
            <a:r>
              <a:rPr lang="en-US" dirty="0"/>
              <a:t>), </a:t>
            </a:r>
            <a:r>
              <a:rPr lang="en-US" dirty="0" err="1"/>
              <a:t>goalID</a:t>
            </a:r>
            <a:r>
              <a:rPr lang="en-US" dirty="0"/>
              <a:t>) = true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taskID</a:t>
            </a:r>
            <a:r>
              <a:rPr lang="en-US" dirty="0"/>
              <a:t>(create) = empty-list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taskID</a:t>
            </a:r>
            <a:r>
              <a:rPr lang="en-US" dirty="0"/>
              <a:t>(task(</a:t>
            </a:r>
            <a:r>
              <a:rPr lang="en-US" dirty="0" err="1"/>
              <a:t>create,S</a:t>
            </a:r>
            <a:r>
              <a:rPr lang="en-US" dirty="0"/>
              <a:t>)) = S .</a:t>
            </a:r>
          </a:p>
          <a:p>
            <a:pPr marL="0" indent="0">
              <a:buNone/>
            </a:pPr>
            <a:r>
              <a:rPr lang="en-US" dirty="0"/>
              <a:t>	eq </a:t>
            </a:r>
            <a:r>
              <a:rPr lang="en-US" dirty="0" err="1"/>
              <a:t>taskID</a:t>
            </a:r>
            <a:r>
              <a:rPr lang="en-US"/>
              <a:t> (task(</a:t>
            </a:r>
            <a:r>
              <a:rPr lang="en-US" dirty="0"/>
              <a:t>T,S)) = </a:t>
            </a:r>
            <a:r>
              <a:rPr lang="en-US" dirty="0" err="1"/>
              <a:t>taskid</a:t>
            </a:r>
            <a:r>
              <a:rPr lang="en-US" dirty="0"/>
              <a:t> (S) .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1AAEA-33C1-B845-95BD-32004E6BA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2261"/>
          </a:xfrm>
        </p:spPr>
      </p:pic>
    </p:spTree>
    <p:extLst>
      <p:ext uri="{BB962C8B-B14F-4D97-AF65-F5344CB8AC3E}">
        <p14:creationId xmlns:p14="http://schemas.microsoft.com/office/powerpoint/2010/main" val="13324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Goal Tracker is a stand-alone application designed for use by a single user.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It will organize a user’s task list in order to meet a goal.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It will help user by prioritizing entered tasks.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Useful for individuals with no goals, or those poor at prioritizing their time or energy.</a:t>
            </a:r>
          </a:p>
        </p:txBody>
      </p:sp>
    </p:spTree>
    <p:extLst>
      <p:ext uri="{BB962C8B-B14F-4D97-AF65-F5344CB8AC3E}">
        <p14:creationId xmlns:p14="http://schemas.microsoft.com/office/powerpoint/2010/main" val="16377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1D9E-B0E2-0040-98F1-61552992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6302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pic>
        <p:nvPicPr>
          <p:cNvPr id="4" name="Picture 2" descr="https://lh5.googleusercontent.com/HHDhILg8WGnyjt1tmOekYFHa1MSeex8d7LPLDtQZEFV_9unfJXiCwVnMlSw6udmivKtgDBO3q_yf0GaWff-9W0fPJVl4I2fNch-DadMyU0DsRu5gA9lv57fZKYZ67ODrRBEIA63q">
            <a:extLst>
              <a:ext uri="{FF2B5EF4-FFF2-40B4-BE49-F238E27FC236}">
                <a16:creationId xmlns:a16="http://schemas.microsoft.com/office/drawing/2014/main" id="{A6316C0A-C1AC-EB4C-A4D8-674829B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2" y="1857081"/>
            <a:ext cx="8527195" cy="38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/>
              <a:t>A user can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create goal.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create tasks associated with a goal.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view tasks in month-view.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sort and prioritize tasks.</a:t>
            </a:r>
          </a:p>
        </p:txBody>
      </p:sp>
    </p:spTree>
    <p:extLst>
      <p:ext uri="{BB962C8B-B14F-4D97-AF65-F5344CB8AC3E}">
        <p14:creationId xmlns:p14="http://schemas.microsoft.com/office/powerpoint/2010/main" val="1272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60F-C33D-4313-B32E-04964583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A833-EAB7-452B-B5ED-7466835E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Adding and viewing tasks</a:t>
            </a:r>
          </a:p>
          <a:p>
            <a:r>
              <a:rPr lang="en-US" sz="2800" dirty="0"/>
              <a:t>The tasks are prioritized by color</a:t>
            </a:r>
          </a:p>
          <a:p>
            <a:r>
              <a:rPr lang="en-US" sz="2800" dirty="0"/>
              <a:t>Red = urgent &amp; important</a:t>
            </a:r>
          </a:p>
          <a:p>
            <a:r>
              <a:rPr lang="en-US" sz="2800" dirty="0"/>
              <a:t>Orange = urgent, but not important</a:t>
            </a:r>
          </a:p>
          <a:p>
            <a:r>
              <a:rPr lang="en-US" sz="2800" dirty="0"/>
              <a:t>Green = not urgent, but important</a:t>
            </a:r>
          </a:p>
          <a:p>
            <a:r>
              <a:rPr lang="en-US" sz="2800" dirty="0"/>
              <a:t>Black = not urgent or important</a:t>
            </a:r>
          </a:p>
        </p:txBody>
      </p:sp>
    </p:spTree>
    <p:extLst>
      <p:ext uri="{BB962C8B-B14F-4D97-AF65-F5344CB8AC3E}">
        <p14:creationId xmlns:p14="http://schemas.microsoft.com/office/powerpoint/2010/main" val="31583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Development view</a:t>
            </a:r>
            <a:endParaRPr lang="en-US" dirty="0"/>
          </a:p>
        </p:txBody>
      </p:sp>
      <p:pic>
        <p:nvPicPr>
          <p:cNvPr id="1028" name="Picture 4" descr="https://lh5.googleusercontent.com/2lHMYHRMyHojuIKgwuwc51m-Tp7b-D87j1S8gfjJS-xjzrjLaQWGUlZsfhCY8QIPTdvppu8SkaEg4XjNOHJh_WM5VacrU7-nQrL7ygp7bQSVZjA65Lohqr6W1jGrA__iw1QRCe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634" y="2016125"/>
            <a:ext cx="515905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7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Deployment view</a:t>
            </a:r>
          </a:p>
        </p:txBody>
      </p:sp>
      <p:pic>
        <p:nvPicPr>
          <p:cNvPr id="3074" name="Picture 2" descr="https://lh4.googleusercontent.com/KDznQRLgAlOFy5Q9icXKFQBq6cqM4Tc1E4mNVgD3qZ372toWZ9II8JCQXmIw_8WfyBmYHVMAoFAxwM9htVNilZfN_luDfA1ELx6FHzcI5zh9a578OEzrn3IeHul6iAa-gZuFxIm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76" y="2016125"/>
            <a:ext cx="371817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0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Usability: concerned with specifying the user interface and end-end user interactions with the system.</a:t>
            </a:r>
          </a:p>
          <a:p>
            <a:pPr>
              <a:buFont typeface="Arial" charset="0"/>
              <a:buChar char="•"/>
            </a:pPr>
            <a:r>
              <a:rPr lang="en-US" dirty="0"/>
              <a:t>Usability Factors: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Ease of learning:</a:t>
            </a:r>
            <a:r>
              <a:rPr lang="en-US" b="1" dirty="0"/>
              <a:t> </a:t>
            </a:r>
            <a:r>
              <a:rPr lang="en-US" dirty="0"/>
              <a:t>Is the Goal Tracker application easy to learn for various users?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Task Efficiency: Does frequent users perform their tasks efficiently?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4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requirements(cont..)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metrics: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Measure: Number of mouse clicks required by user for creating tasks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Measuring Usability: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Task 1 : Creating a goal by the user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Task 2 : Creating a task by the user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Requirements: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Max 3 mouse clicks for user to create and save a goal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Max 2 mouse clicks for user to create and save task </a:t>
            </a:r>
          </a:p>
        </p:txBody>
      </p:sp>
    </p:spTree>
    <p:extLst>
      <p:ext uri="{BB962C8B-B14F-4D97-AF65-F5344CB8AC3E}">
        <p14:creationId xmlns:p14="http://schemas.microsoft.com/office/powerpoint/2010/main" val="586068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{695E6D8F-26B5-0B40-AC38-7E0972302F67}tf10001119</Template>
  <TotalTime>144</TotalTime>
  <Words>280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Mangal</vt:lpstr>
      <vt:lpstr>Gallery</vt:lpstr>
      <vt:lpstr>  Goal tracker</vt:lpstr>
      <vt:lpstr>Overview</vt:lpstr>
      <vt:lpstr>Goals</vt:lpstr>
      <vt:lpstr>Functional Requirements</vt:lpstr>
      <vt:lpstr>dEMO</vt:lpstr>
      <vt:lpstr> Development view</vt:lpstr>
      <vt:lpstr>Deployment view</vt:lpstr>
      <vt:lpstr>Quality Requirements</vt:lpstr>
      <vt:lpstr>Quality requirements(cont..)</vt:lpstr>
      <vt:lpstr>Formalization</vt:lpstr>
      <vt:lpstr>Formalization(contd..)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</dc:title>
  <dc:creator>Microsoft Office User</dc:creator>
  <cp:lastModifiedBy>KirbyPC</cp:lastModifiedBy>
  <cp:revision>17</cp:revision>
  <dcterms:created xsi:type="dcterms:W3CDTF">2018-11-21T22:26:14Z</dcterms:created>
  <dcterms:modified xsi:type="dcterms:W3CDTF">2018-11-28T00:19:14Z</dcterms:modified>
</cp:coreProperties>
</file>