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5/8/2014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5/8/2014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5/8/2014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 4357 Final Project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246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52964"/>
            <a:ext cx="10058400" cy="1450757"/>
          </a:xfrm>
        </p:spPr>
        <p:txBody>
          <a:bodyPr/>
          <a:lstStyle/>
          <a:p>
            <a:r>
              <a:rPr lang="en-US" dirty="0" smtClean="0"/>
              <a:t>What did I do?</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Created a particle system that resembles fire</a:t>
            </a:r>
          </a:p>
          <a:p>
            <a:pPr>
              <a:buFont typeface="Wingdings" panose="05000000000000000000" pitchFamily="2" charset="2"/>
              <a:buChar char="v"/>
            </a:pPr>
            <a:r>
              <a:rPr lang="en-US" dirty="0" smtClean="0"/>
              <a:t>Learned about using </a:t>
            </a:r>
            <a:r>
              <a:rPr lang="en-US" dirty="0" err="1" smtClean="0"/>
              <a:t>MapBuffer</a:t>
            </a:r>
            <a:r>
              <a:rPr lang="en-US" dirty="0" smtClean="0"/>
              <a:t> with Vertex Buffer Objects</a:t>
            </a:r>
          </a:p>
          <a:p>
            <a:pPr>
              <a:buFont typeface="Wingdings" panose="05000000000000000000" pitchFamily="2" charset="2"/>
              <a:buChar char="v"/>
            </a:pPr>
            <a:r>
              <a:rPr lang="en-US" dirty="0" smtClean="0"/>
              <a:t>Learned about Geometry </a:t>
            </a:r>
            <a:r>
              <a:rPr lang="en-US" dirty="0" err="1" smtClean="0"/>
              <a:t>Shaders</a:t>
            </a:r>
            <a:endParaRPr lang="en-US" dirty="0" smtClean="0"/>
          </a:p>
          <a:p>
            <a:pPr>
              <a:buFont typeface="Wingdings" panose="05000000000000000000" pitchFamily="2" charset="2"/>
              <a:buChar char="v"/>
            </a:pPr>
            <a:r>
              <a:rPr lang="en-US" dirty="0" smtClean="0"/>
              <a:t>Established a base for future research into more modern implementations of OpenGL</a:t>
            </a:r>
          </a:p>
          <a:p>
            <a:pPr>
              <a:buFont typeface="Wingdings" panose="05000000000000000000" pitchFamily="2" charset="2"/>
              <a:buChar char="v"/>
            </a:pPr>
            <a:r>
              <a:rPr lang="en-US" dirty="0" smtClean="0"/>
              <a:t>Learned how to better use SDL instead of </a:t>
            </a:r>
            <a:r>
              <a:rPr lang="en-US" dirty="0" err="1" smtClean="0"/>
              <a:t>freeglut</a:t>
            </a:r>
            <a:endParaRPr lang="en-US" dirty="0" smtClean="0"/>
          </a:p>
          <a:p>
            <a:pPr>
              <a:buFont typeface="Wingdings" panose="05000000000000000000" pitchFamily="2" charset="2"/>
              <a:buChar char="v"/>
            </a:pPr>
            <a:r>
              <a:rPr lang="en-US" dirty="0" smtClean="0"/>
              <a:t>Learned about other GL window management libraries and GL extensions such as GLFW3 and GLXW</a:t>
            </a:r>
          </a:p>
        </p:txBody>
      </p:sp>
    </p:spTree>
    <p:extLst>
      <p:ext uri="{BB962C8B-B14F-4D97-AF65-F5344CB8AC3E}">
        <p14:creationId xmlns:p14="http://schemas.microsoft.com/office/powerpoint/2010/main" val="278980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some of the issues that I faced?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Several cross-platform issues while attempting to develop on Windows 8.1, Mac OSX 10.9, and Arch Linux</a:t>
            </a:r>
          </a:p>
          <a:p>
            <a:pPr lvl="1">
              <a:buFont typeface="Wingdings" panose="05000000000000000000" pitchFamily="2" charset="2"/>
              <a:buChar char="v"/>
            </a:pPr>
            <a:r>
              <a:rPr lang="en-US" dirty="0" smtClean="0"/>
              <a:t>Graphics cards of different vendors behave differently with the same code</a:t>
            </a:r>
          </a:p>
          <a:p>
            <a:pPr lvl="1">
              <a:buFont typeface="Wingdings" panose="05000000000000000000" pitchFamily="2" charset="2"/>
              <a:buChar char="v"/>
            </a:pPr>
            <a:r>
              <a:rPr lang="en-US" dirty="0" smtClean="0"/>
              <a:t>Proprietary drivers vs open source drivers</a:t>
            </a:r>
          </a:p>
          <a:p>
            <a:pPr lvl="1">
              <a:buFont typeface="Wingdings" panose="05000000000000000000" pitchFamily="2" charset="2"/>
              <a:buChar char="v"/>
            </a:pPr>
            <a:r>
              <a:rPr lang="en-US" dirty="0" smtClean="0"/>
              <a:t>Proprietary drivers vs proprietary drivers on same machine with different operating systems</a:t>
            </a:r>
          </a:p>
          <a:p>
            <a:pPr>
              <a:buFont typeface="Wingdings" panose="05000000000000000000" pitchFamily="2" charset="2"/>
              <a:buChar char="v"/>
            </a:pPr>
            <a:r>
              <a:rPr lang="en-US" dirty="0" smtClean="0"/>
              <a:t>Initial issues with SDL and GLEW which I spent time learning about other GL libraries</a:t>
            </a:r>
          </a:p>
          <a:p>
            <a:pPr>
              <a:buFont typeface="Wingdings" panose="05000000000000000000" pitchFamily="2" charset="2"/>
              <a:buChar char="v"/>
            </a:pPr>
            <a:r>
              <a:rPr lang="en-US" dirty="0" smtClean="0"/>
              <a:t>Difficulty in getting particles to update without crashing</a:t>
            </a:r>
          </a:p>
          <a:p>
            <a:pPr>
              <a:buFont typeface="Wingdings" panose="05000000000000000000" pitchFamily="2" charset="2"/>
              <a:buChar char="v"/>
            </a:pPr>
            <a:r>
              <a:rPr lang="en-US" dirty="0" smtClean="0"/>
              <a:t>Mathematical formulas for some of the goals are beyond my current capabilities of understanding</a:t>
            </a:r>
          </a:p>
          <a:p>
            <a:pPr marL="0" indent="0">
              <a:buNone/>
            </a:pPr>
            <a:endParaRPr lang="en-US" dirty="0"/>
          </a:p>
        </p:txBody>
      </p:sp>
    </p:spTree>
    <p:extLst>
      <p:ext uri="{BB962C8B-B14F-4D97-AF65-F5344CB8AC3E}">
        <p14:creationId xmlns:p14="http://schemas.microsoft.com/office/powerpoint/2010/main" val="412020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Buffers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Maps to the address space of the data store of the buffer object</a:t>
            </a:r>
          </a:p>
          <a:p>
            <a:pPr>
              <a:buFont typeface="Wingdings" panose="05000000000000000000" pitchFamily="2" charset="2"/>
              <a:buChar char="v"/>
            </a:pPr>
            <a:r>
              <a:rPr lang="en-US" dirty="0" err="1" smtClean="0"/>
              <a:t>glMapBufferRange</a:t>
            </a:r>
            <a:r>
              <a:rPr lang="en-US" dirty="0" smtClean="0"/>
              <a:t>() allows for asynchronous and explicit mapping</a:t>
            </a:r>
            <a:endParaRPr lang="en-US" dirty="0"/>
          </a:p>
          <a:p>
            <a:pPr lvl="1">
              <a:buFont typeface="Wingdings" panose="05000000000000000000" pitchFamily="2" charset="2"/>
              <a:buChar char="v"/>
            </a:pPr>
            <a:r>
              <a:rPr lang="en-US" dirty="0" smtClean="0"/>
              <a:t>I only used the part of </a:t>
            </a:r>
            <a:r>
              <a:rPr lang="en-US" dirty="0" err="1" smtClean="0"/>
              <a:t>glMapBufferRange</a:t>
            </a:r>
            <a:r>
              <a:rPr lang="en-US" dirty="0" smtClean="0"/>
              <a:t>() that allowed for the entire buffer to be discarded and remapped. There are two more options, one that allows for separate parts of the buffer and for overlapping buffers to be remapped and the other that disengages OpenGL’s automatic synchronization</a:t>
            </a:r>
          </a:p>
          <a:p>
            <a:pPr>
              <a:buFont typeface="Wingdings" panose="05000000000000000000" pitchFamily="2" charset="2"/>
              <a:buChar char="v"/>
            </a:pPr>
            <a:r>
              <a:rPr lang="en-US" dirty="0" err="1" smtClean="0"/>
              <a:t>glUnmapBuffer</a:t>
            </a:r>
            <a:r>
              <a:rPr lang="en-US" dirty="0" smtClean="0"/>
              <a:t>() allows for any data wrote into the buffer to become visible in the buffer object</a:t>
            </a:r>
          </a:p>
        </p:txBody>
      </p:sp>
    </p:spTree>
    <p:extLst>
      <p:ext uri="{BB962C8B-B14F-4D97-AF65-F5344CB8AC3E}">
        <p14:creationId xmlns:p14="http://schemas.microsoft.com/office/powerpoint/2010/main" val="96122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sample for </a:t>
            </a:r>
            <a:r>
              <a:rPr lang="en-US" dirty="0" err="1" smtClean="0"/>
              <a:t>glMapBufferRange</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a:t>glBindBuffer</a:t>
            </a:r>
            <a:r>
              <a:rPr lang="en-US" dirty="0"/>
              <a:t>(GL_ARRAY_BUFFER, </a:t>
            </a:r>
            <a:r>
              <a:rPr lang="en-US" dirty="0" err="1"/>
              <a:t>vbo</a:t>
            </a:r>
            <a:r>
              <a:rPr lang="en-US" dirty="0"/>
              <a:t>);</a:t>
            </a:r>
          </a:p>
          <a:p>
            <a:r>
              <a:rPr lang="en-US" dirty="0"/>
              <a:t>    </a:t>
            </a:r>
            <a:r>
              <a:rPr lang="en-US" dirty="0" err="1"/>
              <a:t>glBufferData</a:t>
            </a:r>
            <a:r>
              <a:rPr lang="en-US" dirty="0"/>
              <a:t>(GL_ARRAY_BUFFER, </a:t>
            </a:r>
            <a:r>
              <a:rPr lang="en-US" dirty="0" err="1"/>
              <a:t>sizeof</a:t>
            </a:r>
            <a:r>
              <a:rPr lang="en-US" dirty="0"/>
              <a:t>(</a:t>
            </a:r>
            <a:r>
              <a:rPr lang="en-US" dirty="0" err="1"/>
              <a:t>gl</a:t>
            </a:r>
            <a:r>
              <a:rPr lang="en-US" dirty="0"/>
              <a:t>::vec3)*</a:t>
            </a:r>
            <a:r>
              <a:rPr lang="en-US" dirty="0" err="1"/>
              <a:t>position.size</a:t>
            </a:r>
            <a:r>
              <a:rPr lang="en-US" dirty="0"/>
              <a:t>(), 0, GL_DYNAMIC_DRAW);</a:t>
            </a:r>
          </a:p>
          <a:p>
            <a:endParaRPr lang="en-US" dirty="0"/>
          </a:p>
          <a:p>
            <a:r>
              <a:rPr lang="en-US" dirty="0"/>
              <a:t>    </a:t>
            </a:r>
            <a:r>
              <a:rPr lang="en-US" dirty="0" err="1"/>
              <a:t>gl</a:t>
            </a:r>
            <a:r>
              <a:rPr lang="en-US" dirty="0"/>
              <a:t>::vec3 *</a:t>
            </a:r>
            <a:r>
              <a:rPr lang="en-US" dirty="0" err="1"/>
              <a:t>mapped_vbo</a:t>
            </a:r>
            <a:r>
              <a:rPr lang="en-US" dirty="0"/>
              <a:t> = </a:t>
            </a:r>
            <a:r>
              <a:rPr lang="en-US" dirty="0" err="1"/>
              <a:t>reinterpret_cast</a:t>
            </a:r>
            <a:r>
              <a:rPr lang="en-US" dirty="0"/>
              <a:t>&lt;</a:t>
            </a:r>
            <a:r>
              <a:rPr lang="en-US" dirty="0" err="1"/>
              <a:t>gl</a:t>
            </a:r>
            <a:r>
              <a:rPr lang="en-US" dirty="0"/>
              <a:t>::vec3 *&gt;(</a:t>
            </a:r>
          </a:p>
          <a:p>
            <a:r>
              <a:rPr lang="en-US" dirty="0"/>
              <a:t>                               </a:t>
            </a:r>
            <a:r>
              <a:rPr lang="en-US" dirty="0" err="1"/>
              <a:t>glMapBufferRange</a:t>
            </a:r>
            <a:r>
              <a:rPr lang="en-US" dirty="0"/>
              <a:t>(</a:t>
            </a:r>
          </a:p>
          <a:p>
            <a:r>
              <a:rPr lang="en-US" dirty="0"/>
              <a:t>                                   GL_ARRAY_BUFFER,</a:t>
            </a:r>
          </a:p>
          <a:p>
            <a:r>
              <a:rPr lang="en-US" dirty="0"/>
              <a:t>                                   0,</a:t>
            </a:r>
          </a:p>
          <a:p>
            <a:r>
              <a:rPr lang="en-US" dirty="0"/>
              <a:t>                                   </a:t>
            </a:r>
            <a:r>
              <a:rPr lang="en-US" dirty="0" err="1"/>
              <a:t>sizeof</a:t>
            </a:r>
            <a:r>
              <a:rPr lang="en-US" dirty="0"/>
              <a:t>(</a:t>
            </a:r>
            <a:r>
              <a:rPr lang="en-US" dirty="0" err="1"/>
              <a:t>gl</a:t>
            </a:r>
            <a:r>
              <a:rPr lang="en-US" dirty="0"/>
              <a:t>::vec3) * </a:t>
            </a:r>
            <a:r>
              <a:rPr lang="en-US" dirty="0" err="1"/>
              <a:t>position.size</a:t>
            </a:r>
            <a:r>
              <a:rPr lang="en-US" dirty="0"/>
              <a:t>(),</a:t>
            </a:r>
          </a:p>
          <a:p>
            <a:r>
              <a:rPr lang="en-US" dirty="0"/>
              <a:t>                                   GL_MAP_WRITE_BIT | GL_MAP_INVALIDATE_BUFFER_BIT</a:t>
            </a:r>
          </a:p>
          <a:p>
            <a:r>
              <a:rPr lang="en-US" dirty="0"/>
              <a:t>                               )</a:t>
            </a:r>
          </a:p>
          <a:p>
            <a:r>
              <a:rPr lang="en-US" dirty="0"/>
              <a:t>                           );</a:t>
            </a:r>
          </a:p>
          <a:p>
            <a:endParaRPr lang="en-US" dirty="0"/>
          </a:p>
          <a:p>
            <a:r>
              <a:rPr lang="en-US" dirty="0"/>
              <a:t>    </a:t>
            </a:r>
            <a:r>
              <a:rPr lang="en-US" dirty="0" err="1"/>
              <a:t>std</a:t>
            </a:r>
            <a:r>
              <a:rPr lang="en-US" dirty="0"/>
              <a:t>::copy(</a:t>
            </a:r>
            <a:r>
              <a:rPr lang="en-US" dirty="0" err="1"/>
              <a:t>position.begin</a:t>
            </a:r>
            <a:r>
              <a:rPr lang="en-US" dirty="0"/>
              <a:t>(), </a:t>
            </a:r>
            <a:r>
              <a:rPr lang="en-US" dirty="0" err="1"/>
              <a:t>position.end</a:t>
            </a:r>
            <a:r>
              <a:rPr lang="en-US" dirty="0"/>
              <a:t>(), </a:t>
            </a:r>
            <a:r>
              <a:rPr lang="en-US" dirty="0" err="1"/>
              <a:t>mapped_vbo</a:t>
            </a:r>
            <a:r>
              <a:rPr lang="en-US" dirty="0"/>
              <a:t>);</a:t>
            </a:r>
          </a:p>
          <a:p>
            <a:r>
              <a:rPr lang="en-US" dirty="0"/>
              <a:t>    </a:t>
            </a:r>
            <a:r>
              <a:rPr lang="en-US" dirty="0" err="1"/>
              <a:t>glUnmapBuffer</a:t>
            </a:r>
            <a:r>
              <a:rPr lang="en-US" dirty="0"/>
              <a:t>(GL_ARRAY_BUFFER);</a:t>
            </a:r>
          </a:p>
        </p:txBody>
      </p:sp>
    </p:spTree>
    <p:extLst>
      <p:ext uri="{BB962C8B-B14F-4D97-AF65-F5344CB8AC3E}">
        <p14:creationId xmlns:p14="http://schemas.microsoft.com/office/powerpoint/2010/main" val="942807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a:t>
            </a:r>
            <a:r>
              <a:rPr lang="en-US" dirty="0" err="1" smtClean="0"/>
              <a:t>Shaders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OpenGL Geometry </a:t>
            </a:r>
            <a:r>
              <a:rPr lang="en-US" dirty="0" err="1" smtClean="0"/>
              <a:t>Shader</a:t>
            </a:r>
            <a:r>
              <a:rPr lang="en-US" dirty="0" smtClean="0"/>
              <a:t> Primitives</a:t>
            </a:r>
          </a:p>
          <a:p>
            <a:pPr lvl="1">
              <a:buFont typeface="Wingdings" panose="05000000000000000000" pitchFamily="2" charset="2"/>
              <a:buChar char="v"/>
            </a:pPr>
            <a:r>
              <a:rPr lang="en-US" dirty="0" smtClean="0"/>
              <a:t>Points</a:t>
            </a:r>
          </a:p>
          <a:p>
            <a:pPr lvl="1">
              <a:buFont typeface="Wingdings" panose="05000000000000000000" pitchFamily="2" charset="2"/>
              <a:buChar char="v"/>
            </a:pPr>
            <a:r>
              <a:rPr lang="en-US" dirty="0" smtClean="0"/>
              <a:t>Lines</a:t>
            </a:r>
          </a:p>
          <a:p>
            <a:pPr lvl="1">
              <a:buFont typeface="Wingdings" panose="05000000000000000000" pitchFamily="2" charset="2"/>
              <a:buChar char="v"/>
            </a:pPr>
            <a:r>
              <a:rPr lang="en-US" dirty="0" smtClean="0"/>
              <a:t>Triangles</a:t>
            </a:r>
          </a:p>
          <a:p>
            <a:pPr lvl="1">
              <a:buFont typeface="Wingdings" panose="05000000000000000000" pitchFamily="2" charset="2"/>
              <a:buChar char="v"/>
            </a:pPr>
            <a:r>
              <a:rPr lang="en-US" dirty="0" err="1" smtClean="0"/>
              <a:t>Lines_adjacency</a:t>
            </a:r>
            <a:endParaRPr lang="en-US" dirty="0" smtClean="0"/>
          </a:p>
          <a:p>
            <a:pPr lvl="1">
              <a:buFont typeface="Wingdings" panose="05000000000000000000" pitchFamily="2" charset="2"/>
              <a:buChar char="v"/>
            </a:pPr>
            <a:r>
              <a:rPr lang="en-US" dirty="0" err="1" smtClean="0"/>
              <a:t>Triagnles_adjacency</a:t>
            </a:r>
            <a:endParaRPr lang="en-US" dirty="0" smtClean="0"/>
          </a:p>
          <a:p>
            <a:pPr>
              <a:buFont typeface="Wingdings" panose="05000000000000000000" pitchFamily="2" charset="2"/>
              <a:buChar char="v"/>
            </a:pPr>
            <a:r>
              <a:rPr lang="en-US" dirty="0" smtClean="0"/>
              <a:t>Can transform these primitives into different primitives or discard the geometry altogether</a:t>
            </a:r>
          </a:p>
          <a:p>
            <a:pPr>
              <a:buFont typeface="Wingdings" panose="05000000000000000000" pitchFamily="2" charset="2"/>
              <a:buChar char="v"/>
            </a:pPr>
            <a:r>
              <a:rPr lang="en-US" dirty="0" smtClean="0"/>
              <a:t>Can output a different number of primitives than originally input (useful for fur rendering)</a:t>
            </a:r>
          </a:p>
          <a:p>
            <a:pPr>
              <a:buFont typeface="Wingdings" panose="05000000000000000000" pitchFamily="2" charset="2"/>
              <a:buChar char="v"/>
            </a:pPr>
            <a:r>
              <a:rPr lang="en-US" dirty="0" smtClean="0"/>
              <a:t>Allows for transform feedback</a:t>
            </a:r>
          </a:p>
          <a:p>
            <a:pPr>
              <a:buFont typeface="Wingdings" panose="05000000000000000000" pitchFamily="2" charset="2"/>
              <a:buChar char="v"/>
            </a:pPr>
            <a:endParaRPr lang="en-US" dirty="0" smtClean="0"/>
          </a:p>
        </p:txBody>
      </p:sp>
    </p:spTree>
    <p:extLst>
      <p:ext uri="{BB962C8B-B14F-4D97-AF65-F5344CB8AC3E}">
        <p14:creationId xmlns:p14="http://schemas.microsoft.com/office/powerpoint/2010/main" val="25744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sample for geometry </a:t>
            </a:r>
            <a:r>
              <a:rPr lang="en-US" dirty="0" err="1" smtClean="0"/>
              <a:t>shader</a:t>
            </a:r>
            <a:endParaRPr lang="en-US" dirty="0"/>
          </a:p>
        </p:txBody>
      </p:sp>
      <p:sp>
        <p:nvSpPr>
          <p:cNvPr id="3" name="Content Placeholder 2"/>
          <p:cNvSpPr>
            <a:spLocks noGrp="1"/>
          </p:cNvSpPr>
          <p:nvPr>
            <p:ph idx="1"/>
          </p:nvPr>
        </p:nvSpPr>
        <p:spPr/>
        <p:txBody>
          <a:bodyPr>
            <a:normAutofit/>
          </a:bodyPr>
          <a:lstStyle/>
          <a:p>
            <a:pPr>
              <a:lnSpc>
                <a:spcPct val="120000"/>
              </a:lnSpc>
            </a:pPr>
            <a:r>
              <a:rPr lang="en-US" sz="1800" dirty="0"/>
              <a:t>#version </a:t>
            </a:r>
            <a:r>
              <a:rPr lang="en-US" sz="1800" dirty="0" smtClean="0"/>
              <a:t>410</a:t>
            </a:r>
            <a:endParaRPr lang="en-US" sz="1800" dirty="0"/>
          </a:p>
          <a:p>
            <a:pPr>
              <a:lnSpc>
                <a:spcPct val="120000"/>
              </a:lnSpc>
            </a:pPr>
            <a:r>
              <a:rPr lang="en-US" sz="1800" dirty="0"/>
              <a:t>layout(points) in;</a:t>
            </a:r>
          </a:p>
          <a:p>
            <a:pPr>
              <a:lnSpc>
                <a:spcPct val="120000"/>
              </a:lnSpc>
            </a:pPr>
            <a:r>
              <a:rPr lang="en-US" sz="1800" dirty="0"/>
              <a:t>layout(</a:t>
            </a:r>
            <a:r>
              <a:rPr lang="en-US" sz="1800" dirty="0" err="1"/>
              <a:t>triangle_strip</a:t>
            </a:r>
            <a:r>
              <a:rPr lang="en-US" sz="1800" dirty="0"/>
              <a:t>, </a:t>
            </a:r>
            <a:r>
              <a:rPr lang="en-US" sz="1800" dirty="0" err="1"/>
              <a:t>max_vertices</a:t>
            </a:r>
            <a:r>
              <a:rPr lang="en-US" sz="1800" dirty="0"/>
              <a:t> = 3) out</a:t>
            </a:r>
            <a:r>
              <a:rPr lang="en-US" sz="1800" dirty="0" smtClean="0"/>
              <a:t>;</a:t>
            </a:r>
          </a:p>
          <a:p>
            <a:pPr>
              <a:lnSpc>
                <a:spcPct val="120000"/>
              </a:lnSpc>
            </a:pPr>
            <a:r>
              <a:rPr lang="en-US" sz="1800" dirty="0" err="1"/>
              <a:t>gl_Position</a:t>
            </a:r>
            <a:r>
              <a:rPr lang="en-US" sz="1800" dirty="0"/>
              <a:t> = </a:t>
            </a:r>
            <a:r>
              <a:rPr lang="en-US" sz="1800" dirty="0" err="1"/>
              <a:t>gl_in</a:t>
            </a:r>
            <a:r>
              <a:rPr lang="en-US" sz="1800" dirty="0"/>
              <a:t>[</a:t>
            </a:r>
            <a:r>
              <a:rPr lang="en-US" sz="1800" dirty="0" err="1"/>
              <a:t>i</a:t>
            </a:r>
            <a:r>
              <a:rPr lang="en-US" sz="1800" dirty="0"/>
              <a:t>].gl_Position+vec4(0.25f, 0.0f, 0.0f, 0.0f);</a:t>
            </a:r>
          </a:p>
          <a:p>
            <a:pPr>
              <a:lnSpc>
                <a:spcPct val="120000"/>
              </a:lnSpc>
            </a:pPr>
            <a:r>
              <a:rPr lang="en-US" sz="1800" dirty="0"/>
              <a:t>        </a:t>
            </a:r>
            <a:r>
              <a:rPr lang="en-US" sz="1800" dirty="0" err="1"/>
              <a:t>TexCoord</a:t>
            </a:r>
            <a:r>
              <a:rPr lang="en-US" sz="1800" dirty="0"/>
              <a:t> = vec2(0.0f, 0.0f);</a:t>
            </a:r>
          </a:p>
          <a:p>
            <a:pPr>
              <a:lnSpc>
                <a:spcPct val="120000"/>
              </a:lnSpc>
            </a:pPr>
            <a:r>
              <a:rPr lang="en-US" sz="1800" dirty="0"/>
              <a:t>        </a:t>
            </a:r>
            <a:r>
              <a:rPr lang="en-US" sz="1800" dirty="0" err="1"/>
              <a:t>EmitVertex</a:t>
            </a:r>
            <a:r>
              <a:rPr lang="en-US" sz="1800" dirty="0"/>
              <a:t>();</a:t>
            </a:r>
          </a:p>
        </p:txBody>
      </p:sp>
    </p:spTree>
    <p:extLst>
      <p:ext uri="{BB962C8B-B14F-4D97-AF65-F5344CB8AC3E}">
        <p14:creationId xmlns:p14="http://schemas.microsoft.com/office/powerpoint/2010/main" val="454727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TotalTime>
  <Words>402</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CSC 4357 Final Project</vt:lpstr>
      <vt:lpstr>What did I do?</vt:lpstr>
      <vt:lpstr>What were some of the issues that I faced?</vt:lpstr>
      <vt:lpstr>Map Buffers</vt:lpstr>
      <vt:lpstr>Code sample for glMapBufferRange</vt:lpstr>
      <vt:lpstr>Geometry Shaders</vt:lpstr>
      <vt:lpstr>Code sample for geometry shader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4357 Final Project</dc:title>
  <dc:creator>akiress</dc:creator>
  <cp:lastModifiedBy>akiress</cp:lastModifiedBy>
  <cp:revision>7</cp:revision>
  <dcterms:created xsi:type="dcterms:W3CDTF">2014-05-09T04:30:59Z</dcterms:created>
  <dcterms:modified xsi:type="dcterms:W3CDTF">2014-05-09T05:26:54Z</dcterms:modified>
</cp:coreProperties>
</file>