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D968A6-E6EA-4563-9339-4709D50F22D0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15296A-0FB2-486B-BD3E-BB500323DEDE}">
      <dgm:prSet phldrT="[Text]" custT="1"/>
      <dgm:spPr/>
      <dgm:t>
        <a:bodyPr/>
        <a:lstStyle/>
        <a:p>
          <a:r>
            <a:rPr lang="en-US" sz="3200" dirty="0" smtClean="0"/>
            <a:t>Turn 1 - Core</a:t>
          </a:r>
          <a:endParaRPr lang="en-US" sz="3200" dirty="0"/>
        </a:p>
      </dgm:t>
    </dgm:pt>
    <dgm:pt modelId="{B1B3E257-EFF3-4E60-A01C-22C06F369250}" type="parTrans" cxnId="{0F368E4E-28B5-4786-BB5E-020D35152038}">
      <dgm:prSet/>
      <dgm:spPr/>
      <dgm:t>
        <a:bodyPr/>
        <a:lstStyle/>
        <a:p>
          <a:endParaRPr lang="en-US"/>
        </a:p>
      </dgm:t>
    </dgm:pt>
    <dgm:pt modelId="{D6B4B84C-8A6E-43EB-A907-25C62806FBE4}" type="sibTrans" cxnId="{0F368E4E-28B5-4786-BB5E-020D35152038}">
      <dgm:prSet/>
      <dgm:spPr/>
      <dgm:t>
        <a:bodyPr/>
        <a:lstStyle/>
        <a:p>
          <a:endParaRPr lang="en-US"/>
        </a:p>
      </dgm:t>
    </dgm:pt>
    <dgm:pt modelId="{DF5D5A22-7524-4463-B8D7-1602A2096DD2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smtClean="0"/>
            <a:t>SJM – Implement the monitoring of Joints based on a list given</a:t>
          </a:r>
          <a:endParaRPr lang="en-US" sz="1400" dirty="0"/>
        </a:p>
      </dgm:t>
    </dgm:pt>
    <dgm:pt modelId="{20117DE1-6E9B-4556-95FB-2A433E6760CA}" type="parTrans" cxnId="{764FD429-9F6D-452E-A5F0-0F7BFD59013B}">
      <dgm:prSet/>
      <dgm:spPr/>
      <dgm:t>
        <a:bodyPr/>
        <a:lstStyle/>
        <a:p>
          <a:endParaRPr lang="en-US"/>
        </a:p>
      </dgm:t>
    </dgm:pt>
    <dgm:pt modelId="{03216C71-602A-44E8-B8C1-F52BA553C611}" type="sibTrans" cxnId="{764FD429-9F6D-452E-A5F0-0F7BFD59013B}">
      <dgm:prSet/>
      <dgm:spPr/>
      <dgm:t>
        <a:bodyPr/>
        <a:lstStyle/>
        <a:p>
          <a:endParaRPr lang="en-US"/>
        </a:p>
      </dgm:t>
    </dgm:pt>
    <dgm:pt modelId="{EDF8FE7D-F2F7-4BCA-9A93-3AE49457CE7A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smtClean="0"/>
            <a:t>JAT – Implement Joint Translation to robot angles based on robot configuration</a:t>
          </a:r>
          <a:endParaRPr lang="en-US" sz="1400" dirty="0"/>
        </a:p>
      </dgm:t>
    </dgm:pt>
    <dgm:pt modelId="{3320D321-9C95-4A9A-AAD2-FBC8847CDA1E}" type="parTrans" cxnId="{ED51D237-5590-44DA-8071-7ED2B889FE67}">
      <dgm:prSet/>
      <dgm:spPr/>
      <dgm:t>
        <a:bodyPr/>
        <a:lstStyle/>
        <a:p>
          <a:endParaRPr lang="en-US"/>
        </a:p>
      </dgm:t>
    </dgm:pt>
    <dgm:pt modelId="{C14FB548-6DDB-4B39-98CE-B34C4C01C881}" type="sibTrans" cxnId="{ED51D237-5590-44DA-8071-7ED2B889FE67}">
      <dgm:prSet/>
      <dgm:spPr/>
      <dgm:t>
        <a:bodyPr/>
        <a:lstStyle/>
        <a:p>
          <a:endParaRPr lang="en-US"/>
        </a:p>
      </dgm:t>
    </dgm:pt>
    <dgm:pt modelId="{E58D45CE-EA0E-4351-9ECB-CCE6AF9E5A97}">
      <dgm:prSet phldrT="[Text]" custT="1"/>
      <dgm:spPr/>
      <dgm:t>
        <a:bodyPr/>
        <a:lstStyle/>
        <a:p>
          <a:r>
            <a:rPr lang="en-US" sz="3200" dirty="0" smtClean="0"/>
            <a:t>Turn 2 - Control</a:t>
          </a:r>
          <a:endParaRPr lang="en-US" sz="3200" dirty="0"/>
        </a:p>
      </dgm:t>
    </dgm:pt>
    <dgm:pt modelId="{EE763B49-0E43-4A90-B1D1-4A9631602DC1}" type="parTrans" cxnId="{D1F22DE6-F21C-4D54-BBB1-479D56D558F8}">
      <dgm:prSet/>
      <dgm:spPr/>
      <dgm:t>
        <a:bodyPr/>
        <a:lstStyle/>
        <a:p>
          <a:endParaRPr lang="en-US"/>
        </a:p>
      </dgm:t>
    </dgm:pt>
    <dgm:pt modelId="{E8409480-9DA0-4B81-BC4A-FF7214227FBD}" type="sibTrans" cxnId="{D1F22DE6-F21C-4D54-BBB1-479D56D558F8}">
      <dgm:prSet/>
      <dgm:spPr/>
      <dgm:t>
        <a:bodyPr/>
        <a:lstStyle/>
        <a:p>
          <a:endParaRPr lang="en-US"/>
        </a:p>
      </dgm:t>
    </dgm:pt>
    <dgm:pt modelId="{C51B85F9-67CB-4EE1-987F-2DDAAF821A66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smtClean="0"/>
            <a:t>SM – Implement control of the primary path of data (on/off, selection of data feeds)</a:t>
          </a:r>
          <a:endParaRPr lang="en-US" sz="1400" dirty="0"/>
        </a:p>
      </dgm:t>
    </dgm:pt>
    <dgm:pt modelId="{43A57456-B5C5-4A00-8B6B-D663DAAA32C3}" type="parTrans" cxnId="{A0F96AB5-7B24-408C-9969-1E37869A2D0D}">
      <dgm:prSet/>
      <dgm:spPr/>
      <dgm:t>
        <a:bodyPr/>
        <a:lstStyle/>
        <a:p>
          <a:endParaRPr lang="en-US"/>
        </a:p>
      </dgm:t>
    </dgm:pt>
    <dgm:pt modelId="{DB9474A5-9856-40A6-9C6D-068CA0EA1526}" type="sibTrans" cxnId="{A0F96AB5-7B24-408C-9969-1E37869A2D0D}">
      <dgm:prSet/>
      <dgm:spPr/>
      <dgm:t>
        <a:bodyPr/>
        <a:lstStyle/>
        <a:p>
          <a:endParaRPr lang="en-US"/>
        </a:p>
      </dgm:t>
    </dgm:pt>
    <dgm:pt modelId="{E44C596E-6CED-46C6-97FE-656B10B4648B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smtClean="0"/>
            <a:t>GUI – Implement 3 parts [skeletons, robot state, control buttons &amp; connected lights]</a:t>
          </a:r>
          <a:endParaRPr lang="en-US" sz="1400" dirty="0"/>
        </a:p>
      </dgm:t>
    </dgm:pt>
    <dgm:pt modelId="{48360583-8B60-4B4D-8F51-56A8DEFBDC91}" type="parTrans" cxnId="{F80D34A2-6F24-4EA7-8046-D73CE5CB2E89}">
      <dgm:prSet/>
      <dgm:spPr/>
      <dgm:t>
        <a:bodyPr/>
        <a:lstStyle/>
        <a:p>
          <a:endParaRPr lang="en-US"/>
        </a:p>
      </dgm:t>
    </dgm:pt>
    <dgm:pt modelId="{94BF18C7-76C4-41BB-80DF-2E4967D07C71}" type="sibTrans" cxnId="{F80D34A2-6F24-4EA7-8046-D73CE5CB2E89}">
      <dgm:prSet/>
      <dgm:spPr/>
      <dgm:t>
        <a:bodyPr/>
        <a:lstStyle/>
        <a:p>
          <a:endParaRPr lang="en-US"/>
        </a:p>
      </dgm:t>
    </dgm:pt>
    <dgm:pt modelId="{AD464871-53FE-44C0-8088-45AA8EAD01B6}">
      <dgm:prSet phldrT="[Text]" custT="1"/>
      <dgm:spPr/>
      <dgm:t>
        <a:bodyPr/>
        <a:lstStyle/>
        <a:p>
          <a:r>
            <a:rPr lang="en-US" sz="3200" dirty="0" smtClean="0"/>
            <a:t>Turn 3 - Extended</a:t>
          </a:r>
          <a:endParaRPr lang="en-US" sz="3200" dirty="0"/>
        </a:p>
      </dgm:t>
    </dgm:pt>
    <dgm:pt modelId="{2236B50C-DFF5-467D-B64E-60E98E6FED4A}" type="parTrans" cxnId="{8A866483-C710-4651-B168-083E30DF517A}">
      <dgm:prSet/>
      <dgm:spPr/>
      <dgm:t>
        <a:bodyPr/>
        <a:lstStyle/>
        <a:p>
          <a:endParaRPr lang="en-US"/>
        </a:p>
      </dgm:t>
    </dgm:pt>
    <dgm:pt modelId="{055B690F-4267-4573-806E-ECA914368834}" type="sibTrans" cxnId="{8A866483-C710-4651-B168-083E30DF517A}">
      <dgm:prSet/>
      <dgm:spPr/>
      <dgm:t>
        <a:bodyPr/>
        <a:lstStyle/>
        <a:p>
          <a:endParaRPr lang="en-US"/>
        </a:p>
      </dgm:t>
    </dgm:pt>
    <dgm:pt modelId="{858E0BED-C30F-4F1E-8E16-B5A6B3636E13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smtClean="0"/>
            <a:t>R/P – Create a text format for record and playback. Implement store and load functionality, as well as streaming of robot commands</a:t>
          </a:r>
          <a:endParaRPr lang="en-US" sz="1400" dirty="0"/>
        </a:p>
      </dgm:t>
    </dgm:pt>
    <dgm:pt modelId="{6C1C290D-0062-4634-A718-259F8E41E941}" type="parTrans" cxnId="{3F2C54A2-78A9-44A8-983B-8061975DFC97}">
      <dgm:prSet/>
      <dgm:spPr/>
      <dgm:t>
        <a:bodyPr/>
        <a:lstStyle/>
        <a:p>
          <a:endParaRPr lang="en-US"/>
        </a:p>
      </dgm:t>
    </dgm:pt>
    <dgm:pt modelId="{F917B5FD-0528-4E66-A4AC-D7C38DF06C26}" type="sibTrans" cxnId="{3F2C54A2-78A9-44A8-983B-8061975DFC97}">
      <dgm:prSet/>
      <dgm:spPr/>
      <dgm:t>
        <a:bodyPr/>
        <a:lstStyle/>
        <a:p>
          <a:endParaRPr lang="en-US"/>
        </a:p>
      </dgm:t>
    </dgm:pt>
    <dgm:pt modelId="{0FF0B500-493B-477E-A25A-0D207E4B3781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smtClean="0"/>
            <a:t>Update other components to work with R/P: SM, GUI, VCI</a:t>
          </a:r>
          <a:endParaRPr lang="en-US" sz="1400" dirty="0"/>
        </a:p>
      </dgm:t>
    </dgm:pt>
    <dgm:pt modelId="{9369C034-1397-4B6B-B5AD-ABBFB6062370}" type="parTrans" cxnId="{7C8DE406-FAD4-4554-BA4E-177BE3246DD7}">
      <dgm:prSet/>
      <dgm:spPr/>
      <dgm:t>
        <a:bodyPr/>
        <a:lstStyle/>
        <a:p>
          <a:endParaRPr lang="en-US"/>
        </a:p>
      </dgm:t>
    </dgm:pt>
    <dgm:pt modelId="{8C358089-AD14-49B9-8B21-739E88B43050}" type="sibTrans" cxnId="{7C8DE406-FAD4-4554-BA4E-177BE3246DD7}">
      <dgm:prSet/>
      <dgm:spPr/>
      <dgm:t>
        <a:bodyPr/>
        <a:lstStyle/>
        <a:p>
          <a:endParaRPr lang="en-US"/>
        </a:p>
      </dgm:t>
    </dgm:pt>
    <dgm:pt modelId="{A72D95BD-040D-4CB7-A607-BE404BEFC089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smtClean="0"/>
            <a:t>RSC – Implement one RSC (arm or marionette)</a:t>
          </a:r>
          <a:endParaRPr lang="en-US" sz="1400" dirty="0"/>
        </a:p>
      </dgm:t>
    </dgm:pt>
    <dgm:pt modelId="{787D1C05-9AC9-4DE3-8CD8-A3604C7842F1}" type="parTrans" cxnId="{E3831169-5E87-4C37-8FB9-C29DDA6B9B69}">
      <dgm:prSet/>
      <dgm:spPr/>
      <dgm:t>
        <a:bodyPr/>
        <a:lstStyle/>
        <a:p>
          <a:endParaRPr lang="en-US"/>
        </a:p>
      </dgm:t>
    </dgm:pt>
    <dgm:pt modelId="{42EC522D-E615-4A89-BC57-CA2FC4EEAC0E}" type="sibTrans" cxnId="{E3831169-5E87-4C37-8FB9-C29DDA6B9B69}">
      <dgm:prSet/>
      <dgm:spPr/>
      <dgm:t>
        <a:bodyPr/>
        <a:lstStyle/>
        <a:p>
          <a:endParaRPr lang="en-US"/>
        </a:p>
      </dgm:t>
    </dgm:pt>
    <dgm:pt modelId="{669C55C1-F0B9-418E-88E8-CF94863F023A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smtClean="0"/>
            <a:t>SM – Stub this such that the system turns on when executed</a:t>
          </a:r>
          <a:endParaRPr lang="en-US" sz="1400" dirty="0"/>
        </a:p>
      </dgm:t>
    </dgm:pt>
    <dgm:pt modelId="{32888389-3EB8-46FE-BC54-0A401A2488A7}" type="parTrans" cxnId="{EDA8394D-6271-4BE7-8B59-6CA5227CDF1D}">
      <dgm:prSet/>
      <dgm:spPr/>
      <dgm:t>
        <a:bodyPr/>
        <a:lstStyle/>
        <a:p>
          <a:endParaRPr lang="en-US"/>
        </a:p>
      </dgm:t>
    </dgm:pt>
    <dgm:pt modelId="{BE469C14-E1D3-47B2-93EE-08FFC086BC11}" type="sibTrans" cxnId="{EDA8394D-6271-4BE7-8B59-6CA5227CDF1D}">
      <dgm:prSet/>
      <dgm:spPr/>
      <dgm:t>
        <a:bodyPr/>
        <a:lstStyle/>
        <a:p>
          <a:endParaRPr lang="en-US"/>
        </a:p>
      </dgm:t>
    </dgm:pt>
    <dgm:pt modelId="{A45D52B2-9D07-4736-87AA-6EA3E652CFCD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smtClean="0"/>
            <a:t>VCI – Implement voice commands as alternate to GUI, selection on controller</a:t>
          </a:r>
          <a:endParaRPr lang="en-US" sz="1400" dirty="0"/>
        </a:p>
      </dgm:t>
    </dgm:pt>
    <dgm:pt modelId="{40A6A89E-4800-4B57-AB4D-5FD00FA56270}" type="parTrans" cxnId="{A0642CCF-F7CE-43F2-86B1-7DD0E60B3905}">
      <dgm:prSet/>
      <dgm:spPr/>
      <dgm:t>
        <a:bodyPr/>
        <a:lstStyle/>
        <a:p>
          <a:endParaRPr lang="en-US"/>
        </a:p>
      </dgm:t>
    </dgm:pt>
    <dgm:pt modelId="{05CC39BA-5019-41B7-A291-DBF705A371A3}" type="sibTrans" cxnId="{A0642CCF-F7CE-43F2-86B1-7DD0E60B3905}">
      <dgm:prSet/>
      <dgm:spPr/>
      <dgm:t>
        <a:bodyPr/>
        <a:lstStyle/>
        <a:p>
          <a:endParaRPr lang="en-US"/>
        </a:p>
      </dgm:t>
    </dgm:pt>
    <dgm:pt modelId="{30AF1BCC-6B0D-4C35-A109-DEA506C43956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smtClean="0"/>
            <a:t>Open Development time / Buffer</a:t>
          </a:r>
          <a:endParaRPr lang="en-US" sz="1400" dirty="0"/>
        </a:p>
      </dgm:t>
    </dgm:pt>
    <dgm:pt modelId="{DBA54F38-DA1B-462F-8E76-046150226802}" type="parTrans" cxnId="{6C38AB7F-7591-45F5-B7F8-16F6C64AEAF1}">
      <dgm:prSet/>
      <dgm:spPr/>
      <dgm:t>
        <a:bodyPr/>
        <a:lstStyle/>
        <a:p>
          <a:endParaRPr lang="en-US"/>
        </a:p>
      </dgm:t>
    </dgm:pt>
    <dgm:pt modelId="{9B50D59B-88CF-4C35-A6FB-E0779EF38BD7}" type="sibTrans" cxnId="{6C38AB7F-7591-45F5-B7F8-16F6C64AEAF1}">
      <dgm:prSet/>
      <dgm:spPr/>
      <dgm:t>
        <a:bodyPr/>
        <a:lstStyle/>
        <a:p>
          <a:endParaRPr lang="en-US"/>
        </a:p>
      </dgm:t>
    </dgm:pt>
    <dgm:pt modelId="{623DAA72-0465-4B32-BF91-7FCC38050144}" type="pres">
      <dgm:prSet presAssocID="{50D968A6-E6EA-4563-9339-4709D50F22D0}" presName="theList" presStyleCnt="0">
        <dgm:presLayoutVars>
          <dgm:dir/>
          <dgm:animLvl val="lvl"/>
          <dgm:resizeHandles val="exact"/>
        </dgm:presLayoutVars>
      </dgm:prSet>
      <dgm:spPr/>
    </dgm:pt>
    <dgm:pt modelId="{C02E297B-A7F9-411E-91F4-FFD60589C57A}" type="pres">
      <dgm:prSet presAssocID="{7D15296A-0FB2-486B-BD3E-BB500323DEDE}" presName="compNode" presStyleCnt="0"/>
      <dgm:spPr/>
    </dgm:pt>
    <dgm:pt modelId="{AC1EA931-6C3F-44CC-A742-E7022A4E25AB}" type="pres">
      <dgm:prSet presAssocID="{7D15296A-0FB2-486B-BD3E-BB500323DEDE}" presName="aNode" presStyleLbl="bgShp" presStyleIdx="0" presStyleCnt="3"/>
      <dgm:spPr/>
      <dgm:t>
        <a:bodyPr/>
        <a:lstStyle/>
        <a:p>
          <a:endParaRPr lang="en-US"/>
        </a:p>
      </dgm:t>
    </dgm:pt>
    <dgm:pt modelId="{0424E2EC-A5A9-441E-A342-9EE289EC5C9B}" type="pres">
      <dgm:prSet presAssocID="{7D15296A-0FB2-486B-BD3E-BB500323DEDE}" presName="textNode" presStyleLbl="bgShp" presStyleIdx="0" presStyleCnt="3"/>
      <dgm:spPr/>
      <dgm:t>
        <a:bodyPr/>
        <a:lstStyle/>
        <a:p>
          <a:endParaRPr lang="en-US"/>
        </a:p>
      </dgm:t>
    </dgm:pt>
    <dgm:pt modelId="{98472208-B7C0-4799-AF87-08DD41F19547}" type="pres">
      <dgm:prSet presAssocID="{7D15296A-0FB2-486B-BD3E-BB500323DEDE}" presName="compChildNode" presStyleCnt="0"/>
      <dgm:spPr/>
    </dgm:pt>
    <dgm:pt modelId="{A657E0E0-F081-4FA6-8DEB-39F8AAF86790}" type="pres">
      <dgm:prSet presAssocID="{7D15296A-0FB2-486B-BD3E-BB500323DEDE}" presName="theInnerList" presStyleCnt="0"/>
      <dgm:spPr/>
    </dgm:pt>
    <dgm:pt modelId="{888437A7-E1C3-4693-BAFB-3F3CA51C1595}" type="pres">
      <dgm:prSet presAssocID="{DF5D5A22-7524-4463-B8D7-1602A2096DD2}" presName="child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2E9279-F5CD-4EEB-8CD2-82C98604D7AC}" type="pres">
      <dgm:prSet presAssocID="{DF5D5A22-7524-4463-B8D7-1602A2096DD2}" presName="aSpace2" presStyleCnt="0"/>
      <dgm:spPr/>
    </dgm:pt>
    <dgm:pt modelId="{BCEC9F72-A3ED-4F62-A3EE-AEBE9C846DE4}" type="pres">
      <dgm:prSet presAssocID="{EDF8FE7D-F2F7-4BCA-9A93-3AE49457CE7A}" presName="child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39062C-55EA-4D8D-9A0C-581AC99CF56C}" type="pres">
      <dgm:prSet presAssocID="{EDF8FE7D-F2F7-4BCA-9A93-3AE49457CE7A}" presName="aSpace2" presStyleCnt="0"/>
      <dgm:spPr/>
    </dgm:pt>
    <dgm:pt modelId="{C166C245-E1E2-4B46-8174-2F6DB4B3CF6B}" type="pres">
      <dgm:prSet presAssocID="{A72D95BD-040D-4CB7-A607-BE404BEFC089}" presName="child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BC0C1B-6E0B-4704-A3A9-66AE67DF7C31}" type="pres">
      <dgm:prSet presAssocID="{A72D95BD-040D-4CB7-A607-BE404BEFC089}" presName="aSpace2" presStyleCnt="0"/>
      <dgm:spPr/>
    </dgm:pt>
    <dgm:pt modelId="{F0DC70DE-688A-46F4-AD70-3FC1CE95AC7C}" type="pres">
      <dgm:prSet presAssocID="{669C55C1-F0B9-418E-88E8-CF94863F023A}" presName="child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1D2AE7-1BF8-4CD5-8D62-02E1A32846F4}" type="pres">
      <dgm:prSet presAssocID="{7D15296A-0FB2-486B-BD3E-BB500323DEDE}" presName="aSpace" presStyleCnt="0"/>
      <dgm:spPr/>
    </dgm:pt>
    <dgm:pt modelId="{58BA9E18-D9A7-4DEF-9FCB-294DAEF3D639}" type="pres">
      <dgm:prSet presAssocID="{E58D45CE-EA0E-4351-9ECB-CCE6AF9E5A97}" presName="compNode" presStyleCnt="0"/>
      <dgm:spPr/>
    </dgm:pt>
    <dgm:pt modelId="{25C325EE-F7C9-4A03-864B-0EFF60D12378}" type="pres">
      <dgm:prSet presAssocID="{E58D45CE-EA0E-4351-9ECB-CCE6AF9E5A97}" presName="aNode" presStyleLbl="bgShp" presStyleIdx="1" presStyleCnt="3"/>
      <dgm:spPr/>
      <dgm:t>
        <a:bodyPr/>
        <a:lstStyle/>
        <a:p>
          <a:endParaRPr lang="en-US"/>
        </a:p>
      </dgm:t>
    </dgm:pt>
    <dgm:pt modelId="{116773D2-C979-4657-B2F1-3A3F1770343E}" type="pres">
      <dgm:prSet presAssocID="{E58D45CE-EA0E-4351-9ECB-CCE6AF9E5A97}" presName="textNode" presStyleLbl="bgShp" presStyleIdx="1" presStyleCnt="3"/>
      <dgm:spPr/>
      <dgm:t>
        <a:bodyPr/>
        <a:lstStyle/>
        <a:p>
          <a:endParaRPr lang="en-US"/>
        </a:p>
      </dgm:t>
    </dgm:pt>
    <dgm:pt modelId="{D3B86184-C39F-4293-A5F0-E7FD57D7170F}" type="pres">
      <dgm:prSet presAssocID="{E58D45CE-EA0E-4351-9ECB-CCE6AF9E5A97}" presName="compChildNode" presStyleCnt="0"/>
      <dgm:spPr/>
    </dgm:pt>
    <dgm:pt modelId="{D6680466-120F-426B-A9E2-4F35EDC60EC3}" type="pres">
      <dgm:prSet presAssocID="{E58D45CE-EA0E-4351-9ECB-CCE6AF9E5A97}" presName="theInnerList" presStyleCnt="0"/>
      <dgm:spPr/>
    </dgm:pt>
    <dgm:pt modelId="{3328B102-4A5B-40E8-885A-88B47D79B7A8}" type="pres">
      <dgm:prSet presAssocID="{C51B85F9-67CB-4EE1-987F-2DDAAF821A66}" presName="child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88C155-5435-49EC-8602-650D76405111}" type="pres">
      <dgm:prSet presAssocID="{C51B85F9-67CB-4EE1-987F-2DDAAF821A66}" presName="aSpace2" presStyleCnt="0"/>
      <dgm:spPr/>
    </dgm:pt>
    <dgm:pt modelId="{95775918-B3E7-4886-B217-73CB836B5C34}" type="pres">
      <dgm:prSet presAssocID="{E44C596E-6CED-46C6-97FE-656B10B4648B}" presName="child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4B1055-7C69-4453-BC0A-CEAAC4DEE3E8}" type="pres">
      <dgm:prSet presAssocID="{E44C596E-6CED-46C6-97FE-656B10B4648B}" presName="aSpace2" presStyleCnt="0"/>
      <dgm:spPr/>
    </dgm:pt>
    <dgm:pt modelId="{D4F1B1C2-A3FA-44DB-A885-39792EE5C61E}" type="pres">
      <dgm:prSet presAssocID="{A45D52B2-9D07-4736-87AA-6EA3E652CFCD}" presName="child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DA93FE-5D32-4CF6-BDCF-C708F1B95E0F}" type="pres">
      <dgm:prSet presAssocID="{E58D45CE-EA0E-4351-9ECB-CCE6AF9E5A97}" presName="aSpace" presStyleCnt="0"/>
      <dgm:spPr/>
    </dgm:pt>
    <dgm:pt modelId="{DBB77B19-3C45-40FB-A32C-533BE92DB7FB}" type="pres">
      <dgm:prSet presAssocID="{AD464871-53FE-44C0-8088-45AA8EAD01B6}" presName="compNode" presStyleCnt="0"/>
      <dgm:spPr/>
    </dgm:pt>
    <dgm:pt modelId="{7FD39631-F94B-47C5-B5B9-0AD986B64E7B}" type="pres">
      <dgm:prSet presAssocID="{AD464871-53FE-44C0-8088-45AA8EAD01B6}" presName="aNode" presStyleLbl="bgShp" presStyleIdx="2" presStyleCnt="3"/>
      <dgm:spPr/>
    </dgm:pt>
    <dgm:pt modelId="{0972D9CE-0B07-44D0-8F8F-0A1F260ED7BA}" type="pres">
      <dgm:prSet presAssocID="{AD464871-53FE-44C0-8088-45AA8EAD01B6}" presName="textNode" presStyleLbl="bgShp" presStyleIdx="2" presStyleCnt="3"/>
      <dgm:spPr/>
    </dgm:pt>
    <dgm:pt modelId="{B9E67F59-18BB-4AFD-A869-4BF3024EB5A1}" type="pres">
      <dgm:prSet presAssocID="{AD464871-53FE-44C0-8088-45AA8EAD01B6}" presName="compChildNode" presStyleCnt="0"/>
      <dgm:spPr/>
    </dgm:pt>
    <dgm:pt modelId="{8862A8B2-0D30-4960-B256-393561A20202}" type="pres">
      <dgm:prSet presAssocID="{AD464871-53FE-44C0-8088-45AA8EAD01B6}" presName="theInnerList" presStyleCnt="0"/>
      <dgm:spPr/>
    </dgm:pt>
    <dgm:pt modelId="{D25C6370-802C-461C-8744-C699479AF04B}" type="pres">
      <dgm:prSet presAssocID="{858E0BED-C30F-4F1E-8E16-B5A6B3636E13}" presName="childNode" presStyleLbl="node1" presStyleIdx="7" presStyleCnt="10" custScaleY="1532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DFAE78-3C01-4C45-BEDD-892E34D7CA85}" type="pres">
      <dgm:prSet presAssocID="{858E0BED-C30F-4F1E-8E16-B5A6B3636E13}" presName="aSpace2" presStyleCnt="0"/>
      <dgm:spPr/>
    </dgm:pt>
    <dgm:pt modelId="{DBB31BC5-6027-4096-9AAF-048DAB71D60A}" type="pres">
      <dgm:prSet presAssocID="{0FF0B500-493B-477E-A25A-0D207E4B3781}" presName="child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534A88-9004-494D-A72D-5B5AE5A737FF}" type="pres">
      <dgm:prSet presAssocID="{0FF0B500-493B-477E-A25A-0D207E4B3781}" presName="aSpace2" presStyleCnt="0"/>
      <dgm:spPr/>
    </dgm:pt>
    <dgm:pt modelId="{428CD609-C58C-4896-B86D-F88744CB6747}" type="pres">
      <dgm:prSet presAssocID="{30AF1BCC-6B0D-4C35-A109-DEA506C43956}" presName="child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7DA77A-122D-4687-A84C-C47B241D2872}" type="presOf" srcId="{E58D45CE-EA0E-4351-9ECB-CCE6AF9E5A97}" destId="{116773D2-C979-4657-B2F1-3A3F1770343E}" srcOrd="1" destOrd="0" presId="urn:microsoft.com/office/officeart/2005/8/layout/lProcess2"/>
    <dgm:cxn modelId="{09DF898A-D194-45F8-9A15-FC37D122E605}" type="presOf" srcId="{0FF0B500-493B-477E-A25A-0D207E4B3781}" destId="{DBB31BC5-6027-4096-9AAF-048DAB71D60A}" srcOrd="0" destOrd="0" presId="urn:microsoft.com/office/officeart/2005/8/layout/lProcess2"/>
    <dgm:cxn modelId="{E3831169-5E87-4C37-8FB9-C29DDA6B9B69}" srcId="{7D15296A-0FB2-486B-BD3E-BB500323DEDE}" destId="{A72D95BD-040D-4CB7-A607-BE404BEFC089}" srcOrd="2" destOrd="0" parTransId="{787D1C05-9AC9-4DE3-8CD8-A3604C7842F1}" sibTransId="{42EC522D-E615-4A89-BC57-CA2FC4EEAC0E}"/>
    <dgm:cxn modelId="{D1F22DE6-F21C-4D54-BBB1-479D56D558F8}" srcId="{50D968A6-E6EA-4563-9339-4709D50F22D0}" destId="{E58D45CE-EA0E-4351-9ECB-CCE6AF9E5A97}" srcOrd="1" destOrd="0" parTransId="{EE763B49-0E43-4A90-B1D1-4A9631602DC1}" sibTransId="{E8409480-9DA0-4B81-BC4A-FF7214227FBD}"/>
    <dgm:cxn modelId="{1ACCA6BC-DFE9-4C48-AB70-F6AB2DC428B1}" type="presOf" srcId="{7D15296A-0FB2-486B-BD3E-BB500323DEDE}" destId="{AC1EA931-6C3F-44CC-A742-E7022A4E25AB}" srcOrd="0" destOrd="0" presId="urn:microsoft.com/office/officeart/2005/8/layout/lProcess2"/>
    <dgm:cxn modelId="{68190AE6-FD96-4B3C-8CB1-CFBEB28E2AF6}" type="presOf" srcId="{C51B85F9-67CB-4EE1-987F-2DDAAF821A66}" destId="{3328B102-4A5B-40E8-885A-88B47D79B7A8}" srcOrd="0" destOrd="0" presId="urn:microsoft.com/office/officeart/2005/8/layout/lProcess2"/>
    <dgm:cxn modelId="{9F0C7DD7-CE40-4D5B-BBE5-9C6021AEA5C5}" type="presOf" srcId="{669C55C1-F0B9-418E-88E8-CF94863F023A}" destId="{F0DC70DE-688A-46F4-AD70-3FC1CE95AC7C}" srcOrd="0" destOrd="0" presId="urn:microsoft.com/office/officeart/2005/8/layout/lProcess2"/>
    <dgm:cxn modelId="{17BA4FE8-27D1-4EB2-9EDE-E5BE69341366}" type="presOf" srcId="{7D15296A-0FB2-486B-BD3E-BB500323DEDE}" destId="{0424E2EC-A5A9-441E-A342-9EE289EC5C9B}" srcOrd="1" destOrd="0" presId="urn:microsoft.com/office/officeart/2005/8/layout/lProcess2"/>
    <dgm:cxn modelId="{6C38AB7F-7591-45F5-B7F8-16F6C64AEAF1}" srcId="{AD464871-53FE-44C0-8088-45AA8EAD01B6}" destId="{30AF1BCC-6B0D-4C35-A109-DEA506C43956}" srcOrd="2" destOrd="0" parTransId="{DBA54F38-DA1B-462F-8E76-046150226802}" sibTransId="{9B50D59B-88CF-4C35-A6FB-E0779EF38BD7}"/>
    <dgm:cxn modelId="{EDA8394D-6271-4BE7-8B59-6CA5227CDF1D}" srcId="{7D15296A-0FB2-486B-BD3E-BB500323DEDE}" destId="{669C55C1-F0B9-418E-88E8-CF94863F023A}" srcOrd="3" destOrd="0" parTransId="{32888389-3EB8-46FE-BC54-0A401A2488A7}" sibTransId="{BE469C14-E1D3-47B2-93EE-08FFC086BC11}"/>
    <dgm:cxn modelId="{A0F96AB5-7B24-408C-9969-1E37869A2D0D}" srcId="{E58D45CE-EA0E-4351-9ECB-CCE6AF9E5A97}" destId="{C51B85F9-67CB-4EE1-987F-2DDAAF821A66}" srcOrd="0" destOrd="0" parTransId="{43A57456-B5C5-4A00-8B6B-D663DAAA32C3}" sibTransId="{DB9474A5-9856-40A6-9C6D-068CA0EA1526}"/>
    <dgm:cxn modelId="{FE5C2184-78EE-4900-83DB-3CF4397B165B}" type="presOf" srcId="{A45D52B2-9D07-4736-87AA-6EA3E652CFCD}" destId="{D4F1B1C2-A3FA-44DB-A885-39792EE5C61E}" srcOrd="0" destOrd="0" presId="urn:microsoft.com/office/officeart/2005/8/layout/lProcess2"/>
    <dgm:cxn modelId="{3F2C54A2-78A9-44A8-983B-8061975DFC97}" srcId="{AD464871-53FE-44C0-8088-45AA8EAD01B6}" destId="{858E0BED-C30F-4F1E-8E16-B5A6B3636E13}" srcOrd="0" destOrd="0" parTransId="{6C1C290D-0062-4634-A718-259F8E41E941}" sibTransId="{F917B5FD-0528-4E66-A4AC-D7C38DF06C26}"/>
    <dgm:cxn modelId="{EC1C1AC6-0307-423F-ABFA-CEF979054722}" type="presOf" srcId="{AD464871-53FE-44C0-8088-45AA8EAD01B6}" destId="{7FD39631-F94B-47C5-B5B9-0AD986B64E7B}" srcOrd="0" destOrd="0" presId="urn:microsoft.com/office/officeart/2005/8/layout/lProcess2"/>
    <dgm:cxn modelId="{8A866483-C710-4651-B168-083E30DF517A}" srcId="{50D968A6-E6EA-4563-9339-4709D50F22D0}" destId="{AD464871-53FE-44C0-8088-45AA8EAD01B6}" srcOrd="2" destOrd="0" parTransId="{2236B50C-DFF5-467D-B64E-60E98E6FED4A}" sibTransId="{055B690F-4267-4573-806E-ECA914368834}"/>
    <dgm:cxn modelId="{A0642CCF-F7CE-43F2-86B1-7DD0E60B3905}" srcId="{E58D45CE-EA0E-4351-9ECB-CCE6AF9E5A97}" destId="{A45D52B2-9D07-4736-87AA-6EA3E652CFCD}" srcOrd="2" destOrd="0" parTransId="{40A6A89E-4800-4B57-AB4D-5FD00FA56270}" sibTransId="{05CC39BA-5019-41B7-A291-DBF705A371A3}"/>
    <dgm:cxn modelId="{8C97C2CA-9E5C-4A90-8980-43DC98C87658}" type="presOf" srcId="{A72D95BD-040D-4CB7-A607-BE404BEFC089}" destId="{C166C245-E1E2-4B46-8174-2F6DB4B3CF6B}" srcOrd="0" destOrd="0" presId="urn:microsoft.com/office/officeart/2005/8/layout/lProcess2"/>
    <dgm:cxn modelId="{12B1CA31-97E1-4F73-8C2D-CC32D100590F}" type="presOf" srcId="{E44C596E-6CED-46C6-97FE-656B10B4648B}" destId="{95775918-B3E7-4886-B217-73CB836B5C34}" srcOrd="0" destOrd="0" presId="urn:microsoft.com/office/officeart/2005/8/layout/lProcess2"/>
    <dgm:cxn modelId="{ED0EF035-3B4F-4CB2-96EA-94B9CE475A19}" type="presOf" srcId="{AD464871-53FE-44C0-8088-45AA8EAD01B6}" destId="{0972D9CE-0B07-44D0-8F8F-0A1F260ED7BA}" srcOrd="1" destOrd="0" presId="urn:microsoft.com/office/officeart/2005/8/layout/lProcess2"/>
    <dgm:cxn modelId="{FA88FF36-F578-438B-9435-FEB03D6FE718}" type="presOf" srcId="{50D968A6-E6EA-4563-9339-4709D50F22D0}" destId="{623DAA72-0465-4B32-BF91-7FCC38050144}" srcOrd="0" destOrd="0" presId="urn:microsoft.com/office/officeart/2005/8/layout/lProcess2"/>
    <dgm:cxn modelId="{ED51D237-5590-44DA-8071-7ED2B889FE67}" srcId="{7D15296A-0FB2-486B-BD3E-BB500323DEDE}" destId="{EDF8FE7D-F2F7-4BCA-9A93-3AE49457CE7A}" srcOrd="1" destOrd="0" parTransId="{3320D321-9C95-4A9A-AAD2-FBC8847CDA1E}" sibTransId="{C14FB548-6DDB-4B39-98CE-B34C4C01C881}"/>
    <dgm:cxn modelId="{764FD429-9F6D-452E-A5F0-0F7BFD59013B}" srcId="{7D15296A-0FB2-486B-BD3E-BB500323DEDE}" destId="{DF5D5A22-7524-4463-B8D7-1602A2096DD2}" srcOrd="0" destOrd="0" parTransId="{20117DE1-6E9B-4556-95FB-2A433E6760CA}" sibTransId="{03216C71-602A-44E8-B8C1-F52BA553C611}"/>
    <dgm:cxn modelId="{A3347E3C-04BF-4357-B692-0F2026128965}" type="presOf" srcId="{EDF8FE7D-F2F7-4BCA-9A93-3AE49457CE7A}" destId="{BCEC9F72-A3ED-4F62-A3EE-AEBE9C846DE4}" srcOrd="0" destOrd="0" presId="urn:microsoft.com/office/officeart/2005/8/layout/lProcess2"/>
    <dgm:cxn modelId="{9CBA3FF0-C780-4389-9DCC-95E43CD5C9C4}" type="presOf" srcId="{30AF1BCC-6B0D-4C35-A109-DEA506C43956}" destId="{428CD609-C58C-4896-B86D-F88744CB6747}" srcOrd="0" destOrd="0" presId="urn:microsoft.com/office/officeart/2005/8/layout/lProcess2"/>
    <dgm:cxn modelId="{0F368E4E-28B5-4786-BB5E-020D35152038}" srcId="{50D968A6-E6EA-4563-9339-4709D50F22D0}" destId="{7D15296A-0FB2-486B-BD3E-BB500323DEDE}" srcOrd="0" destOrd="0" parTransId="{B1B3E257-EFF3-4E60-A01C-22C06F369250}" sibTransId="{D6B4B84C-8A6E-43EB-A907-25C62806FBE4}"/>
    <dgm:cxn modelId="{6A0741B6-2910-4072-B5B4-85112AFE127F}" type="presOf" srcId="{858E0BED-C30F-4F1E-8E16-B5A6B3636E13}" destId="{D25C6370-802C-461C-8744-C699479AF04B}" srcOrd="0" destOrd="0" presId="urn:microsoft.com/office/officeart/2005/8/layout/lProcess2"/>
    <dgm:cxn modelId="{F80D34A2-6F24-4EA7-8046-D73CE5CB2E89}" srcId="{E58D45CE-EA0E-4351-9ECB-CCE6AF9E5A97}" destId="{E44C596E-6CED-46C6-97FE-656B10B4648B}" srcOrd="1" destOrd="0" parTransId="{48360583-8B60-4B4D-8F51-56A8DEFBDC91}" sibTransId="{94BF18C7-76C4-41BB-80DF-2E4967D07C71}"/>
    <dgm:cxn modelId="{A6738FA2-7F0B-4B1B-B45B-DA1766CAF73A}" type="presOf" srcId="{E58D45CE-EA0E-4351-9ECB-CCE6AF9E5A97}" destId="{25C325EE-F7C9-4A03-864B-0EFF60D12378}" srcOrd="0" destOrd="0" presId="urn:microsoft.com/office/officeart/2005/8/layout/lProcess2"/>
    <dgm:cxn modelId="{7EF31798-1677-4B9E-8EE1-B0CB27CCC675}" type="presOf" srcId="{DF5D5A22-7524-4463-B8D7-1602A2096DD2}" destId="{888437A7-E1C3-4693-BAFB-3F3CA51C1595}" srcOrd="0" destOrd="0" presId="urn:microsoft.com/office/officeart/2005/8/layout/lProcess2"/>
    <dgm:cxn modelId="{7C8DE406-FAD4-4554-BA4E-177BE3246DD7}" srcId="{AD464871-53FE-44C0-8088-45AA8EAD01B6}" destId="{0FF0B500-493B-477E-A25A-0D207E4B3781}" srcOrd="1" destOrd="0" parTransId="{9369C034-1397-4B6B-B5AD-ABBFB6062370}" sibTransId="{8C358089-AD14-49B9-8B21-739E88B43050}"/>
    <dgm:cxn modelId="{4D1A1506-8ED4-40FD-8194-7C3AE0BD546B}" type="presParOf" srcId="{623DAA72-0465-4B32-BF91-7FCC38050144}" destId="{C02E297B-A7F9-411E-91F4-FFD60589C57A}" srcOrd="0" destOrd="0" presId="urn:microsoft.com/office/officeart/2005/8/layout/lProcess2"/>
    <dgm:cxn modelId="{CD3D1707-80B7-4076-9526-A59A20E662D8}" type="presParOf" srcId="{C02E297B-A7F9-411E-91F4-FFD60589C57A}" destId="{AC1EA931-6C3F-44CC-A742-E7022A4E25AB}" srcOrd="0" destOrd="0" presId="urn:microsoft.com/office/officeart/2005/8/layout/lProcess2"/>
    <dgm:cxn modelId="{4D3B7F3F-1EF8-4FFE-91ED-4677CA021A33}" type="presParOf" srcId="{C02E297B-A7F9-411E-91F4-FFD60589C57A}" destId="{0424E2EC-A5A9-441E-A342-9EE289EC5C9B}" srcOrd="1" destOrd="0" presId="urn:microsoft.com/office/officeart/2005/8/layout/lProcess2"/>
    <dgm:cxn modelId="{419C79E6-F7F9-4008-9E74-8CCF330D7096}" type="presParOf" srcId="{C02E297B-A7F9-411E-91F4-FFD60589C57A}" destId="{98472208-B7C0-4799-AF87-08DD41F19547}" srcOrd="2" destOrd="0" presId="urn:microsoft.com/office/officeart/2005/8/layout/lProcess2"/>
    <dgm:cxn modelId="{E2E07017-5645-4883-9828-086172E948F0}" type="presParOf" srcId="{98472208-B7C0-4799-AF87-08DD41F19547}" destId="{A657E0E0-F081-4FA6-8DEB-39F8AAF86790}" srcOrd="0" destOrd="0" presId="urn:microsoft.com/office/officeart/2005/8/layout/lProcess2"/>
    <dgm:cxn modelId="{D6AF1EAE-3C93-4F57-AB32-108E23B4BEBB}" type="presParOf" srcId="{A657E0E0-F081-4FA6-8DEB-39F8AAF86790}" destId="{888437A7-E1C3-4693-BAFB-3F3CA51C1595}" srcOrd="0" destOrd="0" presId="urn:microsoft.com/office/officeart/2005/8/layout/lProcess2"/>
    <dgm:cxn modelId="{0783067A-C00B-4CE2-B934-E88E3FA016A2}" type="presParOf" srcId="{A657E0E0-F081-4FA6-8DEB-39F8AAF86790}" destId="{A42E9279-F5CD-4EEB-8CD2-82C98604D7AC}" srcOrd="1" destOrd="0" presId="urn:microsoft.com/office/officeart/2005/8/layout/lProcess2"/>
    <dgm:cxn modelId="{F93C8222-9586-4160-92EB-FEE49D0C929E}" type="presParOf" srcId="{A657E0E0-F081-4FA6-8DEB-39F8AAF86790}" destId="{BCEC9F72-A3ED-4F62-A3EE-AEBE9C846DE4}" srcOrd="2" destOrd="0" presId="urn:microsoft.com/office/officeart/2005/8/layout/lProcess2"/>
    <dgm:cxn modelId="{8DE2E9DD-FE81-4EC4-992B-9AC7746BEA90}" type="presParOf" srcId="{A657E0E0-F081-4FA6-8DEB-39F8AAF86790}" destId="{D739062C-55EA-4D8D-9A0C-581AC99CF56C}" srcOrd="3" destOrd="0" presId="urn:microsoft.com/office/officeart/2005/8/layout/lProcess2"/>
    <dgm:cxn modelId="{27CA2E74-2462-4DD8-A758-C41CD0179188}" type="presParOf" srcId="{A657E0E0-F081-4FA6-8DEB-39F8AAF86790}" destId="{C166C245-E1E2-4B46-8174-2F6DB4B3CF6B}" srcOrd="4" destOrd="0" presId="urn:microsoft.com/office/officeart/2005/8/layout/lProcess2"/>
    <dgm:cxn modelId="{D8E4B6B5-1B28-403E-A6A6-F9D8CCCA5A30}" type="presParOf" srcId="{A657E0E0-F081-4FA6-8DEB-39F8AAF86790}" destId="{E2BC0C1B-6E0B-4704-A3A9-66AE67DF7C31}" srcOrd="5" destOrd="0" presId="urn:microsoft.com/office/officeart/2005/8/layout/lProcess2"/>
    <dgm:cxn modelId="{6448C7C3-2243-47D7-9B1F-5792A9D42D50}" type="presParOf" srcId="{A657E0E0-F081-4FA6-8DEB-39F8AAF86790}" destId="{F0DC70DE-688A-46F4-AD70-3FC1CE95AC7C}" srcOrd="6" destOrd="0" presId="urn:microsoft.com/office/officeart/2005/8/layout/lProcess2"/>
    <dgm:cxn modelId="{467A0956-108E-4255-9D79-55C88274AFA7}" type="presParOf" srcId="{623DAA72-0465-4B32-BF91-7FCC38050144}" destId="{8D1D2AE7-1BF8-4CD5-8D62-02E1A32846F4}" srcOrd="1" destOrd="0" presId="urn:microsoft.com/office/officeart/2005/8/layout/lProcess2"/>
    <dgm:cxn modelId="{6D10378D-C611-4A99-A43F-58565F21DA2E}" type="presParOf" srcId="{623DAA72-0465-4B32-BF91-7FCC38050144}" destId="{58BA9E18-D9A7-4DEF-9FCB-294DAEF3D639}" srcOrd="2" destOrd="0" presId="urn:microsoft.com/office/officeart/2005/8/layout/lProcess2"/>
    <dgm:cxn modelId="{2C3BC824-2C6C-4313-9FC8-2DF4FD845848}" type="presParOf" srcId="{58BA9E18-D9A7-4DEF-9FCB-294DAEF3D639}" destId="{25C325EE-F7C9-4A03-864B-0EFF60D12378}" srcOrd="0" destOrd="0" presId="urn:microsoft.com/office/officeart/2005/8/layout/lProcess2"/>
    <dgm:cxn modelId="{5D07E1E7-B006-4B58-8A4C-089C11EC83DE}" type="presParOf" srcId="{58BA9E18-D9A7-4DEF-9FCB-294DAEF3D639}" destId="{116773D2-C979-4657-B2F1-3A3F1770343E}" srcOrd="1" destOrd="0" presId="urn:microsoft.com/office/officeart/2005/8/layout/lProcess2"/>
    <dgm:cxn modelId="{94D26198-968C-4410-93F7-19AC325532D8}" type="presParOf" srcId="{58BA9E18-D9A7-4DEF-9FCB-294DAEF3D639}" destId="{D3B86184-C39F-4293-A5F0-E7FD57D7170F}" srcOrd="2" destOrd="0" presId="urn:microsoft.com/office/officeart/2005/8/layout/lProcess2"/>
    <dgm:cxn modelId="{98CEA817-1DF8-4EB0-8DD3-C3C1C46F8FC8}" type="presParOf" srcId="{D3B86184-C39F-4293-A5F0-E7FD57D7170F}" destId="{D6680466-120F-426B-A9E2-4F35EDC60EC3}" srcOrd="0" destOrd="0" presId="urn:microsoft.com/office/officeart/2005/8/layout/lProcess2"/>
    <dgm:cxn modelId="{51287C9C-AED1-489F-BE23-B355ECC54C6E}" type="presParOf" srcId="{D6680466-120F-426B-A9E2-4F35EDC60EC3}" destId="{3328B102-4A5B-40E8-885A-88B47D79B7A8}" srcOrd="0" destOrd="0" presId="urn:microsoft.com/office/officeart/2005/8/layout/lProcess2"/>
    <dgm:cxn modelId="{55CD5FFA-2961-4170-8F02-F17D02F6672B}" type="presParOf" srcId="{D6680466-120F-426B-A9E2-4F35EDC60EC3}" destId="{1D88C155-5435-49EC-8602-650D76405111}" srcOrd="1" destOrd="0" presId="urn:microsoft.com/office/officeart/2005/8/layout/lProcess2"/>
    <dgm:cxn modelId="{BFF6F6E6-45C4-4806-82D7-4DEE209411F5}" type="presParOf" srcId="{D6680466-120F-426B-A9E2-4F35EDC60EC3}" destId="{95775918-B3E7-4886-B217-73CB836B5C34}" srcOrd="2" destOrd="0" presId="urn:microsoft.com/office/officeart/2005/8/layout/lProcess2"/>
    <dgm:cxn modelId="{016256AF-7994-4C46-B402-4397098B7740}" type="presParOf" srcId="{D6680466-120F-426B-A9E2-4F35EDC60EC3}" destId="{3E4B1055-7C69-4453-BC0A-CEAAC4DEE3E8}" srcOrd="3" destOrd="0" presId="urn:microsoft.com/office/officeart/2005/8/layout/lProcess2"/>
    <dgm:cxn modelId="{04EAE4DD-3460-4E20-B940-020C24450A5A}" type="presParOf" srcId="{D6680466-120F-426B-A9E2-4F35EDC60EC3}" destId="{D4F1B1C2-A3FA-44DB-A885-39792EE5C61E}" srcOrd="4" destOrd="0" presId="urn:microsoft.com/office/officeart/2005/8/layout/lProcess2"/>
    <dgm:cxn modelId="{B1D4AC2D-4F8A-4E7B-A81C-5A669BA59B6B}" type="presParOf" srcId="{623DAA72-0465-4B32-BF91-7FCC38050144}" destId="{52DA93FE-5D32-4CF6-BDCF-C708F1B95E0F}" srcOrd="3" destOrd="0" presId="urn:microsoft.com/office/officeart/2005/8/layout/lProcess2"/>
    <dgm:cxn modelId="{F325956F-4CD4-4D17-9C5F-7C144BF0A871}" type="presParOf" srcId="{623DAA72-0465-4B32-BF91-7FCC38050144}" destId="{DBB77B19-3C45-40FB-A32C-533BE92DB7FB}" srcOrd="4" destOrd="0" presId="urn:microsoft.com/office/officeart/2005/8/layout/lProcess2"/>
    <dgm:cxn modelId="{42144557-9626-4B54-A00D-85BD909A1A7E}" type="presParOf" srcId="{DBB77B19-3C45-40FB-A32C-533BE92DB7FB}" destId="{7FD39631-F94B-47C5-B5B9-0AD986B64E7B}" srcOrd="0" destOrd="0" presId="urn:microsoft.com/office/officeart/2005/8/layout/lProcess2"/>
    <dgm:cxn modelId="{4C2E0114-E97A-4967-835B-02B65CBB6372}" type="presParOf" srcId="{DBB77B19-3C45-40FB-A32C-533BE92DB7FB}" destId="{0972D9CE-0B07-44D0-8F8F-0A1F260ED7BA}" srcOrd="1" destOrd="0" presId="urn:microsoft.com/office/officeart/2005/8/layout/lProcess2"/>
    <dgm:cxn modelId="{88C5FB3D-9439-4C4F-81F3-115BDD07420C}" type="presParOf" srcId="{DBB77B19-3C45-40FB-A32C-533BE92DB7FB}" destId="{B9E67F59-18BB-4AFD-A869-4BF3024EB5A1}" srcOrd="2" destOrd="0" presId="urn:microsoft.com/office/officeart/2005/8/layout/lProcess2"/>
    <dgm:cxn modelId="{CD598564-F290-4641-8C62-33772BB18E5A}" type="presParOf" srcId="{B9E67F59-18BB-4AFD-A869-4BF3024EB5A1}" destId="{8862A8B2-0D30-4960-B256-393561A20202}" srcOrd="0" destOrd="0" presId="urn:microsoft.com/office/officeart/2005/8/layout/lProcess2"/>
    <dgm:cxn modelId="{BFB520DD-75DC-4C8D-AB8E-F512A9BAB5E4}" type="presParOf" srcId="{8862A8B2-0D30-4960-B256-393561A20202}" destId="{D25C6370-802C-461C-8744-C699479AF04B}" srcOrd="0" destOrd="0" presId="urn:microsoft.com/office/officeart/2005/8/layout/lProcess2"/>
    <dgm:cxn modelId="{8E314999-9680-4C5A-8837-E5067EB73A6F}" type="presParOf" srcId="{8862A8B2-0D30-4960-B256-393561A20202}" destId="{F4DFAE78-3C01-4C45-BEDD-892E34D7CA85}" srcOrd="1" destOrd="0" presId="urn:microsoft.com/office/officeart/2005/8/layout/lProcess2"/>
    <dgm:cxn modelId="{A85B0894-3C6A-4E4C-9DE1-C8404BE2C1A6}" type="presParOf" srcId="{8862A8B2-0D30-4960-B256-393561A20202}" destId="{DBB31BC5-6027-4096-9AAF-048DAB71D60A}" srcOrd="2" destOrd="0" presId="urn:microsoft.com/office/officeart/2005/8/layout/lProcess2"/>
    <dgm:cxn modelId="{77F3E494-EE33-47E6-B50A-B852214F27DF}" type="presParOf" srcId="{8862A8B2-0D30-4960-B256-393561A20202}" destId="{55534A88-9004-494D-A72D-5B5AE5A737FF}" srcOrd="3" destOrd="0" presId="urn:microsoft.com/office/officeart/2005/8/layout/lProcess2"/>
    <dgm:cxn modelId="{74964D3E-13B8-4F43-B541-5FECD87757A6}" type="presParOf" srcId="{8862A8B2-0D30-4960-B256-393561A20202}" destId="{428CD609-C58C-4896-B86D-F88744CB6747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C1EA931-6C3F-44CC-A742-E7022A4E25AB}">
      <dsp:nvSpPr>
        <dsp:cNvPr id="0" name=""/>
        <dsp:cNvSpPr/>
      </dsp:nvSpPr>
      <dsp:spPr>
        <a:xfrm>
          <a:off x="1079" y="0"/>
          <a:ext cx="2805410" cy="5105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Turn 1 - Core</a:t>
          </a:r>
          <a:endParaRPr lang="en-US" sz="3200" kern="1200" dirty="0"/>
        </a:p>
      </dsp:txBody>
      <dsp:txXfrm>
        <a:off x="1079" y="0"/>
        <a:ext cx="2805410" cy="1531620"/>
      </dsp:txXfrm>
    </dsp:sp>
    <dsp:sp modelId="{888437A7-E1C3-4693-BAFB-3F3CA51C1595}">
      <dsp:nvSpPr>
        <dsp:cNvPr id="0" name=""/>
        <dsp:cNvSpPr/>
      </dsp:nvSpPr>
      <dsp:spPr>
        <a:xfrm>
          <a:off x="281620" y="1531744"/>
          <a:ext cx="2244328" cy="74374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SJM – Implement the monitoring of Joints based on a list given</a:t>
          </a:r>
          <a:endParaRPr lang="en-US" sz="1400" kern="1200" dirty="0"/>
        </a:p>
      </dsp:txBody>
      <dsp:txXfrm>
        <a:off x="281620" y="1531744"/>
        <a:ext cx="2244328" cy="743748"/>
      </dsp:txXfrm>
    </dsp:sp>
    <dsp:sp modelId="{BCEC9F72-A3ED-4F62-A3EE-AEBE9C846DE4}">
      <dsp:nvSpPr>
        <dsp:cNvPr id="0" name=""/>
        <dsp:cNvSpPr/>
      </dsp:nvSpPr>
      <dsp:spPr>
        <a:xfrm>
          <a:off x="281620" y="2389915"/>
          <a:ext cx="2244328" cy="74374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JAT – Implement Joint Translation to robot angles based on robot configuration</a:t>
          </a:r>
          <a:endParaRPr lang="en-US" sz="1400" kern="1200" dirty="0"/>
        </a:p>
      </dsp:txBody>
      <dsp:txXfrm>
        <a:off x="281620" y="2389915"/>
        <a:ext cx="2244328" cy="743748"/>
      </dsp:txXfrm>
    </dsp:sp>
    <dsp:sp modelId="{C166C245-E1E2-4B46-8174-2F6DB4B3CF6B}">
      <dsp:nvSpPr>
        <dsp:cNvPr id="0" name=""/>
        <dsp:cNvSpPr/>
      </dsp:nvSpPr>
      <dsp:spPr>
        <a:xfrm>
          <a:off x="281620" y="3248086"/>
          <a:ext cx="2244328" cy="74374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RSC – Implement one RSC (arm or marionette)</a:t>
          </a:r>
          <a:endParaRPr lang="en-US" sz="1400" kern="1200" dirty="0"/>
        </a:p>
      </dsp:txBody>
      <dsp:txXfrm>
        <a:off x="281620" y="3248086"/>
        <a:ext cx="2244328" cy="743748"/>
      </dsp:txXfrm>
    </dsp:sp>
    <dsp:sp modelId="{F0DC70DE-688A-46F4-AD70-3FC1CE95AC7C}">
      <dsp:nvSpPr>
        <dsp:cNvPr id="0" name=""/>
        <dsp:cNvSpPr/>
      </dsp:nvSpPr>
      <dsp:spPr>
        <a:xfrm>
          <a:off x="281620" y="4106257"/>
          <a:ext cx="2244328" cy="74374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SM – Stub this such that the system turns on when executed</a:t>
          </a:r>
          <a:endParaRPr lang="en-US" sz="1400" kern="1200" dirty="0"/>
        </a:p>
      </dsp:txBody>
      <dsp:txXfrm>
        <a:off x="281620" y="4106257"/>
        <a:ext cx="2244328" cy="743748"/>
      </dsp:txXfrm>
    </dsp:sp>
    <dsp:sp modelId="{25C325EE-F7C9-4A03-864B-0EFF60D12378}">
      <dsp:nvSpPr>
        <dsp:cNvPr id="0" name=""/>
        <dsp:cNvSpPr/>
      </dsp:nvSpPr>
      <dsp:spPr>
        <a:xfrm>
          <a:off x="3016894" y="0"/>
          <a:ext cx="2805410" cy="5105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Turn 2 - Control</a:t>
          </a:r>
          <a:endParaRPr lang="en-US" sz="3200" kern="1200" dirty="0"/>
        </a:p>
      </dsp:txBody>
      <dsp:txXfrm>
        <a:off x="3016894" y="0"/>
        <a:ext cx="2805410" cy="1531620"/>
      </dsp:txXfrm>
    </dsp:sp>
    <dsp:sp modelId="{3328B102-4A5B-40E8-885A-88B47D79B7A8}">
      <dsp:nvSpPr>
        <dsp:cNvPr id="0" name=""/>
        <dsp:cNvSpPr/>
      </dsp:nvSpPr>
      <dsp:spPr>
        <a:xfrm>
          <a:off x="3297435" y="1532056"/>
          <a:ext cx="2244328" cy="100300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SM – Implement control of the primary path of data (on/off, selection of data feeds)</a:t>
          </a:r>
          <a:endParaRPr lang="en-US" sz="1400" kern="1200" dirty="0"/>
        </a:p>
      </dsp:txBody>
      <dsp:txXfrm>
        <a:off x="3297435" y="1532056"/>
        <a:ext cx="2244328" cy="1003006"/>
      </dsp:txXfrm>
    </dsp:sp>
    <dsp:sp modelId="{95775918-B3E7-4886-B217-73CB836B5C34}">
      <dsp:nvSpPr>
        <dsp:cNvPr id="0" name=""/>
        <dsp:cNvSpPr/>
      </dsp:nvSpPr>
      <dsp:spPr>
        <a:xfrm>
          <a:off x="3297435" y="2689371"/>
          <a:ext cx="2244328" cy="100300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GUI – Implement 3 parts [skeletons, robot state, control buttons &amp; connected lights]</a:t>
          </a:r>
          <a:endParaRPr lang="en-US" sz="1400" kern="1200" dirty="0"/>
        </a:p>
      </dsp:txBody>
      <dsp:txXfrm>
        <a:off x="3297435" y="2689371"/>
        <a:ext cx="2244328" cy="1003006"/>
      </dsp:txXfrm>
    </dsp:sp>
    <dsp:sp modelId="{D4F1B1C2-A3FA-44DB-A885-39792EE5C61E}">
      <dsp:nvSpPr>
        <dsp:cNvPr id="0" name=""/>
        <dsp:cNvSpPr/>
      </dsp:nvSpPr>
      <dsp:spPr>
        <a:xfrm>
          <a:off x="3297435" y="3846687"/>
          <a:ext cx="2244328" cy="100300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VCI – Implement voice commands as alternate to GUI, selection on controller</a:t>
          </a:r>
          <a:endParaRPr lang="en-US" sz="1400" kern="1200" dirty="0"/>
        </a:p>
      </dsp:txBody>
      <dsp:txXfrm>
        <a:off x="3297435" y="3846687"/>
        <a:ext cx="2244328" cy="1003006"/>
      </dsp:txXfrm>
    </dsp:sp>
    <dsp:sp modelId="{7FD39631-F94B-47C5-B5B9-0AD986B64E7B}">
      <dsp:nvSpPr>
        <dsp:cNvPr id="0" name=""/>
        <dsp:cNvSpPr/>
      </dsp:nvSpPr>
      <dsp:spPr>
        <a:xfrm>
          <a:off x="6032710" y="0"/>
          <a:ext cx="2805410" cy="5105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Turn 3 - Extended</a:t>
          </a:r>
          <a:endParaRPr lang="en-US" sz="3200" kern="1200" dirty="0"/>
        </a:p>
      </dsp:txBody>
      <dsp:txXfrm>
        <a:off x="6032710" y="0"/>
        <a:ext cx="2805410" cy="1531620"/>
      </dsp:txXfrm>
    </dsp:sp>
    <dsp:sp modelId="{D25C6370-802C-461C-8744-C699479AF04B}">
      <dsp:nvSpPr>
        <dsp:cNvPr id="0" name=""/>
        <dsp:cNvSpPr/>
      </dsp:nvSpPr>
      <dsp:spPr>
        <a:xfrm>
          <a:off x="6313251" y="1532392"/>
          <a:ext cx="2244328" cy="132391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R/P – Create a text format for record and playback. Implement store and load functionality, as well as streaming of robot commands</a:t>
          </a:r>
          <a:endParaRPr lang="en-US" sz="1400" kern="1200" dirty="0"/>
        </a:p>
      </dsp:txBody>
      <dsp:txXfrm>
        <a:off x="6313251" y="1532392"/>
        <a:ext cx="2244328" cy="1323914"/>
      </dsp:txXfrm>
    </dsp:sp>
    <dsp:sp modelId="{DBB31BC5-6027-4096-9AAF-048DAB71D60A}">
      <dsp:nvSpPr>
        <dsp:cNvPr id="0" name=""/>
        <dsp:cNvSpPr/>
      </dsp:nvSpPr>
      <dsp:spPr>
        <a:xfrm>
          <a:off x="6313251" y="2989176"/>
          <a:ext cx="2244328" cy="86365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Update other components to work with R/P: SM, GUI, VCI</a:t>
          </a:r>
          <a:endParaRPr lang="en-US" sz="1400" kern="1200" dirty="0"/>
        </a:p>
      </dsp:txBody>
      <dsp:txXfrm>
        <a:off x="6313251" y="2989176"/>
        <a:ext cx="2244328" cy="863655"/>
      </dsp:txXfrm>
    </dsp:sp>
    <dsp:sp modelId="{428CD609-C58C-4896-B86D-F88744CB6747}">
      <dsp:nvSpPr>
        <dsp:cNvPr id="0" name=""/>
        <dsp:cNvSpPr/>
      </dsp:nvSpPr>
      <dsp:spPr>
        <a:xfrm>
          <a:off x="6313251" y="3985702"/>
          <a:ext cx="2244328" cy="86365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Open Development time / Buffer</a:t>
          </a:r>
          <a:endParaRPr lang="en-US" sz="1400" kern="1200" dirty="0"/>
        </a:p>
      </dsp:txBody>
      <dsp:txXfrm>
        <a:off x="6313251" y="3985702"/>
        <a:ext cx="2244328" cy="863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4B73-8896-4B11-8D30-2A35EA0842A8}" type="datetimeFigureOut">
              <a:rPr lang="en-US" smtClean="0"/>
              <a:pPr/>
              <a:t>7/25/2011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CA032-86CB-4A88-8D8F-C9B68C0151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4B73-8896-4B11-8D30-2A35EA0842A8}" type="datetimeFigureOut">
              <a:rPr lang="en-US" smtClean="0"/>
              <a:pPr/>
              <a:t>7/25/2011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CA032-86CB-4A88-8D8F-C9B68C0151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4B73-8896-4B11-8D30-2A35EA0842A8}" type="datetimeFigureOut">
              <a:rPr lang="en-US" smtClean="0"/>
              <a:pPr/>
              <a:t>7/25/2011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CA032-86CB-4A88-8D8F-C9B68C0151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4B73-8896-4B11-8D30-2A35EA0842A8}" type="datetimeFigureOut">
              <a:rPr lang="en-US" smtClean="0"/>
              <a:pPr/>
              <a:t>7/25/2011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CA032-86CB-4A88-8D8F-C9B68C0151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4B73-8896-4B11-8D30-2A35EA0842A8}" type="datetimeFigureOut">
              <a:rPr lang="en-US" smtClean="0"/>
              <a:pPr/>
              <a:t>7/25/2011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CA032-86CB-4A88-8D8F-C9B68C0151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4B73-8896-4B11-8D30-2A35EA0842A8}" type="datetimeFigureOut">
              <a:rPr lang="en-US" smtClean="0"/>
              <a:pPr/>
              <a:t>7/25/2011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CA032-86CB-4A88-8D8F-C9B68C0151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4B73-8896-4B11-8D30-2A35EA0842A8}" type="datetimeFigureOut">
              <a:rPr lang="en-US" smtClean="0"/>
              <a:pPr/>
              <a:t>7/25/2011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CA032-86CB-4A88-8D8F-C9B68C0151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4B73-8896-4B11-8D30-2A35EA0842A8}" type="datetimeFigureOut">
              <a:rPr lang="en-US" smtClean="0"/>
              <a:pPr/>
              <a:t>7/25/2011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CA032-86CB-4A88-8D8F-C9B68C0151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4B73-8896-4B11-8D30-2A35EA0842A8}" type="datetimeFigureOut">
              <a:rPr lang="en-US" smtClean="0"/>
              <a:pPr/>
              <a:t>7/25/2011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CA032-86CB-4A88-8D8F-C9B68C0151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4B73-8896-4B11-8D30-2A35EA0842A8}" type="datetimeFigureOut">
              <a:rPr lang="en-US" smtClean="0"/>
              <a:pPr/>
              <a:t>7/25/2011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CA032-86CB-4A88-8D8F-C9B68C0151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4B73-8896-4B11-8D30-2A35EA0842A8}" type="datetimeFigureOut">
              <a:rPr lang="en-US" smtClean="0"/>
              <a:pPr/>
              <a:t>7/25/2011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CA032-86CB-4A88-8D8F-C9B68C0151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44B73-8896-4B11-8D30-2A35EA0842A8}" type="datetimeFigureOut">
              <a:rPr lang="en-US" smtClean="0"/>
              <a:pPr/>
              <a:t>7/25/2011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CA032-86CB-4A88-8D8F-C9B68C01517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RoboNUI</a:t>
            </a:r>
            <a:r>
              <a:rPr lang="en-US" dirty="0" smtClean="0"/>
              <a:t>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Jon </a:t>
            </a:r>
            <a:r>
              <a:rPr lang="en-US" dirty="0" err="1" smtClean="0"/>
              <a:t>Eisen</a:t>
            </a:r>
            <a:endParaRPr lang="en-US" dirty="0"/>
          </a:p>
          <a:p>
            <a:r>
              <a:rPr lang="en-US" dirty="0" smtClean="0"/>
              <a:t>Thor </a:t>
            </a:r>
            <a:r>
              <a:rPr lang="en-US" dirty="0" err="1" smtClean="0"/>
              <a:t>Kirkby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685800" y="304800"/>
            <a:ext cx="8077200" cy="27432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3200" dirty="0" err="1" smtClean="0"/>
              <a:t>RoboNUI</a:t>
            </a:r>
            <a:r>
              <a:rPr lang="en-US" sz="3200" dirty="0" smtClean="0"/>
              <a:t> System Architecture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600200" y="2362200"/>
            <a:ext cx="2362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Kinect</a:t>
            </a:r>
            <a:r>
              <a:rPr lang="en-US" dirty="0" smtClean="0"/>
              <a:t> Adapter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10200" y="2362200"/>
            <a:ext cx="2362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Robotics Adapter</a:t>
            </a:r>
            <a:endParaRPr lang="en-US" dirty="0"/>
          </a:p>
        </p:txBody>
      </p:sp>
      <p:pic>
        <p:nvPicPr>
          <p:cNvPr id="1026" name="Picture 2" descr="http://www.blogcdn.com/www.engadget.com/media/2010/06/kinect-pr-top-1.jpg"/>
          <p:cNvPicPr>
            <a:picLocks noChangeAspect="1" noChangeArrowheads="1"/>
          </p:cNvPicPr>
          <p:nvPr/>
        </p:nvPicPr>
        <p:blipFill>
          <a:blip r:embed="rId2" cstate="print"/>
          <a:srcRect b="24351"/>
          <a:stretch>
            <a:fillRect/>
          </a:stretch>
        </p:blipFill>
        <p:spPr bwMode="auto">
          <a:xfrm>
            <a:off x="914400" y="3429000"/>
            <a:ext cx="2133600" cy="828549"/>
          </a:xfrm>
          <a:prstGeom prst="rect">
            <a:avLst/>
          </a:prstGeom>
          <a:noFill/>
        </p:spPr>
      </p:pic>
      <p:pic>
        <p:nvPicPr>
          <p:cNvPr id="1028" name="Picture 4" descr="http://www.enchantedlearning.com/artists/davinci/gifs/proportion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572000"/>
            <a:ext cx="1600200" cy="1579597"/>
          </a:xfrm>
          <a:prstGeom prst="rect">
            <a:avLst/>
          </a:prstGeom>
          <a:noFill/>
        </p:spPr>
      </p:pic>
      <p:pic>
        <p:nvPicPr>
          <p:cNvPr id="1032" name="Picture 8" descr="http://www.lynxmotion.com/images/jpg/ironmanl.jpg"/>
          <p:cNvPicPr>
            <a:picLocks noChangeAspect="1" noChangeArrowheads="1"/>
          </p:cNvPicPr>
          <p:nvPr/>
        </p:nvPicPr>
        <p:blipFill>
          <a:blip r:embed="rId4" cstate="print"/>
          <a:srcRect l="17073" r="12195"/>
          <a:stretch>
            <a:fillRect/>
          </a:stretch>
        </p:blipFill>
        <p:spPr bwMode="auto">
          <a:xfrm>
            <a:off x="6934200" y="3733800"/>
            <a:ext cx="2209800" cy="2343150"/>
          </a:xfrm>
          <a:prstGeom prst="rect">
            <a:avLst/>
          </a:prstGeom>
          <a:noFill/>
        </p:spPr>
      </p:pic>
      <p:pic>
        <p:nvPicPr>
          <p:cNvPr id="1034" name="Picture 10" descr="http://www.lynxmotion.com/images/jpg/al5d.jpg"/>
          <p:cNvPicPr>
            <a:picLocks noChangeAspect="1" noChangeArrowheads="1"/>
          </p:cNvPicPr>
          <p:nvPr/>
        </p:nvPicPr>
        <p:blipFill>
          <a:blip r:embed="rId5" cstate="print"/>
          <a:srcRect r="5556"/>
          <a:stretch>
            <a:fillRect/>
          </a:stretch>
        </p:blipFill>
        <p:spPr bwMode="auto">
          <a:xfrm>
            <a:off x="4343400" y="4343400"/>
            <a:ext cx="2590800" cy="20574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2438400" y="1828800"/>
            <a:ext cx="44196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Business Logic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438400" y="1219200"/>
            <a:ext cx="19050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953000" y="1219200"/>
            <a:ext cx="19050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Record/Playback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028" idx="0"/>
          </p:cNvCxnSpPr>
          <p:nvPr/>
        </p:nvCxnSpPr>
        <p:spPr>
          <a:xfrm rot="5400000" flipH="1" flipV="1">
            <a:off x="1162050" y="4286250"/>
            <a:ext cx="381000" cy="190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4" idx="2"/>
          </p:cNvCxnSpPr>
          <p:nvPr/>
        </p:nvCxnSpPr>
        <p:spPr>
          <a:xfrm flipV="1">
            <a:off x="2133600" y="2819400"/>
            <a:ext cx="6477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</p:cNvCxnSpPr>
          <p:nvPr/>
        </p:nvCxnSpPr>
        <p:spPr>
          <a:xfrm rot="5400000">
            <a:off x="5543550" y="3143250"/>
            <a:ext cx="1371600" cy="723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</p:cNvCxnSpPr>
          <p:nvPr/>
        </p:nvCxnSpPr>
        <p:spPr>
          <a:xfrm rot="16200000" flipH="1">
            <a:off x="6534150" y="2876550"/>
            <a:ext cx="914400" cy="80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RoboNUI</a:t>
            </a:r>
            <a:r>
              <a:rPr lang="en-US" dirty="0" smtClean="0"/>
              <a:t> Software Layer Design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4572000"/>
            <a:ext cx="754380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Microsoft Visual C# .NET Framework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5257800"/>
            <a:ext cx="36576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Microsoft </a:t>
            </a:r>
            <a:r>
              <a:rPr lang="en-US" dirty="0" err="1" smtClean="0"/>
              <a:t>Kinect</a:t>
            </a:r>
            <a:r>
              <a:rPr lang="en-US" dirty="0" smtClean="0"/>
              <a:t> Drivers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5943600"/>
            <a:ext cx="7543800" cy="609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Microsoft Windows 7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48200" y="5257800"/>
            <a:ext cx="3733800" cy="6096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LynxMotion</a:t>
            </a:r>
            <a:r>
              <a:rPr lang="en-US" dirty="0" smtClean="0"/>
              <a:t> Servo Drivers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200" y="3886200"/>
            <a:ext cx="3657600" cy="6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Microsoft </a:t>
            </a:r>
            <a:r>
              <a:rPr lang="en-US" dirty="0" err="1" smtClean="0"/>
              <a:t>Kinect</a:t>
            </a:r>
            <a:r>
              <a:rPr lang="en-US" dirty="0" smtClean="0"/>
              <a:t> SDK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48200" y="3886200"/>
            <a:ext cx="3733800" cy="6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Voice Recognition Library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66800" y="2667000"/>
            <a:ext cx="1828800" cy="990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Kinect</a:t>
            </a:r>
            <a:r>
              <a:rPr lang="en-US" dirty="0" smtClean="0"/>
              <a:t> Adapter Assembly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24600" y="2667000"/>
            <a:ext cx="1828800" cy="990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Servo Adapter Assembly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24600" y="1524000"/>
            <a:ext cx="1828800" cy="990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Record / Playback Assembly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66800" y="1524000"/>
            <a:ext cx="1828800" cy="990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GUI Assembly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657600" y="2057400"/>
            <a:ext cx="1828800" cy="9906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RoboNUI</a:t>
            </a:r>
            <a:r>
              <a:rPr lang="en-US" dirty="0" smtClean="0"/>
              <a:t> Core Business Logic Assembly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14" idx="3"/>
          </p:cNvCxnSpPr>
          <p:nvPr/>
        </p:nvCxnSpPr>
        <p:spPr>
          <a:xfrm rot="10800000">
            <a:off x="2895600" y="2019300"/>
            <a:ext cx="762000" cy="419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</p:cNvCxnSpPr>
          <p:nvPr/>
        </p:nvCxnSpPr>
        <p:spPr>
          <a:xfrm flipV="1">
            <a:off x="2895600" y="2743200"/>
            <a:ext cx="762000" cy="419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3" idx="1"/>
          </p:cNvCxnSpPr>
          <p:nvPr/>
        </p:nvCxnSpPr>
        <p:spPr>
          <a:xfrm flipV="1">
            <a:off x="5486400" y="2019300"/>
            <a:ext cx="838200" cy="419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1"/>
          </p:cNvCxnSpPr>
          <p:nvPr/>
        </p:nvCxnSpPr>
        <p:spPr>
          <a:xfrm rot="10800000">
            <a:off x="5486400" y="2667000"/>
            <a:ext cx="838200" cy="495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5334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1800" dirty="0" smtClean="0"/>
              <a:t>The robot moves along with the motion of the controller.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400" dirty="0" smtClean="0"/>
              <a:t>The </a:t>
            </a:r>
            <a:r>
              <a:rPr lang="en-US" sz="1400" dirty="0" err="1" smtClean="0"/>
              <a:t>Kinect</a:t>
            </a:r>
            <a:r>
              <a:rPr lang="en-US" sz="1400" dirty="0" smtClean="0"/>
              <a:t> Adapter measures the angles of each joint of the controller.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400" dirty="0" smtClean="0"/>
              <a:t>The </a:t>
            </a:r>
            <a:r>
              <a:rPr lang="en-US" sz="1400" dirty="0" err="1" smtClean="0"/>
              <a:t>Kinect</a:t>
            </a:r>
            <a:r>
              <a:rPr lang="en-US" sz="1400" dirty="0" smtClean="0"/>
              <a:t> Adapter can identify the angle of each joint of the robot.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400" dirty="0" smtClean="0"/>
              <a:t>The robot’s servos move at a pace consistent with general use of this system.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400" dirty="0" smtClean="0"/>
              <a:t>The robot should have a range of motion consistent with normal human motion.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1800" dirty="0" smtClean="0"/>
              <a:t>The controller should be able to use voice commands.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400" dirty="0" smtClean="0"/>
              <a:t>The </a:t>
            </a:r>
            <a:r>
              <a:rPr lang="en-US" sz="1400" dirty="0" err="1" smtClean="0"/>
              <a:t>Kinect</a:t>
            </a:r>
            <a:r>
              <a:rPr lang="en-US" sz="1400" dirty="0" smtClean="0"/>
              <a:t> Adapter should be able to distinguish which controller spoke.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400" dirty="0" smtClean="0"/>
              <a:t>The </a:t>
            </a:r>
            <a:r>
              <a:rPr lang="en-US" sz="1400" dirty="0" err="1" smtClean="0"/>
              <a:t>Kinect</a:t>
            </a:r>
            <a:r>
              <a:rPr lang="en-US" sz="1400" dirty="0" smtClean="0"/>
              <a:t> Adapter should be able to recognize simple speech phrases to allow voice commands.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400" dirty="0" smtClean="0"/>
              <a:t>The </a:t>
            </a:r>
            <a:r>
              <a:rPr lang="en-US" sz="1400" dirty="0" err="1" smtClean="0"/>
              <a:t>Kinect</a:t>
            </a:r>
            <a:r>
              <a:rPr lang="en-US" sz="1400" dirty="0" smtClean="0"/>
              <a:t> Adapter should be able to switch primary controllers on a voice command.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1800" dirty="0" smtClean="0"/>
              <a:t>The system should allow recording and playback of motions.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400" dirty="0" smtClean="0"/>
              <a:t>The Record/Playback should listen to commands sent to the robot.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400" dirty="0" smtClean="0"/>
              <a:t>The recorded commands should be stored in a minimal text format.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400" dirty="0" smtClean="0"/>
              <a:t>Playback should mimic the robot’s movements during the recording phase exactly.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1800" dirty="0" smtClean="0"/>
              <a:t>The GUI should be helpful and minimal.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400" dirty="0" smtClean="0"/>
              <a:t>The GUI should display a skeletal view of the controllers.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400" dirty="0" smtClean="0"/>
              <a:t>The GUI should display a view of the robot’s current state.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400" dirty="0" smtClean="0"/>
              <a:t>The GUI should allow for controller switching.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400" dirty="0" smtClean="0"/>
              <a:t>The GUI should allow for control of record/playback.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Component-Based Architecture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33400" y="4724400"/>
            <a:ext cx="3505200" cy="1600200"/>
            <a:chOff x="533400" y="4724400"/>
            <a:chExt cx="3505200" cy="1600200"/>
          </a:xfrm>
        </p:grpSpPr>
        <p:sp>
          <p:nvSpPr>
            <p:cNvPr id="4" name="Rectangle 3"/>
            <p:cNvSpPr/>
            <p:nvPr/>
          </p:nvSpPr>
          <p:spPr>
            <a:xfrm>
              <a:off x="533400" y="4724400"/>
              <a:ext cx="3505200" cy="1600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err="1" smtClean="0"/>
                <a:t>Kinect</a:t>
              </a:r>
              <a:r>
                <a:rPr lang="en-US" dirty="0" smtClean="0"/>
                <a:t> Adapter Assembly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31520" y="5257800"/>
              <a:ext cx="140208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Skeletal Joint Monitor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86000" y="5257800"/>
              <a:ext cx="16002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Voice Command Interpreter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800600" y="4724400"/>
            <a:ext cx="3733800" cy="1600200"/>
            <a:chOff x="4800600" y="4724400"/>
            <a:chExt cx="3733800" cy="1600200"/>
          </a:xfrm>
          <a:solidFill>
            <a:schemeClr val="accent3"/>
          </a:solidFill>
        </p:grpSpPr>
        <p:sp>
          <p:nvSpPr>
            <p:cNvPr id="5" name="Rectangle 4"/>
            <p:cNvSpPr/>
            <p:nvPr/>
          </p:nvSpPr>
          <p:spPr>
            <a:xfrm>
              <a:off x="4800600" y="4724400"/>
              <a:ext cx="3733800" cy="1600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Servo Adapter Assembly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029200" y="5181600"/>
              <a:ext cx="1447800" cy="914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Robotic Arm Servo Controller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629400" y="5181600"/>
              <a:ext cx="1752600" cy="914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Robotic Marionette Servo Controller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286000" y="2895600"/>
            <a:ext cx="4648200" cy="1600200"/>
            <a:chOff x="2286000" y="2895600"/>
            <a:chExt cx="4648200" cy="1600200"/>
          </a:xfrm>
        </p:grpSpPr>
        <p:sp>
          <p:nvSpPr>
            <p:cNvPr id="8" name="Rectangle 7"/>
            <p:cNvSpPr/>
            <p:nvPr/>
          </p:nvSpPr>
          <p:spPr>
            <a:xfrm>
              <a:off x="2286000" y="2895600"/>
              <a:ext cx="4648200" cy="16002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err="1" smtClean="0"/>
                <a:t>RoboNUI</a:t>
              </a:r>
              <a:r>
                <a:rPr lang="en-US" dirty="0" smtClean="0"/>
                <a:t> Core Business Logic Assembly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90800" y="3352800"/>
              <a:ext cx="1447800" cy="9144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State Manager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57800" y="3352800"/>
              <a:ext cx="1371600" cy="9144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Joint-Angle Translator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62000" y="1676400"/>
            <a:ext cx="1752600" cy="1066800"/>
            <a:chOff x="762000" y="1676400"/>
            <a:chExt cx="1752600" cy="1066800"/>
          </a:xfrm>
        </p:grpSpPr>
        <p:sp>
          <p:nvSpPr>
            <p:cNvPr id="7" name="Rectangle 6"/>
            <p:cNvSpPr/>
            <p:nvPr/>
          </p:nvSpPr>
          <p:spPr>
            <a:xfrm>
              <a:off x="762000" y="1676400"/>
              <a:ext cx="1752600" cy="10668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GUI Assembly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90600" y="2057400"/>
              <a:ext cx="1295400" cy="5334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GUI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257800" y="1676400"/>
            <a:ext cx="3276600" cy="990600"/>
            <a:chOff x="5257800" y="1676400"/>
            <a:chExt cx="3276600" cy="990600"/>
          </a:xfrm>
        </p:grpSpPr>
        <p:sp>
          <p:nvSpPr>
            <p:cNvPr id="6" name="Rectangle 5"/>
            <p:cNvSpPr/>
            <p:nvPr/>
          </p:nvSpPr>
          <p:spPr>
            <a:xfrm>
              <a:off x="5257800" y="1676400"/>
              <a:ext cx="3276600" cy="9906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Record / Playback Assembly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10200" y="2057400"/>
              <a:ext cx="1219200" cy="44917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Recorder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934200" y="2057400"/>
              <a:ext cx="1295400" cy="47725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Playback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Straight Arrow Connector 172"/>
          <p:cNvCxnSpPr>
            <a:endCxn id="7" idx="0"/>
          </p:cNvCxnSpPr>
          <p:nvPr/>
        </p:nvCxnSpPr>
        <p:spPr>
          <a:xfrm rot="5400000">
            <a:off x="1276350" y="2647950"/>
            <a:ext cx="1905000" cy="11811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4" idx="3"/>
          </p:cNvCxnSpPr>
          <p:nvPr/>
        </p:nvCxnSpPr>
        <p:spPr>
          <a:xfrm flipV="1">
            <a:off x="4724400" y="2971800"/>
            <a:ext cx="533400" cy="419100"/>
          </a:xfrm>
          <a:prstGeom prst="straightConnector1">
            <a:avLst/>
          </a:prstGeom>
          <a:ln w="12700">
            <a:headEnd type="none" w="med" len="med"/>
            <a:tailEnd type="oval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endCxn id="12" idx="0"/>
          </p:cNvCxnSpPr>
          <p:nvPr/>
        </p:nvCxnSpPr>
        <p:spPr>
          <a:xfrm rot="16200000" flipH="1">
            <a:off x="1924050" y="3486150"/>
            <a:ext cx="3352800" cy="9525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RoboNUI</a:t>
            </a:r>
            <a:r>
              <a:rPr lang="en-US" dirty="0" smtClean="0"/>
              <a:t> Software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2800" y="3124200"/>
            <a:ext cx="1371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752600"/>
            <a:ext cx="6934200" cy="53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 Manager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52800" y="4343400"/>
            <a:ext cx="1371600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Joint-Angle Translator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4191000"/>
            <a:ext cx="16002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Skeletal Joint Monitor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200" y="2895600"/>
            <a:ext cx="16002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Voice Command Interpreter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19800" y="4191000"/>
            <a:ext cx="17526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Robotic Arm Servo Controller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19800" y="5257800"/>
            <a:ext cx="17526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Robotic Marionette Servo Controller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19800" y="2743200"/>
            <a:ext cx="1752600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Recorder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276600" y="5638800"/>
            <a:ext cx="1600200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Playback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8" idx="0"/>
          </p:cNvCxnSpPr>
          <p:nvPr/>
        </p:nvCxnSpPr>
        <p:spPr>
          <a:xfrm rot="5400000" flipH="1" flipV="1">
            <a:off x="1428750" y="2495550"/>
            <a:ext cx="609600" cy="1905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1"/>
          </p:cNvCxnSpPr>
          <p:nvPr/>
        </p:nvCxnSpPr>
        <p:spPr>
          <a:xfrm>
            <a:off x="2438400" y="4648200"/>
            <a:ext cx="914400" cy="152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  <a:endCxn id="9" idx="1"/>
          </p:cNvCxnSpPr>
          <p:nvPr/>
        </p:nvCxnSpPr>
        <p:spPr>
          <a:xfrm flipV="1">
            <a:off x="4876800" y="4648200"/>
            <a:ext cx="1143000" cy="12573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10" idx="1"/>
          </p:cNvCxnSpPr>
          <p:nvPr/>
        </p:nvCxnSpPr>
        <p:spPr>
          <a:xfrm>
            <a:off x="4724400" y="4800600"/>
            <a:ext cx="1295400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9" idx="1"/>
          </p:cNvCxnSpPr>
          <p:nvPr/>
        </p:nvCxnSpPr>
        <p:spPr>
          <a:xfrm flipV="1">
            <a:off x="4724400" y="4648200"/>
            <a:ext cx="1295400" cy="152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11" idx="1"/>
          </p:cNvCxnSpPr>
          <p:nvPr/>
        </p:nvCxnSpPr>
        <p:spPr>
          <a:xfrm flipV="1">
            <a:off x="4724400" y="3009900"/>
            <a:ext cx="1295400" cy="17907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0"/>
            <a:endCxn id="4" idx="2"/>
          </p:cNvCxnSpPr>
          <p:nvPr/>
        </p:nvCxnSpPr>
        <p:spPr>
          <a:xfrm rot="5400000" flipH="1" flipV="1">
            <a:off x="3695700" y="4000500"/>
            <a:ext cx="685800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7" idx="3"/>
            <a:endCxn id="4" idx="1"/>
          </p:cNvCxnSpPr>
          <p:nvPr/>
        </p:nvCxnSpPr>
        <p:spPr>
          <a:xfrm flipV="1">
            <a:off x="2438400" y="3390900"/>
            <a:ext cx="914400" cy="12573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7" idx="1"/>
          </p:cNvCxnSpPr>
          <p:nvPr/>
        </p:nvCxnSpPr>
        <p:spPr>
          <a:xfrm>
            <a:off x="228600" y="4648200"/>
            <a:ext cx="609600" cy="1588"/>
          </a:xfrm>
          <a:prstGeom prst="straightConnector1">
            <a:avLst/>
          </a:prstGeom>
          <a:ln w="38100">
            <a:headEnd type="diamon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9" idx="3"/>
          </p:cNvCxnSpPr>
          <p:nvPr/>
        </p:nvCxnSpPr>
        <p:spPr>
          <a:xfrm>
            <a:off x="7772400" y="4648200"/>
            <a:ext cx="533400" cy="1588"/>
          </a:xfrm>
          <a:prstGeom prst="straightConnector1">
            <a:avLst/>
          </a:prstGeom>
          <a:ln w="38100"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0" idx="3"/>
          </p:cNvCxnSpPr>
          <p:nvPr/>
        </p:nvCxnSpPr>
        <p:spPr>
          <a:xfrm>
            <a:off x="7772400" y="5715000"/>
            <a:ext cx="568036" cy="6927"/>
          </a:xfrm>
          <a:prstGeom prst="straightConnector1">
            <a:avLst/>
          </a:prstGeom>
          <a:ln w="38100"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" idx="0"/>
            <a:endCxn id="5" idx="2"/>
          </p:cNvCxnSpPr>
          <p:nvPr/>
        </p:nvCxnSpPr>
        <p:spPr>
          <a:xfrm rot="5400000" flipH="1" flipV="1">
            <a:off x="3752850" y="2571750"/>
            <a:ext cx="838200" cy="266700"/>
          </a:xfrm>
          <a:prstGeom prst="straightConnector1">
            <a:avLst/>
          </a:prstGeom>
          <a:ln w="12700">
            <a:headEnd type="none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endCxn id="12" idx="1"/>
          </p:cNvCxnSpPr>
          <p:nvPr/>
        </p:nvCxnSpPr>
        <p:spPr>
          <a:xfrm flipV="1">
            <a:off x="2667000" y="5905500"/>
            <a:ext cx="609600" cy="38100"/>
          </a:xfrm>
          <a:prstGeom prst="straightConnector1">
            <a:avLst/>
          </a:prstGeom>
          <a:ln w="12700">
            <a:headEnd type="oval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endCxn id="11" idx="3"/>
          </p:cNvCxnSpPr>
          <p:nvPr/>
        </p:nvCxnSpPr>
        <p:spPr>
          <a:xfrm rot="10800000" flipV="1">
            <a:off x="7772400" y="2971800"/>
            <a:ext cx="533400" cy="38100"/>
          </a:xfrm>
          <a:prstGeom prst="straightConnector1">
            <a:avLst/>
          </a:prstGeom>
          <a:ln w="12700">
            <a:headEnd type="oval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228600" y="3352800"/>
            <a:ext cx="609600" cy="1588"/>
          </a:xfrm>
          <a:prstGeom prst="straightConnector1">
            <a:avLst/>
          </a:prstGeom>
          <a:ln w="12700">
            <a:headEnd type="diamon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endCxn id="11" idx="0"/>
          </p:cNvCxnSpPr>
          <p:nvPr/>
        </p:nvCxnSpPr>
        <p:spPr>
          <a:xfrm rot="16200000" flipH="1">
            <a:off x="6534150" y="2381250"/>
            <a:ext cx="609600" cy="1143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3"/>
            <a:endCxn id="10" idx="1"/>
          </p:cNvCxnSpPr>
          <p:nvPr/>
        </p:nvCxnSpPr>
        <p:spPr>
          <a:xfrm flipV="1">
            <a:off x="4876800" y="5715000"/>
            <a:ext cx="1143000" cy="1905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Line Callout 1 80"/>
          <p:cNvSpPr/>
          <p:nvPr/>
        </p:nvSpPr>
        <p:spPr>
          <a:xfrm>
            <a:off x="228600" y="3124200"/>
            <a:ext cx="1524000" cy="571500"/>
          </a:xfrm>
          <a:prstGeom prst="borderCallout1">
            <a:avLst>
              <a:gd name="adj1" fmla="val 101578"/>
              <a:gd name="adj2" fmla="val 5303"/>
              <a:gd name="adj3" fmla="val 238561"/>
              <a:gd name="adj4" fmla="val 272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Kinect</a:t>
            </a:r>
            <a:r>
              <a:rPr lang="en-US" sz="1400" dirty="0" smtClean="0"/>
              <a:t> Drivers send raw data</a:t>
            </a:r>
            <a:endParaRPr lang="en-US" sz="1400" dirty="0"/>
          </a:p>
        </p:txBody>
      </p:sp>
      <p:sp>
        <p:nvSpPr>
          <p:cNvPr id="82" name="Line Callout 1 81"/>
          <p:cNvSpPr/>
          <p:nvPr/>
        </p:nvSpPr>
        <p:spPr>
          <a:xfrm>
            <a:off x="1600200" y="2286000"/>
            <a:ext cx="1828800" cy="567559"/>
          </a:xfrm>
          <a:prstGeom prst="borderCallout1">
            <a:avLst>
              <a:gd name="adj1" fmla="val 100000"/>
              <a:gd name="adj2" fmla="val 47917"/>
              <a:gd name="adj3" fmla="val 328346"/>
              <a:gd name="adj4" fmla="val 257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Requested Joints are passed to the JAT</a:t>
            </a:r>
            <a:endParaRPr lang="en-US" sz="1400" dirty="0"/>
          </a:p>
        </p:txBody>
      </p:sp>
      <p:sp>
        <p:nvSpPr>
          <p:cNvPr id="84" name="Line Callout 1 83"/>
          <p:cNvSpPr/>
          <p:nvPr/>
        </p:nvSpPr>
        <p:spPr>
          <a:xfrm>
            <a:off x="6477000" y="1676400"/>
            <a:ext cx="2438400" cy="685800"/>
          </a:xfrm>
          <a:prstGeom prst="borderCallout1">
            <a:avLst>
              <a:gd name="adj1" fmla="val 102273"/>
              <a:gd name="adj2" fmla="val 16483"/>
              <a:gd name="adj3" fmla="val 146591"/>
              <a:gd name="adj4" fmla="val 1074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The Recorder records exact commands send to the servo controllers</a:t>
            </a:r>
            <a:endParaRPr lang="en-US" sz="1400" dirty="0"/>
          </a:p>
        </p:txBody>
      </p:sp>
      <p:sp>
        <p:nvSpPr>
          <p:cNvPr id="85" name="Line Callout 1 84"/>
          <p:cNvSpPr/>
          <p:nvPr/>
        </p:nvSpPr>
        <p:spPr>
          <a:xfrm>
            <a:off x="3048000" y="5791200"/>
            <a:ext cx="2438400" cy="838200"/>
          </a:xfrm>
          <a:prstGeom prst="borderCallout1">
            <a:avLst>
              <a:gd name="adj1" fmla="val -1704"/>
              <a:gd name="adj2" fmla="val 87175"/>
              <a:gd name="adj3" fmla="val -73296"/>
              <a:gd name="adj4" fmla="val 11576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The angles are then converted into servo commands</a:t>
            </a:r>
            <a:endParaRPr lang="en-US" sz="1400" dirty="0"/>
          </a:p>
        </p:txBody>
      </p:sp>
      <p:sp>
        <p:nvSpPr>
          <p:cNvPr id="86" name="Line Callout 1 85"/>
          <p:cNvSpPr/>
          <p:nvPr/>
        </p:nvSpPr>
        <p:spPr>
          <a:xfrm>
            <a:off x="2819400" y="3352800"/>
            <a:ext cx="2209800" cy="533399"/>
          </a:xfrm>
          <a:prstGeom prst="borderCallout1">
            <a:avLst>
              <a:gd name="adj1" fmla="val 103599"/>
              <a:gd name="adj2" fmla="val 31887"/>
              <a:gd name="adj3" fmla="val 178589"/>
              <a:gd name="adj4" fmla="val 3690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Joints are translated into Robotic Angles</a:t>
            </a:r>
            <a:endParaRPr lang="en-US" sz="1400" dirty="0"/>
          </a:p>
        </p:txBody>
      </p:sp>
      <p:sp>
        <p:nvSpPr>
          <p:cNvPr id="87" name="Line Callout 1 86"/>
          <p:cNvSpPr/>
          <p:nvPr/>
        </p:nvSpPr>
        <p:spPr>
          <a:xfrm>
            <a:off x="6629400" y="3581400"/>
            <a:ext cx="2286000" cy="457200"/>
          </a:xfrm>
          <a:prstGeom prst="borderCallout1">
            <a:avLst>
              <a:gd name="adj1" fmla="val 98438"/>
              <a:gd name="adj2" fmla="val 75000"/>
              <a:gd name="adj3" fmla="val 357008"/>
              <a:gd name="adj4" fmla="val 6086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Only one servo controller is on at any one time</a:t>
            </a:r>
            <a:endParaRPr lang="en-US" sz="1400" dirty="0"/>
          </a:p>
        </p:txBody>
      </p:sp>
      <p:sp>
        <p:nvSpPr>
          <p:cNvPr id="73" name="Rectangle 72"/>
          <p:cNvSpPr/>
          <p:nvPr/>
        </p:nvSpPr>
        <p:spPr>
          <a:xfrm>
            <a:off x="6019800" y="2743200"/>
            <a:ext cx="1752600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Recorder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838200" y="5562600"/>
            <a:ext cx="1600200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Playback</a:t>
            </a:r>
            <a:endParaRPr lang="en-US" dirty="0"/>
          </a:p>
        </p:txBody>
      </p:sp>
      <p:cxnSp>
        <p:nvCxnSpPr>
          <p:cNvPr id="75" name="Straight Arrow Connector 74"/>
          <p:cNvCxnSpPr>
            <a:stCxn id="74" idx="3"/>
          </p:cNvCxnSpPr>
          <p:nvPr/>
        </p:nvCxnSpPr>
        <p:spPr>
          <a:xfrm flipV="1">
            <a:off x="2438400" y="4800600"/>
            <a:ext cx="914400" cy="10287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9" idx="3"/>
            <a:endCxn id="73" idx="1"/>
          </p:cNvCxnSpPr>
          <p:nvPr/>
        </p:nvCxnSpPr>
        <p:spPr>
          <a:xfrm flipV="1">
            <a:off x="4724400" y="3009900"/>
            <a:ext cx="1295400" cy="17907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228600" y="5791200"/>
            <a:ext cx="609600" cy="38100"/>
          </a:xfrm>
          <a:prstGeom prst="straightConnector1">
            <a:avLst/>
          </a:prstGeom>
          <a:ln w="12700">
            <a:headEnd type="oval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3" idx="3"/>
          </p:cNvCxnSpPr>
          <p:nvPr/>
        </p:nvCxnSpPr>
        <p:spPr>
          <a:xfrm rot="10800000" flipV="1">
            <a:off x="7772400" y="2971800"/>
            <a:ext cx="533400" cy="38100"/>
          </a:xfrm>
          <a:prstGeom prst="straightConnector1">
            <a:avLst/>
          </a:prstGeom>
          <a:ln w="12700">
            <a:headEnd type="oval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RoboNUI</a:t>
            </a:r>
            <a:r>
              <a:rPr lang="en-US" dirty="0" smtClean="0"/>
              <a:t> Software Model</a:t>
            </a:r>
            <a:br>
              <a:rPr lang="en-US" dirty="0" smtClean="0"/>
            </a:br>
            <a:r>
              <a:rPr lang="en-US" dirty="0" smtClean="0"/>
              <a:t>Primary Control Path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352800" y="4343400"/>
            <a:ext cx="1371600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Joint-Angle Translator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838200" y="4191000"/>
            <a:ext cx="16002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Skeletal Joint Monitor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019800" y="4191000"/>
            <a:ext cx="17526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Robotic Arm Servo Controller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019800" y="5257800"/>
            <a:ext cx="17526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Robotic Marionette Servo Controller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40" idx="3"/>
            <a:endCxn id="39" idx="1"/>
          </p:cNvCxnSpPr>
          <p:nvPr/>
        </p:nvCxnSpPr>
        <p:spPr>
          <a:xfrm>
            <a:off x="2438400" y="4648200"/>
            <a:ext cx="914400" cy="152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9" idx="3"/>
            <a:endCxn id="43" idx="1"/>
          </p:cNvCxnSpPr>
          <p:nvPr/>
        </p:nvCxnSpPr>
        <p:spPr>
          <a:xfrm>
            <a:off x="4724400" y="4800600"/>
            <a:ext cx="1295400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3"/>
            <a:endCxn id="42" idx="1"/>
          </p:cNvCxnSpPr>
          <p:nvPr/>
        </p:nvCxnSpPr>
        <p:spPr>
          <a:xfrm flipV="1">
            <a:off x="4724400" y="4648200"/>
            <a:ext cx="1295400" cy="152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0" idx="1"/>
          </p:cNvCxnSpPr>
          <p:nvPr/>
        </p:nvCxnSpPr>
        <p:spPr>
          <a:xfrm>
            <a:off x="228600" y="4648200"/>
            <a:ext cx="609600" cy="1588"/>
          </a:xfrm>
          <a:prstGeom prst="straightConnector1">
            <a:avLst/>
          </a:prstGeom>
          <a:ln w="38100">
            <a:headEnd type="diamon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2" idx="3"/>
          </p:cNvCxnSpPr>
          <p:nvPr/>
        </p:nvCxnSpPr>
        <p:spPr>
          <a:xfrm>
            <a:off x="7772400" y="4648200"/>
            <a:ext cx="533400" cy="1588"/>
          </a:xfrm>
          <a:prstGeom prst="straightConnector1">
            <a:avLst/>
          </a:prstGeom>
          <a:ln w="38100"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3" idx="3"/>
          </p:cNvCxnSpPr>
          <p:nvPr/>
        </p:nvCxnSpPr>
        <p:spPr>
          <a:xfrm>
            <a:off x="7772400" y="5715000"/>
            <a:ext cx="568036" cy="6927"/>
          </a:xfrm>
          <a:prstGeom prst="straightConnector1">
            <a:avLst/>
          </a:prstGeom>
          <a:ln w="38100"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>
            <a:endCxn id="12" idx="0"/>
          </p:cNvCxnSpPr>
          <p:nvPr/>
        </p:nvCxnSpPr>
        <p:spPr>
          <a:xfrm rot="5400000">
            <a:off x="1276350" y="2647950"/>
            <a:ext cx="1905000" cy="11811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9" idx="3"/>
          </p:cNvCxnSpPr>
          <p:nvPr/>
        </p:nvCxnSpPr>
        <p:spPr>
          <a:xfrm flipV="1">
            <a:off x="4724400" y="2971800"/>
            <a:ext cx="533400" cy="419100"/>
          </a:xfrm>
          <a:prstGeom prst="straightConnector1">
            <a:avLst/>
          </a:prstGeom>
          <a:ln w="12700">
            <a:headEnd type="none" w="med" len="med"/>
            <a:tailEnd type="oval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17" idx="0"/>
          </p:cNvCxnSpPr>
          <p:nvPr/>
        </p:nvCxnSpPr>
        <p:spPr>
          <a:xfrm rot="5400000">
            <a:off x="590550" y="3333750"/>
            <a:ext cx="3276600" cy="11811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RoboNUI</a:t>
            </a:r>
            <a:r>
              <a:rPr lang="en-US" dirty="0" smtClean="0"/>
              <a:t> Software Model</a:t>
            </a:r>
            <a:br>
              <a:rPr lang="en-US" dirty="0" smtClean="0"/>
            </a:br>
            <a:r>
              <a:rPr lang="en-US" dirty="0" smtClean="0"/>
              <a:t>State Management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52800" y="3124200"/>
            <a:ext cx="1371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38200" y="1752600"/>
            <a:ext cx="6934200" cy="53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 Manager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8200" y="4191000"/>
            <a:ext cx="16002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Skeletal Joint Monitor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38200" y="2895600"/>
            <a:ext cx="16002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Voice Command Interpreter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019800" y="2743200"/>
            <a:ext cx="1752600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Recorder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38200" y="5562600"/>
            <a:ext cx="1600200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Playback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3" idx="0"/>
          </p:cNvCxnSpPr>
          <p:nvPr/>
        </p:nvCxnSpPr>
        <p:spPr>
          <a:xfrm rot="5400000" flipH="1" flipV="1">
            <a:off x="1428750" y="2495550"/>
            <a:ext cx="609600" cy="1905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0"/>
            <a:endCxn id="10" idx="2"/>
          </p:cNvCxnSpPr>
          <p:nvPr/>
        </p:nvCxnSpPr>
        <p:spPr>
          <a:xfrm rot="5400000" flipH="1" flipV="1">
            <a:off x="3752850" y="2571750"/>
            <a:ext cx="838200" cy="266700"/>
          </a:xfrm>
          <a:prstGeom prst="straightConnector1">
            <a:avLst/>
          </a:prstGeom>
          <a:ln w="12700">
            <a:headEnd type="none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28600" y="3352800"/>
            <a:ext cx="609600" cy="1588"/>
          </a:xfrm>
          <a:prstGeom prst="straightConnector1">
            <a:avLst/>
          </a:prstGeom>
          <a:ln w="12700">
            <a:headEnd type="diamon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6" idx="0"/>
          </p:cNvCxnSpPr>
          <p:nvPr/>
        </p:nvCxnSpPr>
        <p:spPr>
          <a:xfrm rot="16200000" flipH="1">
            <a:off x="6534150" y="2381250"/>
            <a:ext cx="609600" cy="1143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Line Callout 1 36"/>
          <p:cNvSpPr/>
          <p:nvPr/>
        </p:nvSpPr>
        <p:spPr>
          <a:xfrm>
            <a:off x="3581400" y="5181600"/>
            <a:ext cx="2438400" cy="914400"/>
          </a:xfrm>
          <a:prstGeom prst="borderCallout1">
            <a:avLst>
              <a:gd name="adj1" fmla="val 25820"/>
              <a:gd name="adj2" fmla="val 189"/>
              <a:gd name="adj3" fmla="val 14622"/>
              <a:gd name="adj4" fmla="val -4568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The SJM or Playback component are enabled and disabled mutually exclusively</a:t>
            </a:r>
            <a:endParaRPr lang="en-US" sz="1400" dirty="0"/>
          </a:p>
        </p:txBody>
      </p:sp>
      <p:sp>
        <p:nvSpPr>
          <p:cNvPr id="38" name="Line Callout 1 37"/>
          <p:cNvSpPr/>
          <p:nvPr/>
        </p:nvSpPr>
        <p:spPr>
          <a:xfrm>
            <a:off x="6248400" y="4038600"/>
            <a:ext cx="2133600" cy="838200"/>
          </a:xfrm>
          <a:prstGeom prst="borderCallout1">
            <a:avLst>
              <a:gd name="adj1" fmla="val -4966"/>
              <a:gd name="adj2" fmla="val 42614"/>
              <a:gd name="adj3" fmla="val -85948"/>
              <a:gd name="adj4" fmla="val 2327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Record and Playback are controlled by the State Manager</a:t>
            </a:r>
            <a:endParaRPr lang="en-US" sz="1400" dirty="0"/>
          </a:p>
        </p:txBody>
      </p:sp>
      <p:sp>
        <p:nvSpPr>
          <p:cNvPr id="39" name="Line Callout 1 38"/>
          <p:cNvSpPr/>
          <p:nvPr/>
        </p:nvSpPr>
        <p:spPr>
          <a:xfrm>
            <a:off x="2895600" y="3810000"/>
            <a:ext cx="2133600" cy="838200"/>
          </a:xfrm>
          <a:prstGeom prst="borderCallout1">
            <a:avLst>
              <a:gd name="adj1" fmla="val -5492"/>
              <a:gd name="adj2" fmla="val 11108"/>
              <a:gd name="adj3" fmla="val -57775"/>
              <a:gd name="adj4" fmla="val -1764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The VCI or GUI can send commands to the State Manager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52400" y="1143000"/>
          <a:ext cx="88392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 </a:t>
            </a:r>
            <a:r>
              <a:rPr lang="en-US" dirty="0" smtClean="0"/>
              <a:t>     August			       September			         October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0" y="6248400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 smtClean="0"/>
              <a:t>8/23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025491" y="6248400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 smtClean="0"/>
              <a:t>9/13</a:t>
            </a:r>
            <a:endParaRPr lang="en-US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534400" y="6248400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 smtClean="0"/>
              <a:t>10/4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81891" y="6248400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 smtClean="0"/>
              <a:t>7/27</a:t>
            </a:r>
            <a:endParaRPr lang="en-US" dirty="0" smtClean="0"/>
          </a:p>
        </p:txBody>
      </p:sp>
      <p:cxnSp>
        <p:nvCxnSpPr>
          <p:cNvPr id="11" name="Straight Connector 10"/>
          <p:cNvCxnSpPr/>
          <p:nvPr/>
        </p:nvCxnSpPr>
        <p:spPr>
          <a:xfrm rot="5400000" flipH="1" flipV="1">
            <a:off x="-76200" y="6553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2895600" y="6553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5867400" y="6553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 flipV="1">
            <a:off x="8915400" y="6553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1821</TotalTime>
  <Words>604</Words>
  <Application>Microsoft Office PowerPoint</Application>
  <PresentationFormat>On-screen Show (4:3)</PresentationFormat>
  <Paragraphs>107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RoboNUI Design</vt:lpstr>
      <vt:lpstr>Slide 2</vt:lpstr>
      <vt:lpstr>RoboNUI Software Layer Design</vt:lpstr>
      <vt:lpstr>Requirements</vt:lpstr>
      <vt:lpstr>Component-Based Architecture</vt:lpstr>
      <vt:lpstr>RoboNUI Software Model</vt:lpstr>
      <vt:lpstr>RoboNUI Software Model Primary Control Path</vt:lpstr>
      <vt:lpstr>RoboNUI Software Model State Management</vt:lpstr>
      <vt:lpstr>Schedule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Eisen</dc:creator>
  <cp:lastModifiedBy>Eisen</cp:lastModifiedBy>
  <cp:revision>58</cp:revision>
  <dcterms:created xsi:type="dcterms:W3CDTF">2011-07-24T20:39:21Z</dcterms:created>
  <dcterms:modified xsi:type="dcterms:W3CDTF">2011-07-26T03:01:29Z</dcterms:modified>
</cp:coreProperties>
</file>