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64" r:id="rId3"/>
    <p:sldId id="266" r:id="rId4"/>
  </p:sldIdLst>
  <p:sldSz cx="34920238" cy="11520488"/>
  <p:notesSz cx="6858000" cy="9144000"/>
  <p:defaultTextStyle>
    <a:defPPr>
      <a:defRPr lang="ja-JP"/>
    </a:defPPr>
    <a:lvl1pPr marL="0" algn="l" defTabSz="2280504" rtl="0" eaLnBrk="1" latinLnBrk="0" hangingPunct="1">
      <a:defRPr kumimoji="1" sz="4490" kern="1200">
        <a:solidFill>
          <a:schemeClr val="tx1"/>
        </a:solidFill>
        <a:latin typeface="+mn-lt"/>
        <a:ea typeface="+mn-ea"/>
        <a:cs typeface="+mn-cs"/>
      </a:defRPr>
    </a:lvl1pPr>
    <a:lvl2pPr marL="1140251" algn="l" defTabSz="2280504" rtl="0" eaLnBrk="1" latinLnBrk="0" hangingPunct="1">
      <a:defRPr kumimoji="1" sz="4490" kern="1200">
        <a:solidFill>
          <a:schemeClr val="tx1"/>
        </a:solidFill>
        <a:latin typeface="+mn-lt"/>
        <a:ea typeface="+mn-ea"/>
        <a:cs typeface="+mn-cs"/>
      </a:defRPr>
    </a:lvl2pPr>
    <a:lvl3pPr marL="2280504" algn="l" defTabSz="2280504" rtl="0" eaLnBrk="1" latinLnBrk="0" hangingPunct="1">
      <a:defRPr kumimoji="1" sz="4490" kern="1200">
        <a:solidFill>
          <a:schemeClr val="tx1"/>
        </a:solidFill>
        <a:latin typeface="+mn-lt"/>
        <a:ea typeface="+mn-ea"/>
        <a:cs typeface="+mn-cs"/>
      </a:defRPr>
    </a:lvl3pPr>
    <a:lvl4pPr marL="3420758" algn="l" defTabSz="2280504" rtl="0" eaLnBrk="1" latinLnBrk="0" hangingPunct="1">
      <a:defRPr kumimoji="1" sz="4490" kern="1200">
        <a:solidFill>
          <a:schemeClr val="tx1"/>
        </a:solidFill>
        <a:latin typeface="+mn-lt"/>
        <a:ea typeface="+mn-ea"/>
        <a:cs typeface="+mn-cs"/>
      </a:defRPr>
    </a:lvl4pPr>
    <a:lvl5pPr marL="4561009" algn="l" defTabSz="2280504" rtl="0" eaLnBrk="1" latinLnBrk="0" hangingPunct="1">
      <a:defRPr kumimoji="1" sz="4490" kern="1200">
        <a:solidFill>
          <a:schemeClr val="tx1"/>
        </a:solidFill>
        <a:latin typeface="+mn-lt"/>
        <a:ea typeface="+mn-ea"/>
        <a:cs typeface="+mn-cs"/>
      </a:defRPr>
    </a:lvl5pPr>
    <a:lvl6pPr marL="5701262" algn="l" defTabSz="2280504" rtl="0" eaLnBrk="1" latinLnBrk="0" hangingPunct="1">
      <a:defRPr kumimoji="1" sz="4490" kern="1200">
        <a:solidFill>
          <a:schemeClr val="tx1"/>
        </a:solidFill>
        <a:latin typeface="+mn-lt"/>
        <a:ea typeface="+mn-ea"/>
        <a:cs typeface="+mn-cs"/>
      </a:defRPr>
    </a:lvl6pPr>
    <a:lvl7pPr marL="6841513" algn="l" defTabSz="2280504" rtl="0" eaLnBrk="1" latinLnBrk="0" hangingPunct="1">
      <a:defRPr kumimoji="1" sz="4490" kern="1200">
        <a:solidFill>
          <a:schemeClr val="tx1"/>
        </a:solidFill>
        <a:latin typeface="+mn-lt"/>
        <a:ea typeface="+mn-ea"/>
        <a:cs typeface="+mn-cs"/>
      </a:defRPr>
    </a:lvl7pPr>
    <a:lvl8pPr marL="7981766" algn="l" defTabSz="2280504" rtl="0" eaLnBrk="1" latinLnBrk="0" hangingPunct="1">
      <a:defRPr kumimoji="1" sz="4490" kern="1200">
        <a:solidFill>
          <a:schemeClr val="tx1"/>
        </a:solidFill>
        <a:latin typeface="+mn-lt"/>
        <a:ea typeface="+mn-ea"/>
        <a:cs typeface="+mn-cs"/>
      </a:defRPr>
    </a:lvl8pPr>
    <a:lvl9pPr marL="9122017" algn="l" defTabSz="2280504" rtl="0" eaLnBrk="1" latinLnBrk="0" hangingPunct="1">
      <a:defRPr kumimoji="1" sz="44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userDrawn="1">
          <p15:clr>
            <a:srgbClr val="A4A3A4"/>
          </p15:clr>
        </p15:guide>
        <p15:guide id="2" pos="109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32" d="100"/>
          <a:sy n="32" d="100"/>
        </p:scale>
        <p:origin x="120" y="600"/>
      </p:cViewPr>
      <p:guideLst>
        <p:guide orient="horz" pos="3629"/>
        <p:guide pos="109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E0B8-F77C-4E3F-9C29-64E440CC5CB4}"/>
              </a:ext>
            </a:extLst>
          </p:cNvPr>
          <p:cNvSpPr>
            <a:spLocks noGrp="1"/>
          </p:cNvSpPr>
          <p:nvPr>
            <p:ph type="ctrTitle"/>
          </p:nvPr>
        </p:nvSpPr>
        <p:spPr>
          <a:xfrm>
            <a:off x="4365032" y="1885415"/>
            <a:ext cx="26190179" cy="4010836"/>
          </a:xfrm>
        </p:spPr>
        <p:txBody>
          <a:bodyPr anchor="b"/>
          <a:lstStyle>
            <a:lvl1pPr algn="ctr">
              <a:defRPr sz="11024"/>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F5059C-3CA4-4C73-9A7C-8330B38595CC}"/>
              </a:ext>
            </a:extLst>
          </p:cNvPr>
          <p:cNvSpPr>
            <a:spLocks noGrp="1"/>
          </p:cNvSpPr>
          <p:nvPr>
            <p:ph type="subTitle" idx="1"/>
          </p:nvPr>
        </p:nvSpPr>
        <p:spPr>
          <a:xfrm>
            <a:off x="4365032" y="6050924"/>
            <a:ext cx="26190179" cy="2781451"/>
          </a:xfrm>
        </p:spPr>
        <p:txBody>
          <a:bodyPr/>
          <a:lstStyle>
            <a:lvl1pPr marL="0" indent="0" algn="ctr">
              <a:buNone/>
              <a:defRPr sz="4410"/>
            </a:lvl1pPr>
            <a:lvl2pPr marL="839993" indent="0" algn="ctr">
              <a:buNone/>
              <a:defRPr sz="3675"/>
            </a:lvl2pPr>
            <a:lvl3pPr marL="1679985" indent="0" algn="ctr">
              <a:buNone/>
              <a:defRPr sz="3307"/>
            </a:lvl3pPr>
            <a:lvl4pPr marL="2519978" indent="0" algn="ctr">
              <a:buNone/>
              <a:defRPr sz="2940"/>
            </a:lvl4pPr>
            <a:lvl5pPr marL="3359970" indent="0" algn="ctr">
              <a:buNone/>
              <a:defRPr sz="2940"/>
            </a:lvl5pPr>
            <a:lvl6pPr marL="4199963" indent="0" algn="ctr">
              <a:buNone/>
              <a:defRPr sz="2940"/>
            </a:lvl6pPr>
            <a:lvl7pPr marL="5039955" indent="0" algn="ctr">
              <a:buNone/>
              <a:defRPr sz="2940"/>
            </a:lvl7pPr>
            <a:lvl8pPr marL="5879948" indent="0" algn="ctr">
              <a:buNone/>
              <a:defRPr sz="2940"/>
            </a:lvl8pPr>
            <a:lvl9pPr marL="6719941" indent="0" algn="ctr">
              <a:buNone/>
              <a:defRPr sz="294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ACC58D-CE91-46E6-846F-D5BA4393258C}"/>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6EB94C9D-170B-474A-B926-22FC9F1EEF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CA60C-7E30-4839-B7B9-CA218759747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163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6A967-CBA8-45DA-8AA3-F891DA051D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25A162-9614-43D7-8431-6562DEF8EA9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E54E9-79C8-46FB-8F40-6580F7A5DE3F}"/>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4A7DD26A-EFDC-4481-AF4D-86A97C37F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A29D06-E74D-40B5-92DD-57E63C8CB19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09261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237462-40CA-43CC-A80E-98E2A6BD648B}"/>
              </a:ext>
            </a:extLst>
          </p:cNvPr>
          <p:cNvSpPr>
            <a:spLocks noGrp="1"/>
          </p:cNvSpPr>
          <p:nvPr>
            <p:ph type="title" orient="vert"/>
          </p:nvPr>
        </p:nvSpPr>
        <p:spPr>
          <a:xfrm>
            <a:off x="24989801" y="613359"/>
            <a:ext cx="7529676" cy="976308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1C5D2-6DC1-4878-BC51-6384DD585C70}"/>
              </a:ext>
            </a:extLst>
          </p:cNvPr>
          <p:cNvSpPr>
            <a:spLocks noGrp="1"/>
          </p:cNvSpPr>
          <p:nvPr>
            <p:ph type="body" orient="vert" idx="1"/>
          </p:nvPr>
        </p:nvSpPr>
        <p:spPr>
          <a:xfrm>
            <a:off x="2400769" y="613359"/>
            <a:ext cx="22152526" cy="976308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4E1C35-5CBE-4449-9763-823CA29F0864}"/>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8220DAE8-7570-41D0-BC77-3A032A78D5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DFDFAC-9DFD-4654-8C68-2EB95E698CB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67633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365030" y="1885414"/>
            <a:ext cx="26190179" cy="4010837"/>
          </a:xfrm>
        </p:spPr>
        <p:txBody>
          <a:bodyPr anchor="b"/>
          <a:lstStyle>
            <a:lvl1pPr algn="ctr">
              <a:defRPr sz="10079"/>
            </a:lvl1pPr>
          </a:lstStyle>
          <a:p>
            <a:r>
              <a:rPr lang="ja-JP" altLang="en-US"/>
              <a:t>マスター タイトルの書式設定</a:t>
            </a:r>
            <a:endParaRPr lang="en-US" dirty="0"/>
          </a:p>
        </p:txBody>
      </p:sp>
      <p:sp>
        <p:nvSpPr>
          <p:cNvPr id="3" name="Subtitle 2"/>
          <p:cNvSpPr>
            <a:spLocks noGrp="1"/>
          </p:cNvSpPr>
          <p:nvPr>
            <p:ph type="subTitle" idx="1"/>
          </p:nvPr>
        </p:nvSpPr>
        <p:spPr>
          <a:xfrm>
            <a:off x="4365030" y="6050924"/>
            <a:ext cx="26190179" cy="2781450"/>
          </a:xfrm>
        </p:spPr>
        <p:txBody>
          <a:bodyPr/>
          <a:lstStyle>
            <a:lvl1pPr marL="0" indent="0" algn="ctr">
              <a:buNone/>
              <a:defRPr sz="4032"/>
            </a:lvl1pPr>
            <a:lvl2pPr marL="768050" indent="0" algn="ctr">
              <a:buNone/>
              <a:defRPr sz="3360"/>
            </a:lvl2pPr>
            <a:lvl3pPr marL="1536101" indent="0" algn="ctr">
              <a:buNone/>
              <a:defRPr sz="3024"/>
            </a:lvl3pPr>
            <a:lvl4pPr marL="2304151" indent="0" algn="ctr">
              <a:buNone/>
              <a:defRPr sz="2688"/>
            </a:lvl4pPr>
            <a:lvl5pPr marL="3072201" indent="0" algn="ctr">
              <a:buNone/>
              <a:defRPr sz="2688"/>
            </a:lvl5pPr>
            <a:lvl6pPr marL="3840251" indent="0" algn="ctr">
              <a:buNone/>
              <a:defRPr sz="2688"/>
            </a:lvl6pPr>
            <a:lvl7pPr marL="4608302" indent="0" algn="ctr">
              <a:buNone/>
              <a:defRPr sz="2688"/>
            </a:lvl7pPr>
            <a:lvl8pPr marL="5376352" indent="0" algn="ctr">
              <a:buNone/>
              <a:defRPr sz="2688"/>
            </a:lvl8pPr>
            <a:lvl9pPr marL="6144402" indent="0" algn="ctr">
              <a:buNone/>
              <a:defRPr sz="2688"/>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B0DA678-859E-4E93-B765-3BB9825BA2E7}"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6">
            <a:extLst>
              <a:ext uri="{FF2B5EF4-FFF2-40B4-BE49-F238E27FC236}">
                <a16:creationId xmlns:a16="http://schemas.microsoft.com/office/drawing/2014/main" id="{0A267F51-525A-44AD-8511-68FD727E32CE}"/>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73953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EE8E650-1717-4730-9A04-DC0C88CFB25D}"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B7C2C0C-6643-4EF2-99FD-F71FBA7B61F9}"/>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1436581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82579" y="2872123"/>
            <a:ext cx="30118705" cy="4792202"/>
          </a:xfrm>
        </p:spPr>
        <p:txBody>
          <a:bodyPr anchor="b"/>
          <a:lstStyle>
            <a:lvl1pPr>
              <a:defRPr sz="1007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382579" y="7709662"/>
            <a:ext cx="30118705" cy="2520106"/>
          </a:xfrm>
        </p:spPr>
        <p:txBody>
          <a:bodyPr/>
          <a:lstStyle>
            <a:lvl1pPr marL="0" indent="0">
              <a:buNone/>
              <a:defRPr sz="4032">
                <a:solidFill>
                  <a:schemeClr val="tx1">
                    <a:tint val="75000"/>
                  </a:schemeClr>
                </a:solidFill>
              </a:defRPr>
            </a:lvl1pPr>
            <a:lvl2pPr marL="768050" indent="0">
              <a:buNone/>
              <a:defRPr sz="3360">
                <a:solidFill>
                  <a:schemeClr val="tx1">
                    <a:tint val="75000"/>
                  </a:schemeClr>
                </a:solidFill>
              </a:defRPr>
            </a:lvl2pPr>
            <a:lvl3pPr marL="1536101" indent="0">
              <a:buNone/>
              <a:defRPr sz="3024">
                <a:solidFill>
                  <a:schemeClr val="tx1">
                    <a:tint val="75000"/>
                  </a:schemeClr>
                </a:solidFill>
              </a:defRPr>
            </a:lvl3pPr>
            <a:lvl4pPr marL="2304151" indent="0">
              <a:buNone/>
              <a:defRPr sz="2688">
                <a:solidFill>
                  <a:schemeClr val="tx1">
                    <a:tint val="75000"/>
                  </a:schemeClr>
                </a:solidFill>
              </a:defRPr>
            </a:lvl4pPr>
            <a:lvl5pPr marL="3072201" indent="0">
              <a:buNone/>
              <a:defRPr sz="2688">
                <a:solidFill>
                  <a:schemeClr val="tx1">
                    <a:tint val="75000"/>
                  </a:schemeClr>
                </a:solidFill>
              </a:defRPr>
            </a:lvl5pPr>
            <a:lvl6pPr marL="3840251" indent="0">
              <a:buNone/>
              <a:defRPr sz="2688">
                <a:solidFill>
                  <a:schemeClr val="tx1">
                    <a:tint val="75000"/>
                  </a:schemeClr>
                </a:solidFill>
              </a:defRPr>
            </a:lvl6pPr>
            <a:lvl7pPr marL="4608302" indent="0">
              <a:buNone/>
              <a:defRPr sz="2688">
                <a:solidFill>
                  <a:schemeClr val="tx1">
                    <a:tint val="75000"/>
                  </a:schemeClr>
                </a:solidFill>
              </a:defRPr>
            </a:lvl7pPr>
            <a:lvl8pPr marL="5376352" indent="0">
              <a:buNone/>
              <a:defRPr sz="2688">
                <a:solidFill>
                  <a:schemeClr val="tx1">
                    <a:tint val="75000"/>
                  </a:schemeClr>
                </a:solidFill>
              </a:defRPr>
            </a:lvl8pPr>
            <a:lvl9pPr marL="6144402" indent="0">
              <a:buNone/>
              <a:defRPr sz="2688">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07533B-B693-4FD6-BC6B-36A125D7FC07}"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E4D7EC1-7BB1-49BF-91C2-CFA8F283D2B0}"/>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24882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400766"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7678371"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5E47A3A-1979-4406-86F1-92E1BFB2BFD4}"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8" name="角丸四角形 7">
            <a:extLst>
              <a:ext uri="{FF2B5EF4-FFF2-40B4-BE49-F238E27FC236}">
                <a16:creationId xmlns:a16="http://schemas.microsoft.com/office/drawing/2014/main" id="{FF3F9F17-2AC1-46A7-947F-E689B7E4B848}"/>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246094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405315" y="613360"/>
            <a:ext cx="30118705" cy="222676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5316" y="2824120"/>
            <a:ext cx="14772896"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4" name="Content Placeholder 3"/>
          <p:cNvSpPr>
            <a:spLocks noGrp="1"/>
          </p:cNvSpPr>
          <p:nvPr>
            <p:ph sz="half" idx="2"/>
          </p:nvPr>
        </p:nvSpPr>
        <p:spPr>
          <a:xfrm>
            <a:off x="2405316" y="4208178"/>
            <a:ext cx="14772896"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7678371" y="2824120"/>
            <a:ext cx="14845649"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6" name="Content Placeholder 5"/>
          <p:cNvSpPr>
            <a:spLocks noGrp="1"/>
          </p:cNvSpPr>
          <p:nvPr>
            <p:ph sz="quarter" idx="4"/>
          </p:nvPr>
        </p:nvSpPr>
        <p:spPr>
          <a:xfrm>
            <a:off x="17678371" y="4208178"/>
            <a:ext cx="14845649"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702A9A5-4DF8-469B-85B4-D7AD3E39F8E8}" type="datetime1">
              <a:rPr kumimoji="1" lang="ja-JP" altLang="en-US" smtClean="0"/>
              <a:t>2020/1/28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4069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7C8B60-69DB-4B85-B607-A54BA195F6BC}" type="datetime1">
              <a:rPr kumimoji="1" lang="ja-JP" altLang="en-US" smtClean="0"/>
              <a:t>2020/1/28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0353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E3E8E-ABEE-40AF-BA3C-680DF53AE630}" type="datetime1">
              <a:rPr kumimoji="1" lang="ja-JP" altLang="en-US" smtClean="0"/>
              <a:t>2020/1/28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56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Content Placeholder 2"/>
          <p:cNvSpPr>
            <a:spLocks noGrp="1"/>
          </p:cNvSpPr>
          <p:nvPr>
            <p:ph idx="1"/>
          </p:nvPr>
        </p:nvSpPr>
        <p:spPr>
          <a:xfrm>
            <a:off x="14845650" y="1658738"/>
            <a:ext cx="17678370" cy="8187013"/>
          </a:xfrm>
        </p:spPr>
        <p:txBody>
          <a:bodyPr/>
          <a:lstStyle>
            <a:lvl1pPr>
              <a:defRPr sz="5376"/>
            </a:lvl1pPr>
            <a:lvl2pPr>
              <a:defRPr sz="4704"/>
            </a:lvl2pPr>
            <a:lvl3pPr>
              <a:defRPr sz="4032"/>
            </a:lvl3pPr>
            <a:lvl4pPr>
              <a:defRPr sz="3360"/>
            </a:lvl4pPr>
            <a:lvl5pPr>
              <a:defRPr sz="3360"/>
            </a:lvl5pPr>
            <a:lvl6pPr>
              <a:defRPr sz="3360"/>
            </a:lvl6pPr>
            <a:lvl7pPr>
              <a:defRPr sz="3360"/>
            </a:lvl7pPr>
            <a:lvl8pPr>
              <a:defRPr sz="3360"/>
            </a:lvl8pPr>
            <a:lvl9pPr>
              <a:defRPr sz="336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4D0E7C-50D2-4B3B-85A8-EAF114C99BE2}"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1108669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CA9EA-A980-42BA-B5DB-2068DD32EB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F113F6-61A1-4AC1-9781-9F1E1B4261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B54E6-F52D-4F7C-8737-211A2D7F7BD2}"/>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D0EB3AB4-1FB3-4A89-8A2A-E144DAE2A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FE8DF2-2025-4721-8BB5-9B47FC15CD0A}"/>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23852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4845650" y="1658738"/>
            <a:ext cx="17678370" cy="8187013"/>
          </a:xfrm>
        </p:spPr>
        <p:txBody>
          <a:bodyPr anchor="t"/>
          <a:lstStyle>
            <a:lvl1pPr marL="0" indent="0">
              <a:buNone/>
              <a:defRPr sz="5376"/>
            </a:lvl1pPr>
            <a:lvl2pPr marL="768050" indent="0">
              <a:buNone/>
              <a:defRPr sz="4704"/>
            </a:lvl2pPr>
            <a:lvl3pPr marL="1536101" indent="0">
              <a:buNone/>
              <a:defRPr sz="4032"/>
            </a:lvl3pPr>
            <a:lvl4pPr marL="2304151" indent="0">
              <a:buNone/>
              <a:defRPr sz="3360"/>
            </a:lvl4pPr>
            <a:lvl5pPr marL="3072201" indent="0">
              <a:buNone/>
              <a:defRPr sz="3360"/>
            </a:lvl5pPr>
            <a:lvl6pPr marL="3840251" indent="0">
              <a:buNone/>
              <a:defRPr sz="3360"/>
            </a:lvl6pPr>
            <a:lvl7pPr marL="4608302" indent="0">
              <a:buNone/>
              <a:defRPr sz="3360"/>
            </a:lvl7pPr>
            <a:lvl8pPr marL="5376352" indent="0">
              <a:buNone/>
              <a:defRPr sz="3360"/>
            </a:lvl8pPr>
            <a:lvl9pPr marL="6144402" indent="0">
              <a:buNone/>
              <a:defRPr sz="336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7CB590-1C64-418F-BC2E-EE541BEC824C}"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282481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4D0E7C-50D2-4B3B-85A8-EAF114C99BE2}"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526918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989795" y="613359"/>
            <a:ext cx="7529676" cy="976308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400766" y="613359"/>
            <a:ext cx="22152526" cy="976308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ED44D8-997F-4A54-B33B-C85C7D33424D}"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81094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864D2-70B7-4AE3-9463-93A69D38C909}"/>
              </a:ext>
            </a:extLst>
          </p:cNvPr>
          <p:cNvSpPr>
            <a:spLocks noGrp="1"/>
          </p:cNvSpPr>
          <p:nvPr>
            <p:ph type="title"/>
          </p:nvPr>
        </p:nvSpPr>
        <p:spPr>
          <a:xfrm>
            <a:off x="2382584" y="2872130"/>
            <a:ext cx="30118705" cy="4792202"/>
          </a:xfrm>
        </p:spPr>
        <p:txBody>
          <a:bodyPr anchor="b"/>
          <a:lstStyle>
            <a:lvl1pPr>
              <a:defRPr sz="11024"/>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A398D1-2690-46A8-A902-D37361B0379A}"/>
              </a:ext>
            </a:extLst>
          </p:cNvPr>
          <p:cNvSpPr>
            <a:spLocks noGrp="1"/>
          </p:cNvSpPr>
          <p:nvPr>
            <p:ph type="body" idx="1"/>
          </p:nvPr>
        </p:nvSpPr>
        <p:spPr>
          <a:xfrm>
            <a:off x="2382584" y="7709671"/>
            <a:ext cx="30118705" cy="2520106"/>
          </a:xfrm>
        </p:spPr>
        <p:txBody>
          <a:bodyPr/>
          <a:lstStyle>
            <a:lvl1pPr marL="0" indent="0">
              <a:buNone/>
              <a:defRPr sz="4410">
                <a:solidFill>
                  <a:schemeClr val="tx1">
                    <a:tint val="75000"/>
                  </a:schemeClr>
                </a:solidFill>
              </a:defRPr>
            </a:lvl1pPr>
            <a:lvl2pPr marL="839993" indent="0">
              <a:buNone/>
              <a:defRPr sz="3675">
                <a:solidFill>
                  <a:schemeClr val="tx1">
                    <a:tint val="75000"/>
                  </a:schemeClr>
                </a:solidFill>
              </a:defRPr>
            </a:lvl2pPr>
            <a:lvl3pPr marL="1679985" indent="0">
              <a:buNone/>
              <a:defRPr sz="3307">
                <a:solidFill>
                  <a:schemeClr val="tx1">
                    <a:tint val="75000"/>
                  </a:schemeClr>
                </a:solidFill>
              </a:defRPr>
            </a:lvl3pPr>
            <a:lvl4pPr marL="2519978" indent="0">
              <a:buNone/>
              <a:defRPr sz="2940">
                <a:solidFill>
                  <a:schemeClr val="tx1">
                    <a:tint val="75000"/>
                  </a:schemeClr>
                </a:solidFill>
              </a:defRPr>
            </a:lvl4pPr>
            <a:lvl5pPr marL="3359970" indent="0">
              <a:buNone/>
              <a:defRPr sz="2940">
                <a:solidFill>
                  <a:schemeClr val="tx1">
                    <a:tint val="75000"/>
                  </a:schemeClr>
                </a:solidFill>
              </a:defRPr>
            </a:lvl5pPr>
            <a:lvl6pPr marL="4199963" indent="0">
              <a:buNone/>
              <a:defRPr sz="2940">
                <a:solidFill>
                  <a:schemeClr val="tx1">
                    <a:tint val="75000"/>
                  </a:schemeClr>
                </a:solidFill>
              </a:defRPr>
            </a:lvl6pPr>
            <a:lvl7pPr marL="5039955" indent="0">
              <a:buNone/>
              <a:defRPr sz="2940">
                <a:solidFill>
                  <a:schemeClr val="tx1">
                    <a:tint val="75000"/>
                  </a:schemeClr>
                </a:solidFill>
              </a:defRPr>
            </a:lvl7pPr>
            <a:lvl8pPr marL="5879948" indent="0">
              <a:buNone/>
              <a:defRPr sz="2940">
                <a:solidFill>
                  <a:schemeClr val="tx1">
                    <a:tint val="75000"/>
                  </a:schemeClr>
                </a:solidFill>
              </a:defRPr>
            </a:lvl8pPr>
            <a:lvl9pPr marL="6719941" indent="0">
              <a:buNone/>
              <a:defRPr sz="294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749CF4-9D4D-4212-8EDC-03C118AF646F}"/>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E6A0B489-83AB-4939-9ACA-902DCB0591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44F854-2F26-4921-89D6-702228CCEB8C}"/>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52979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B6559-AF27-4037-A218-FBC8CE83F5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9560E9-2315-42F2-AC68-A581F6B85975}"/>
              </a:ext>
            </a:extLst>
          </p:cNvPr>
          <p:cNvSpPr>
            <a:spLocks noGrp="1"/>
          </p:cNvSpPr>
          <p:nvPr>
            <p:ph sz="half" idx="1"/>
          </p:nvPr>
        </p:nvSpPr>
        <p:spPr>
          <a:xfrm>
            <a:off x="2400768"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D7F5E4-B9DB-4EAE-98D9-0BC158B3CCCD}"/>
              </a:ext>
            </a:extLst>
          </p:cNvPr>
          <p:cNvSpPr>
            <a:spLocks noGrp="1"/>
          </p:cNvSpPr>
          <p:nvPr>
            <p:ph sz="half" idx="2"/>
          </p:nvPr>
        </p:nvSpPr>
        <p:spPr>
          <a:xfrm>
            <a:off x="17678373"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7EAA0E4-FADE-45C5-9152-4C49A72B3728}"/>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0F31352B-AD97-4813-A274-909FBA6232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3C19E-82F7-4694-92CC-5D8D8972569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1031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A05C0-2420-4CB8-B554-6B6C357C540B}"/>
              </a:ext>
            </a:extLst>
          </p:cNvPr>
          <p:cNvSpPr>
            <a:spLocks noGrp="1"/>
          </p:cNvSpPr>
          <p:nvPr>
            <p:ph type="title"/>
          </p:nvPr>
        </p:nvSpPr>
        <p:spPr>
          <a:xfrm>
            <a:off x="2405317" y="613370"/>
            <a:ext cx="30118705" cy="2226761"/>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8E1691-D871-44FF-ACC5-2008117ED6F1}"/>
              </a:ext>
            </a:extLst>
          </p:cNvPr>
          <p:cNvSpPr>
            <a:spLocks noGrp="1"/>
          </p:cNvSpPr>
          <p:nvPr>
            <p:ph type="body" idx="1"/>
          </p:nvPr>
        </p:nvSpPr>
        <p:spPr>
          <a:xfrm>
            <a:off x="2405325" y="2824120"/>
            <a:ext cx="14772896"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E1D34A-31CB-4A40-A44E-537C6EE47770}"/>
              </a:ext>
            </a:extLst>
          </p:cNvPr>
          <p:cNvSpPr>
            <a:spLocks noGrp="1"/>
          </p:cNvSpPr>
          <p:nvPr>
            <p:ph sz="half" idx="2"/>
          </p:nvPr>
        </p:nvSpPr>
        <p:spPr>
          <a:xfrm>
            <a:off x="2405325" y="4208179"/>
            <a:ext cx="14772896"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5FA80F-9CD2-4C57-A45B-4D40DCF7F924}"/>
              </a:ext>
            </a:extLst>
          </p:cNvPr>
          <p:cNvSpPr>
            <a:spLocks noGrp="1"/>
          </p:cNvSpPr>
          <p:nvPr>
            <p:ph type="body" sz="quarter" idx="3"/>
          </p:nvPr>
        </p:nvSpPr>
        <p:spPr>
          <a:xfrm>
            <a:off x="17678376" y="2824120"/>
            <a:ext cx="14845649"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E5A632-7B8B-4D6A-80EF-1DAB8F3C19B9}"/>
              </a:ext>
            </a:extLst>
          </p:cNvPr>
          <p:cNvSpPr>
            <a:spLocks noGrp="1"/>
          </p:cNvSpPr>
          <p:nvPr>
            <p:ph sz="quarter" idx="4"/>
          </p:nvPr>
        </p:nvSpPr>
        <p:spPr>
          <a:xfrm>
            <a:off x="17678376" y="4208179"/>
            <a:ext cx="14845649"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A56D4E-0FB3-40A2-BF45-FFB6E839E83A}"/>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8" name="フッター プレースホルダー 7">
            <a:extLst>
              <a:ext uri="{FF2B5EF4-FFF2-40B4-BE49-F238E27FC236}">
                <a16:creationId xmlns:a16="http://schemas.microsoft.com/office/drawing/2014/main" id="{09C053D1-B8EE-4D39-84E4-062BD95E170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14632-E270-449E-A1E6-EB0FE4BDAA01}"/>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413961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DB98E-2947-4670-A7D4-39267CE5D7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9B9EBC-D8E9-4877-BFEC-CF5C13FBD525}"/>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4" name="フッター プレースホルダー 3">
            <a:extLst>
              <a:ext uri="{FF2B5EF4-FFF2-40B4-BE49-F238E27FC236}">
                <a16:creationId xmlns:a16="http://schemas.microsoft.com/office/drawing/2014/main" id="{E37D2DBD-743C-47BB-BAEE-A5CA997C8CD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EB3B32-FE4E-42AD-861C-D03F21E30593}"/>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885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0B52ED-F375-45D6-A3BC-D05C6E09526D}"/>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3" name="フッター プレースホルダー 2">
            <a:extLst>
              <a:ext uri="{FF2B5EF4-FFF2-40B4-BE49-F238E27FC236}">
                <a16:creationId xmlns:a16="http://schemas.microsoft.com/office/drawing/2014/main" id="{0162C62B-6825-4B58-8F7D-AF5196FEB1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D59712-BAC8-440B-8E7E-EABB34860F40}"/>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4046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866F1-AA69-4086-B286-B4ADC01EF29D}"/>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AC3E62-BBC9-4A04-8434-7A0D55FFE182}"/>
              </a:ext>
            </a:extLst>
          </p:cNvPr>
          <p:cNvSpPr>
            <a:spLocks noGrp="1"/>
          </p:cNvSpPr>
          <p:nvPr>
            <p:ph idx="1"/>
          </p:nvPr>
        </p:nvSpPr>
        <p:spPr>
          <a:xfrm>
            <a:off x="14845650" y="1658744"/>
            <a:ext cx="17678370" cy="8187014"/>
          </a:xfrm>
        </p:spPr>
        <p:txBody>
          <a:bodyPr/>
          <a:lstStyle>
            <a:lvl1pPr>
              <a:defRPr sz="5879"/>
            </a:lvl1pPr>
            <a:lvl2pPr>
              <a:defRPr sz="5144"/>
            </a:lvl2pPr>
            <a:lvl3pPr>
              <a:defRPr sz="4410"/>
            </a:lvl3pPr>
            <a:lvl4pPr>
              <a:defRPr sz="3675"/>
            </a:lvl4pPr>
            <a:lvl5pPr>
              <a:defRPr sz="3675"/>
            </a:lvl5pPr>
            <a:lvl6pPr>
              <a:defRPr sz="3675"/>
            </a:lvl6pPr>
            <a:lvl7pPr>
              <a:defRPr sz="3675"/>
            </a:lvl7pPr>
            <a:lvl8pPr>
              <a:defRPr sz="3675"/>
            </a:lvl8pPr>
            <a:lvl9pPr>
              <a:defRPr sz="367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CFA3D-973C-4055-82F1-BAE69C8AE5B8}"/>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085C27-2EC7-48E4-A020-A5D6786D3F0E}"/>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9FA9E8B7-1CC6-49EC-B3E4-9CCFB59AF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C4158-4AAA-46E3-8BA2-3C3B8555A15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58579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22082D-53CA-4DBA-8AE7-A46590DA7AD1}"/>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7CB883-D0EA-4D80-BFE0-35349C8E51DD}"/>
              </a:ext>
            </a:extLst>
          </p:cNvPr>
          <p:cNvSpPr>
            <a:spLocks noGrp="1"/>
          </p:cNvSpPr>
          <p:nvPr>
            <p:ph type="pic" idx="1"/>
          </p:nvPr>
        </p:nvSpPr>
        <p:spPr>
          <a:xfrm>
            <a:off x="14845650" y="1658744"/>
            <a:ext cx="17678370" cy="8187014"/>
          </a:xfrm>
        </p:spPr>
        <p:txBody>
          <a:bodyPr/>
          <a:lstStyle>
            <a:lvl1pPr marL="0" indent="0">
              <a:buNone/>
              <a:defRPr sz="5879"/>
            </a:lvl1pPr>
            <a:lvl2pPr marL="839993" indent="0">
              <a:buNone/>
              <a:defRPr sz="5144"/>
            </a:lvl2pPr>
            <a:lvl3pPr marL="1679985" indent="0">
              <a:buNone/>
              <a:defRPr sz="4410"/>
            </a:lvl3pPr>
            <a:lvl4pPr marL="2519978" indent="0">
              <a:buNone/>
              <a:defRPr sz="3675"/>
            </a:lvl4pPr>
            <a:lvl5pPr marL="3359970" indent="0">
              <a:buNone/>
              <a:defRPr sz="3675"/>
            </a:lvl5pPr>
            <a:lvl6pPr marL="4199963" indent="0">
              <a:buNone/>
              <a:defRPr sz="3675"/>
            </a:lvl6pPr>
            <a:lvl7pPr marL="5039955" indent="0">
              <a:buNone/>
              <a:defRPr sz="3675"/>
            </a:lvl7pPr>
            <a:lvl8pPr marL="5879948" indent="0">
              <a:buNone/>
              <a:defRPr sz="3675"/>
            </a:lvl8pPr>
            <a:lvl9pPr marL="6719941" indent="0">
              <a:buNone/>
              <a:defRPr sz="3675"/>
            </a:lvl9pPr>
          </a:lstStyle>
          <a:p>
            <a:endParaRPr kumimoji="1" lang="ja-JP" altLang="en-US"/>
          </a:p>
        </p:txBody>
      </p:sp>
      <p:sp>
        <p:nvSpPr>
          <p:cNvPr id="4" name="テキスト プレースホルダー 3">
            <a:extLst>
              <a:ext uri="{FF2B5EF4-FFF2-40B4-BE49-F238E27FC236}">
                <a16:creationId xmlns:a16="http://schemas.microsoft.com/office/drawing/2014/main" id="{07665135-878F-4599-971D-6E8D4D9D58FE}"/>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4E24FF-B2EA-4179-B07B-C8E7B95BD1AF}"/>
              </a:ext>
            </a:extLst>
          </p:cNvPr>
          <p:cNvSpPr>
            <a:spLocks noGrp="1"/>
          </p:cNvSpPr>
          <p:nvPr>
            <p:ph type="dt" sz="half" idx="10"/>
          </p:nvPr>
        </p:nvSpPr>
        <p:spPr/>
        <p:txBody>
          <a:bodyPr/>
          <a:lstStyle/>
          <a:p>
            <a:fld id="{61D65814-2647-4A72-962F-2A3764609B02}" type="datetimeFigureOut">
              <a:rPr kumimoji="1" lang="ja-JP" altLang="en-US" smtClean="0"/>
              <a:t>2020/1/28</a:t>
            </a:fld>
            <a:endParaRPr kumimoji="1" lang="ja-JP" altLang="en-US"/>
          </a:p>
        </p:txBody>
      </p:sp>
      <p:sp>
        <p:nvSpPr>
          <p:cNvPr id="6" name="フッター プレースホルダー 5">
            <a:extLst>
              <a:ext uri="{FF2B5EF4-FFF2-40B4-BE49-F238E27FC236}">
                <a16:creationId xmlns:a16="http://schemas.microsoft.com/office/drawing/2014/main" id="{5E410612-3AFC-496A-AD19-C11A8A12DF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D09FEC-9E4C-4DAD-89F0-8C6949955F4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288202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93900F-664A-4255-B899-B584C841E1CB}"/>
              </a:ext>
            </a:extLst>
          </p:cNvPr>
          <p:cNvSpPr>
            <a:spLocks noGrp="1"/>
          </p:cNvSpPr>
          <p:nvPr>
            <p:ph type="title"/>
          </p:nvPr>
        </p:nvSpPr>
        <p:spPr>
          <a:xfrm>
            <a:off x="2400769" y="613370"/>
            <a:ext cx="30118705" cy="222676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85DF21-3833-4C65-8279-5E5AEFE9C7D4}"/>
              </a:ext>
            </a:extLst>
          </p:cNvPr>
          <p:cNvSpPr>
            <a:spLocks noGrp="1"/>
          </p:cNvSpPr>
          <p:nvPr>
            <p:ph type="body" idx="1"/>
          </p:nvPr>
        </p:nvSpPr>
        <p:spPr>
          <a:xfrm>
            <a:off x="2400769" y="3066797"/>
            <a:ext cx="30118705" cy="73096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56392A-7F84-476E-A749-93D1EE1D6E8D}"/>
              </a:ext>
            </a:extLst>
          </p:cNvPr>
          <p:cNvSpPr>
            <a:spLocks noGrp="1"/>
          </p:cNvSpPr>
          <p:nvPr>
            <p:ph type="dt" sz="half" idx="2"/>
          </p:nvPr>
        </p:nvSpPr>
        <p:spPr>
          <a:xfrm>
            <a:off x="2400766" y="10677795"/>
            <a:ext cx="7857054" cy="613360"/>
          </a:xfrm>
          <a:prstGeom prst="rect">
            <a:avLst/>
          </a:prstGeom>
        </p:spPr>
        <p:txBody>
          <a:bodyPr vert="horz" lIns="91440" tIns="45720" rIns="91440" bIns="45720" rtlCol="0" anchor="ctr"/>
          <a:lstStyle>
            <a:lvl1pPr algn="l">
              <a:defRPr sz="2205">
                <a:solidFill>
                  <a:schemeClr val="tx1">
                    <a:tint val="75000"/>
                  </a:schemeClr>
                </a:solidFill>
              </a:defRPr>
            </a:lvl1pPr>
          </a:lstStyle>
          <a:p>
            <a:fld id="{61D65814-2647-4A72-962F-2A3764609B02}" type="datetimeFigureOut">
              <a:rPr kumimoji="1" lang="ja-JP" altLang="en-US" smtClean="0"/>
              <a:t>2020/1/28</a:t>
            </a:fld>
            <a:endParaRPr kumimoji="1" lang="ja-JP" altLang="en-US"/>
          </a:p>
        </p:txBody>
      </p:sp>
      <p:sp>
        <p:nvSpPr>
          <p:cNvPr id="5" name="フッター プレースホルダー 4">
            <a:extLst>
              <a:ext uri="{FF2B5EF4-FFF2-40B4-BE49-F238E27FC236}">
                <a16:creationId xmlns:a16="http://schemas.microsoft.com/office/drawing/2014/main" id="{C714CB4F-2405-45B5-8DC3-108D8DCC3AA4}"/>
              </a:ext>
            </a:extLst>
          </p:cNvPr>
          <p:cNvSpPr>
            <a:spLocks noGrp="1"/>
          </p:cNvSpPr>
          <p:nvPr>
            <p:ph type="ftr" sz="quarter" idx="3"/>
          </p:nvPr>
        </p:nvSpPr>
        <p:spPr>
          <a:xfrm>
            <a:off x="11567329" y="10677795"/>
            <a:ext cx="11785580" cy="613360"/>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934B0B-BCB4-4C8D-BBD9-7DE19A00C0FF}"/>
              </a:ext>
            </a:extLst>
          </p:cNvPr>
          <p:cNvSpPr>
            <a:spLocks noGrp="1"/>
          </p:cNvSpPr>
          <p:nvPr>
            <p:ph type="sldNum" sz="quarter" idx="4"/>
          </p:nvPr>
        </p:nvSpPr>
        <p:spPr>
          <a:xfrm>
            <a:off x="24662418" y="10677795"/>
            <a:ext cx="7857054" cy="613360"/>
          </a:xfrm>
          <a:prstGeom prst="rect">
            <a:avLst/>
          </a:prstGeom>
        </p:spPr>
        <p:txBody>
          <a:bodyPr vert="horz" lIns="91440" tIns="45720" rIns="91440" bIns="45720" rtlCol="0" anchor="ctr"/>
          <a:lstStyle>
            <a:lvl1pPr algn="r">
              <a:defRPr sz="2205">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63201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79985" rtl="0" eaLnBrk="1" latinLnBrk="0" hangingPunct="1">
        <a:lnSpc>
          <a:spcPct val="90000"/>
        </a:lnSpc>
        <a:spcBef>
          <a:spcPct val="0"/>
        </a:spcBef>
        <a:buNone/>
        <a:defRPr kumimoji="1" sz="8084" kern="1200">
          <a:solidFill>
            <a:schemeClr val="tx1"/>
          </a:solidFill>
          <a:latin typeface="+mj-lt"/>
          <a:ea typeface="+mj-ea"/>
          <a:cs typeface="+mj-cs"/>
        </a:defRPr>
      </a:lvl1pPr>
    </p:titleStyle>
    <p:bodyStyle>
      <a:lvl1pPr marL="419996" indent="-419996" algn="l" defTabSz="1679985" rtl="0" eaLnBrk="1" latinLnBrk="0" hangingPunct="1">
        <a:lnSpc>
          <a:spcPct val="90000"/>
        </a:lnSpc>
        <a:spcBef>
          <a:spcPts val="1837"/>
        </a:spcBef>
        <a:buFont typeface="Arial" panose="020B0604020202020204" pitchFamily="34" charset="0"/>
        <a:buChar char="•"/>
        <a:defRPr kumimoji="1" sz="5144" kern="1200">
          <a:solidFill>
            <a:schemeClr val="tx1"/>
          </a:solidFill>
          <a:latin typeface="+mn-lt"/>
          <a:ea typeface="+mn-ea"/>
          <a:cs typeface="+mn-cs"/>
        </a:defRPr>
      </a:lvl1pPr>
      <a:lvl2pPr marL="1259989" indent="-419996" algn="l" defTabSz="1679985" rtl="0" eaLnBrk="1" latinLnBrk="0" hangingPunct="1">
        <a:lnSpc>
          <a:spcPct val="90000"/>
        </a:lnSpc>
        <a:spcBef>
          <a:spcPts val="919"/>
        </a:spcBef>
        <a:buFont typeface="Arial" panose="020B0604020202020204" pitchFamily="34" charset="0"/>
        <a:buChar char="•"/>
        <a:defRPr kumimoji="1" sz="4410" kern="1200">
          <a:solidFill>
            <a:schemeClr val="tx1"/>
          </a:solidFill>
          <a:latin typeface="+mn-lt"/>
          <a:ea typeface="+mn-ea"/>
          <a:cs typeface="+mn-cs"/>
        </a:defRPr>
      </a:lvl2pPr>
      <a:lvl3pPr marL="2099981" indent="-419996" algn="l" defTabSz="1679985" rtl="0" eaLnBrk="1" latinLnBrk="0" hangingPunct="1">
        <a:lnSpc>
          <a:spcPct val="90000"/>
        </a:lnSpc>
        <a:spcBef>
          <a:spcPts val="919"/>
        </a:spcBef>
        <a:buFont typeface="Arial" panose="020B0604020202020204" pitchFamily="34" charset="0"/>
        <a:buChar char="•"/>
        <a:defRPr kumimoji="1" sz="3675" kern="1200">
          <a:solidFill>
            <a:schemeClr val="tx1"/>
          </a:solidFill>
          <a:latin typeface="+mn-lt"/>
          <a:ea typeface="+mn-ea"/>
          <a:cs typeface="+mn-cs"/>
        </a:defRPr>
      </a:lvl3pPr>
      <a:lvl4pPr marL="293997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4pPr>
      <a:lvl5pPr marL="377996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5pPr>
      <a:lvl6pPr marL="4619959"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6pPr>
      <a:lvl7pPr marL="5459952"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7pPr>
      <a:lvl8pPr marL="629994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8pPr>
      <a:lvl9pPr marL="713993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9pPr>
    </p:bodyStyle>
    <p:otherStyle>
      <a:defPPr>
        <a:defRPr lang="ja-JP"/>
      </a:defPPr>
      <a:lvl1pPr marL="0" algn="l" defTabSz="1679985" rtl="0" eaLnBrk="1" latinLnBrk="0" hangingPunct="1">
        <a:defRPr kumimoji="1" sz="3307" kern="1200">
          <a:solidFill>
            <a:schemeClr val="tx1"/>
          </a:solidFill>
          <a:latin typeface="+mn-lt"/>
          <a:ea typeface="+mn-ea"/>
          <a:cs typeface="+mn-cs"/>
        </a:defRPr>
      </a:lvl1pPr>
      <a:lvl2pPr marL="839993" algn="l" defTabSz="1679985" rtl="0" eaLnBrk="1" latinLnBrk="0" hangingPunct="1">
        <a:defRPr kumimoji="1" sz="3307" kern="1200">
          <a:solidFill>
            <a:schemeClr val="tx1"/>
          </a:solidFill>
          <a:latin typeface="+mn-lt"/>
          <a:ea typeface="+mn-ea"/>
          <a:cs typeface="+mn-cs"/>
        </a:defRPr>
      </a:lvl2pPr>
      <a:lvl3pPr marL="1679985" algn="l" defTabSz="1679985" rtl="0" eaLnBrk="1" latinLnBrk="0" hangingPunct="1">
        <a:defRPr kumimoji="1" sz="3307" kern="1200">
          <a:solidFill>
            <a:schemeClr val="tx1"/>
          </a:solidFill>
          <a:latin typeface="+mn-lt"/>
          <a:ea typeface="+mn-ea"/>
          <a:cs typeface="+mn-cs"/>
        </a:defRPr>
      </a:lvl3pPr>
      <a:lvl4pPr marL="2519978" algn="l" defTabSz="1679985" rtl="0" eaLnBrk="1" latinLnBrk="0" hangingPunct="1">
        <a:defRPr kumimoji="1" sz="3307" kern="1200">
          <a:solidFill>
            <a:schemeClr val="tx1"/>
          </a:solidFill>
          <a:latin typeface="+mn-lt"/>
          <a:ea typeface="+mn-ea"/>
          <a:cs typeface="+mn-cs"/>
        </a:defRPr>
      </a:lvl4pPr>
      <a:lvl5pPr marL="3359970" algn="l" defTabSz="1679985" rtl="0" eaLnBrk="1" latinLnBrk="0" hangingPunct="1">
        <a:defRPr kumimoji="1" sz="3307" kern="1200">
          <a:solidFill>
            <a:schemeClr val="tx1"/>
          </a:solidFill>
          <a:latin typeface="+mn-lt"/>
          <a:ea typeface="+mn-ea"/>
          <a:cs typeface="+mn-cs"/>
        </a:defRPr>
      </a:lvl5pPr>
      <a:lvl6pPr marL="4199963" algn="l" defTabSz="1679985" rtl="0" eaLnBrk="1" latinLnBrk="0" hangingPunct="1">
        <a:defRPr kumimoji="1" sz="3307" kern="1200">
          <a:solidFill>
            <a:schemeClr val="tx1"/>
          </a:solidFill>
          <a:latin typeface="+mn-lt"/>
          <a:ea typeface="+mn-ea"/>
          <a:cs typeface="+mn-cs"/>
        </a:defRPr>
      </a:lvl6pPr>
      <a:lvl7pPr marL="5039955" algn="l" defTabSz="1679985" rtl="0" eaLnBrk="1" latinLnBrk="0" hangingPunct="1">
        <a:defRPr kumimoji="1" sz="3307" kern="1200">
          <a:solidFill>
            <a:schemeClr val="tx1"/>
          </a:solidFill>
          <a:latin typeface="+mn-lt"/>
          <a:ea typeface="+mn-ea"/>
          <a:cs typeface="+mn-cs"/>
        </a:defRPr>
      </a:lvl7pPr>
      <a:lvl8pPr marL="5879948" algn="l" defTabSz="1679985" rtl="0" eaLnBrk="1" latinLnBrk="0" hangingPunct="1">
        <a:defRPr kumimoji="1" sz="3307" kern="1200">
          <a:solidFill>
            <a:schemeClr val="tx1"/>
          </a:solidFill>
          <a:latin typeface="+mn-lt"/>
          <a:ea typeface="+mn-ea"/>
          <a:cs typeface="+mn-cs"/>
        </a:defRPr>
      </a:lvl8pPr>
      <a:lvl9pPr marL="6719941" algn="l" defTabSz="1679985" rtl="0" eaLnBrk="1" latinLnBrk="0" hangingPunct="1">
        <a:defRPr kumimoji="1" sz="330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00767" y="613360"/>
            <a:ext cx="30118705" cy="22267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0767" y="3066796"/>
            <a:ext cx="30118705" cy="73096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400766" y="10677787"/>
            <a:ext cx="7857054" cy="613359"/>
          </a:xfrm>
          <a:prstGeom prst="rect">
            <a:avLst/>
          </a:prstGeom>
        </p:spPr>
        <p:txBody>
          <a:bodyPr vert="horz" lIns="91440" tIns="45720" rIns="91440" bIns="45720" rtlCol="0" anchor="ctr"/>
          <a:lstStyle>
            <a:lvl1pPr algn="l">
              <a:defRPr sz="2016">
                <a:solidFill>
                  <a:schemeClr val="tx1">
                    <a:tint val="75000"/>
                  </a:schemeClr>
                </a:solidFill>
              </a:defRPr>
            </a:lvl1pPr>
          </a:lstStyle>
          <a:p>
            <a:fld id="{61D65814-2647-4A72-962F-2A3764609B02}" type="datetimeFigureOut">
              <a:rPr kumimoji="1" lang="ja-JP" altLang="en-US" smtClean="0"/>
              <a:t>2020/1/28</a:t>
            </a:fld>
            <a:endParaRPr kumimoji="1" lang="ja-JP" altLang="en-US"/>
          </a:p>
        </p:txBody>
      </p:sp>
      <p:sp>
        <p:nvSpPr>
          <p:cNvPr id="5" name="Footer Placeholder 4"/>
          <p:cNvSpPr>
            <a:spLocks noGrp="1"/>
          </p:cNvSpPr>
          <p:nvPr>
            <p:ph type="ftr" sz="quarter" idx="3"/>
          </p:nvPr>
        </p:nvSpPr>
        <p:spPr>
          <a:xfrm>
            <a:off x="11567329" y="10677787"/>
            <a:ext cx="11785580" cy="613359"/>
          </a:xfrm>
          <a:prstGeom prst="rect">
            <a:avLst/>
          </a:prstGeom>
        </p:spPr>
        <p:txBody>
          <a:bodyPr vert="horz" lIns="91440" tIns="45720" rIns="91440" bIns="45720" rtlCol="0" anchor="ctr"/>
          <a:lstStyle>
            <a:lvl1pPr algn="ctr">
              <a:defRPr sz="201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4662418" y="10677787"/>
            <a:ext cx="7857054" cy="613359"/>
          </a:xfrm>
          <a:prstGeom prst="rect">
            <a:avLst/>
          </a:prstGeom>
        </p:spPr>
        <p:txBody>
          <a:bodyPr vert="horz" lIns="91440" tIns="45720" rIns="91440" bIns="45720" rtlCol="0" anchor="ctr"/>
          <a:lstStyle>
            <a:lvl1pPr algn="r">
              <a:defRPr sz="2016">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40534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36101" rtl="0" eaLnBrk="1" latinLnBrk="0" hangingPunct="1">
        <a:lnSpc>
          <a:spcPct val="90000"/>
        </a:lnSpc>
        <a:spcBef>
          <a:spcPct val="0"/>
        </a:spcBef>
        <a:buNone/>
        <a:defRPr kumimoji="1" sz="7392" kern="1200">
          <a:solidFill>
            <a:schemeClr val="tx1"/>
          </a:solidFill>
          <a:latin typeface="+mj-lt"/>
          <a:ea typeface="+mj-ea"/>
          <a:cs typeface="+mj-cs"/>
        </a:defRPr>
      </a:lvl1pPr>
    </p:titleStyle>
    <p:bodyStyle>
      <a:lvl1pPr marL="384025" indent="-384025" algn="l" defTabSz="1536101" rtl="0" eaLnBrk="1" latinLnBrk="0" hangingPunct="1">
        <a:lnSpc>
          <a:spcPct val="90000"/>
        </a:lnSpc>
        <a:spcBef>
          <a:spcPts val="1680"/>
        </a:spcBef>
        <a:buFont typeface="Arial" panose="020B0604020202020204" pitchFamily="34" charset="0"/>
        <a:buChar char="•"/>
        <a:defRPr kumimoji="1" sz="4704" kern="1200">
          <a:solidFill>
            <a:schemeClr val="tx1"/>
          </a:solidFill>
          <a:latin typeface="+mn-lt"/>
          <a:ea typeface="+mn-ea"/>
          <a:cs typeface="+mn-cs"/>
        </a:defRPr>
      </a:lvl1pPr>
      <a:lvl2pPr marL="1152075" indent="-384025" algn="l" defTabSz="1536101" rtl="0" eaLnBrk="1" latinLnBrk="0" hangingPunct="1">
        <a:lnSpc>
          <a:spcPct val="90000"/>
        </a:lnSpc>
        <a:spcBef>
          <a:spcPts val="840"/>
        </a:spcBef>
        <a:buFont typeface="Arial" panose="020B0604020202020204" pitchFamily="34" charset="0"/>
        <a:buChar char="•"/>
        <a:defRPr kumimoji="1" sz="4032" kern="1200">
          <a:solidFill>
            <a:schemeClr val="tx1"/>
          </a:solidFill>
          <a:latin typeface="+mn-lt"/>
          <a:ea typeface="+mn-ea"/>
          <a:cs typeface="+mn-cs"/>
        </a:defRPr>
      </a:lvl2pPr>
      <a:lvl3pPr marL="1920126" indent="-384025" algn="l" defTabSz="1536101" rtl="0" eaLnBrk="1" latinLnBrk="0" hangingPunct="1">
        <a:lnSpc>
          <a:spcPct val="90000"/>
        </a:lnSpc>
        <a:spcBef>
          <a:spcPts val="840"/>
        </a:spcBef>
        <a:buFont typeface="Arial" panose="020B0604020202020204" pitchFamily="34" charset="0"/>
        <a:buChar char="•"/>
        <a:defRPr kumimoji="1" sz="3360" kern="1200">
          <a:solidFill>
            <a:schemeClr val="tx1"/>
          </a:solidFill>
          <a:latin typeface="+mn-lt"/>
          <a:ea typeface="+mn-ea"/>
          <a:cs typeface="+mn-cs"/>
        </a:defRPr>
      </a:lvl3pPr>
      <a:lvl4pPr marL="268817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4pPr>
      <a:lvl5pPr marL="345622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5pPr>
      <a:lvl6pPr marL="42242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6pPr>
      <a:lvl7pPr marL="49923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7pPr>
      <a:lvl8pPr marL="57603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8pPr>
      <a:lvl9pPr marL="65284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9pPr>
    </p:bodyStyle>
    <p:otherStyle>
      <a:defPPr>
        <a:defRPr lang="en-US"/>
      </a:defPPr>
      <a:lvl1pPr marL="0" algn="l" defTabSz="1536101" rtl="0" eaLnBrk="1" latinLnBrk="0" hangingPunct="1">
        <a:defRPr kumimoji="1" sz="3024" kern="1200">
          <a:solidFill>
            <a:schemeClr val="tx1"/>
          </a:solidFill>
          <a:latin typeface="+mn-lt"/>
          <a:ea typeface="+mn-ea"/>
          <a:cs typeface="+mn-cs"/>
        </a:defRPr>
      </a:lvl1pPr>
      <a:lvl2pPr marL="768050" algn="l" defTabSz="1536101" rtl="0" eaLnBrk="1" latinLnBrk="0" hangingPunct="1">
        <a:defRPr kumimoji="1" sz="3024" kern="1200">
          <a:solidFill>
            <a:schemeClr val="tx1"/>
          </a:solidFill>
          <a:latin typeface="+mn-lt"/>
          <a:ea typeface="+mn-ea"/>
          <a:cs typeface="+mn-cs"/>
        </a:defRPr>
      </a:lvl2pPr>
      <a:lvl3pPr marL="1536101" algn="l" defTabSz="1536101" rtl="0" eaLnBrk="1" latinLnBrk="0" hangingPunct="1">
        <a:defRPr kumimoji="1" sz="3024" kern="1200">
          <a:solidFill>
            <a:schemeClr val="tx1"/>
          </a:solidFill>
          <a:latin typeface="+mn-lt"/>
          <a:ea typeface="+mn-ea"/>
          <a:cs typeface="+mn-cs"/>
        </a:defRPr>
      </a:lvl3pPr>
      <a:lvl4pPr marL="2304151" algn="l" defTabSz="1536101" rtl="0" eaLnBrk="1" latinLnBrk="0" hangingPunct="1">
        <a:defRPr kumimoji="1" sz="3024" kern="1200">
          <a:solidFill>
            <a:schemeClr val="tx1"/>
          </a:solidFill>
          <a:latin typeface="+mn-lt"/>
          <a:ea typeface="+mn-ea"/>
          <a:cs typeface="+mn-cs"/>
        </a:defRPr>
      </a:lvl4pPr>
      <a:lvl5pPr marL="3072201" algn="l" defTabSz="1536101" rtl="0" eaLnBrk="1" latinLnBrk="0" hangingPunct="1">
        <a:defRPr kumimoji="1" sz="3024" kern="1200">
          <a:solidFill>
            <a:schemeClr val="tx1"/>
          </a:solidFill>
          <a:latin typeface="+mn-lt"/>
          <a:ea typeface="+mn-ea"/>
          <a:cs typeface="+mn-cs"/>
        </a:defRPr>
      </a:lvl5pPr>
      <a:lvl6pPr marL="3840251" algn="l" defTabSz="1536101" rtl="0" eaLnBrk="1" latinLnBrk="0" hangingPunct="1">
        <a:defRPr kumimoji="1" sz="3024" kern="1200">
          <a:solidFill>
            <a:schemeClr val="tx1"/>
          </a:solidFill>
          <a:latin typeface="+mn-lt"/>
          <a:ea typeface="+mn-ea"/>
          <a:cs typeface="+mn-cs"/>
        </a:defRPr>
      </a:lvl6pPr>
      <a:lvl7pPr marL="4608302" algn="l" defTabSz="1536101" rtl="0" eaLnBrk="1" latinLnBrk="0" hangingPunct="1">
        <a:defRPr kumimoji="1" sz="3024" kern="1200">
          <a:solidFill>
            <a:schemeClr val="tx1"/>
          </a:solidFill>
          <a:latin typeface="+mn-lt"/>
          <a:ea typeface="+mn-ea"/>
          <a:cs typeface="+mn-cs"/>
        </a:defRPr>
      </a:lvl7pPr>
      <a:lvl8pPr marL="5376352" algn="l" defTabSz="1536101" rtl="0" eaLnBrk="1" latinLnBrk="0" hangingPunct="1">
        <a:defRPr kumimoji="1" sz="3024" kern="1200">
          <a:solidFill>
            <a:schemeClr val="tx1"/>
          </a:solidFill>
          <a:latin typeface="+mn-lt"/>
          <a:ea typeface="+mn-ea"/>
          <a:cs typeface="+mn-cs"/>
        </a:defRPr>
      </a:lvl8pPr>
      <a:lvl9pPr marL="6144402" algn="l" defTabSz="1536101" rtl="0" eaLnBrk="1" latinLnBrk="0" hangingPunct="1">
        <a:defRPr kumimoji="1" sz="30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826097" y="374452"/>
            <a:ext cx="19319981" cy="1845586"/>
          </a:xfrm>
        </p:spPr>
        <p:txBody>
          <a:bodyPr>
            <a:normAutofit/>
          </a:bodyPr>
          <a:lstStyle/>
          <a:p>
            <a:pPr algn="ctr"/>
            <a:r>
              <a:rPr lang="ja-JP" altLang="en-US" sz="8000" b="1" dirty="0">
                <a:latin typeface="游ゴシック Medium" panose="020B0500000000000000" pitchFamily="50" charset="-128"/>
                <a:ea typeface="游ゴシック Medium" panose="020B0500000000000000" pitchFamily="50" charset="-128"/>
              </a:rPr>
              <a:t>研究室紹介</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a:extLst>
              <a:ext uri="{FF2B5EF4-FFF2-40B4-BE49-F238E27FC236}">
                <a16:creationId xmlns:a16="http://schemas.microsoft.com/office/drawing/2014/main" id="{A4579E4E-C7CC-497C-B4BC-DBF7FD448BFA}"/>
              </a:ext>
            </a:extLst>
          </p:cNvPr>
          <p:cNvSpPr>
            <a:spLocks noGrp="1"/>
          </p:cNvSpPr>
          <p:nvPr>
            <p:ph idx="1"/>
          </p:nvPr>
        </p:nvSpPr>
        <p:spPr/>
        <p:txBody>
          <a:bodyPr>
            <a:normAutofit/>
          </a:bodyPr>
          <a:lstStyle/>
          <a:p>
            <a:endParaRPr lang="ja-JP" altLang="en-US" sz="5400" dirty="0"/>
          </a:p>
        </p:txBody>
      </p:sp>
    </p:spTree>
    <p:extLst>
      <p:ext uri="{BB962C8B-B14F-4D97-AF65-F5344CB8AC3E}">
        <p14:creationId xmlns:p14="http://schemas.microsoft.com/office/powerpoint/2010/main" val="11599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060861" y="698283"/>
            <a:ext cx="20798516" cy="1650807"/>
          </a:xfrm>
        </p:spPr>
        <p:txBody>
          <a:bodyPr>
            <a:normAutofit fontScale="90000"/>
          </a:bodyPr>
          <a:lstStyle/>
          <a:p>
            <a:pPr algn="ctr"/>
            <a:r>
              <a:rPr lang="ja-JP" altLang="en-US" sz="8000" b="1" dirty="0" smtClean="0">
                <a:latin typeface="游ゴシック Medium" panose="020B0500000000000000" pitchFamily="50" charset="-128"/>
                <a:ea typeface="游ゴシック Medium" panose="020B0500000000000000" pitchFamily="50" charset="-128"/>
              </a:rPr>
              <a:t>深層</a:t>
            </a:r>
            <a:r>
              <a:rPr lang="ja-JP" altLang="en-US" sz="8000" b="1" dirty="0" err="1" smtClean="0">
                <a:latin typeface="游ゴシック Medium" panose="020B0500000000000000" pitchFamily="50" charset="-128"/>
                <a:ea typeface="游ゴシック Medium" panose="020B0500000000000000" pitchFamily="50" charset="-128"/>
              </a:rPr>
              <a:t>学習をを</a:t>
            </a:r>
            <a:r>
              <a:rPr lang="ja-JP" altLang="en-US" sz="8000" b="1" dirty="0" err="1" smtClean="0">
                <a:latin typeface="游ゴシック Medium" panose="020B0500000000000000" pitchFamily="50" charset="-128"/>
                <a:ea typeface="游ゴシック Medium" panose="020B0500000000000000" pitchFamily="50" charset="-128"/>
              </a:rPr>
              <a:t>用いた</a:t>
            </a:r>
            <a:r>
              <a:rPr lang="en-US" altLang="ja-JP" sz="8000" b="1" dirty="0" smtClean="0">
                <a:latin typeface="游ゴシック Medium" panose="020B0500000000000000" pitchFamily="50" charset="-128"/>
                <a:ea typeface="游ゴシック Medium" panose="020B0500000000000000" pitchFamily="50" charset="-128"/>
              </a:rPr>
              <a:t/>
            </a:r>
            <a:br>
              <a:rPr lang="en-US" altLang="ja-JP" sz="8000" b="1" dirty="0" smtClean="0">
                <a:latin typeface="游ゴシック Medium" panose="020B0500000000000000" pitchFamily="50" charset="-128"/>
                <a:ea typeface="游ゴシック Medium" panose="020B0500000000000000" pitchFamily="50" charset="-128"/>
              </a:rPr>
            </a:br>
            <a:r>
              <a:rPr lang="ja-JP" altLang="en-US" sz="8000" b="1" dirty="0" smtClean="0">
                <a:latin typeface="游ゴシック Medium" panose="020B0500000000000000" pitchFamily="50" charset="-128"/>
                <a:ea typeface="游ゴシック Medium" panose="020B0500000000000000" pitchFamily="50" charset="-128"/>
              </a:rPr>
              <a:t>一般道路</a:t>
            </a:r>
            <a:r>
              <a:rPr lang="ja-JP" altLang="en-US" sz="8000" b="1" dirty="0" smtClean="0">
                <a:latin typeface="游ゴシック Medium" panose="020B0500000000000000" pitchFamily="50" charset="-128"/>
                <a:ea typeface="游ゴシック Medium" panose="020B0500000000000000" pitchFamily="50" charset="-128"/>
              </a:rPr>
              <a:t>のロバストな車線</a:t>
            </a:r>
            <a:r>
              <a:rPr lang="ja-JP" altLang="en-US" sz="8000" b="1" dirty="0" smtClean="0">
                <a:latin typeface="游ゴシック Medium" panose="020B0500000000000000" pitchFamily="50" charset="-128"/>
                <a:ea typeface="游ゴシック Medium" panose="020B0500000000000000" pitchFamily="50" charset="-128"/>
              </a:rPr>
              <a:t>補完</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4"/>
          <p:cNvSpPr>
            <a:spLocks noGrp="1"/>
          </p:cNvSpPr>
          <p:nvPr>
            <p:ph idx="1"/>
          </p:nvPr>
        </p:nvSpPr>
        <p:spPr>
          <a:xfrm>
            <a:off x="539461" y="2349090"/>
            <a:ext cx="33170648" cy="8240861"/>
          </a:xfrm>
        </p:spPr>
        <p:txBody>
          <a:bodyPr>
            <a:normAutofit/>
          </a:bodyPr>
          <a:lstStyle/>
          <a:p>
            <a:pPr marL="0" indent="0">
              <a:buNone/>
            </a:pPr>
            <a:r>
              <a:rPr lang="ja-JP" altLang="en-US" sz="5400" dirty="0"/>
              <a:t>　</a:t>
            </a:r>
            <a:r>
              <a:rPr lang="ja-JP" altLang="en-US" dirty="0"/>
              <a:t>近年高齢者による</a:t>
            </a:r>
            <a:r>
              <a:rPr lang="ja-JP" altLang="en-US" dirty="0" smtClean="0"/>
              <a:t>事故が増え</a:t>
            </a:r>
            <a:r>
              <a:rPr lang="ja-JP" altLang="en-US" dirty="0"/>
              <a:t>自動運転への期待も高まって</a:t>
            </a:r>
            <a:r>
              <a:rPr lang="ja-JP" altLang="en-US" dirty="0" smtClean="0"/>
              <a:t>いる</a:t>
            </a:r>
            <a:r>
              <a:rPr lang="en-US" altLang="ja-JP" dirty="0" smtClean="0"/>
              <a:t>.</a:t>
            </a:r>
            <a:r>
              <a:rPr lang="ja-JP" altLang="en-US" dirty="0" smtClean="0"/>
              <a:t>しかしながら現在の研究で最も高い精度を出している自動運転技術は高精度地図を必要とし</a:t>
            </a:r>
            <a:r>
              <a:rPr lang="en-US" altLang="ja-JP" dirty="0" smtClean="0"/>
              <a:t>,</a:t>
            </a:r>
            <a:r>
              <a:rPr lang="ja-JP" altLang="en-US" dirty="0" smtClean="0"/>
              <a:t>高精度地図が整備されている道路は先進国全体でも</a:t>
            </a:r>
            <a:r>
              <a:rPr lang="en-US" altLang="ja-JP" dirty="0" smtClean="0"/>
              <a:t>1%</a:t>
            </a:r>
            <a:r>
              <a:rPr lang="ja-JP" altLang="en-US" dirty="0" smtClean="0"/>
              <a:t>に満たない</a:t>
            </a:r>
            <a:r>
              <a:rPr lang="en-US" altLang="ja-JP" dirty="0" smtClean="0"/>
              <a:t>.</a:t>
            </a:r>
            <a:r>
              <a:rPr lang="ja-JP" altLang="en-US" dirty="0" smtClean="0"/>
              <a:t>高精度地図を全道路に整備するのは作成</a:t>
            </a:r>
            <a:r>
              <a:rPr lang="ja-JP" altLang="en-US" dirty="0" smtClean="0"/>
              <a:t>に</a:t>
            </a:r>
            <a:r>
              <a:rPr lang="ja-JP" altLang="en-US" dirty="0"/>
              <a:t>多大な人的コスト</a:t>
            </a:r>
            <a:r>
              <a:rPr lang="ja-JP" altLang="en-US" dirty="0" smtClean="0"/>
              <a:t>がかかる点</a:t>
            </a:r>
            <a:r>
              <a:rPr lang="ja-JP" altLang="en-US" dirty="0" smtClean="0"/>
              <a:t>や</a:t>
            </a:r>
            <a:r>
              <a:rPr lang="en-US" altLang="ja-JP" dirty="0" smtClean="0"/>
              <a:t>,</a:t>
            </a:r>
            <a:r>
              <a:rPr lang="ja-JP" altLang="en-US" dirty="0" smtClean="0"/>
              <a:t>一般道路は更新頻度も高いという点で非現実的である</a:t>
            </a:r>
            <a:r>
              <a:rPr lang="en-US" altLang="ja-JP" dirty="0" smtClean="0"/>
              <a:t>.</a:t>
            </a:r>
            <a:r>
              <a:rPr lang="ja-JP" altLang="en-US" dirty="0"/>
              <a:t> ゆえに</a:t>
            </a:r>
            <a:r>
              <a:rPr lang="en-US" altLang="ja-JP" dirty="0" smtClean="0"/>
              <a:t>,</a:t>
            </a:r>
            <a:r>
              <a:rPr lang="ja-JP" altLang="en-US" dirty="0" smtClean="0"/>
              <a:t>出発地から目的地まで人の手を一切介さない完全な自動</a:t>
            </a:r>
            <a:r>
              <a:rPr lang="ja-JP" altLang="en-US" dirty="0"/>
              <a:t>運転の実現に</a:t>
            </a:r>
            <a:r>
              <a:rPr lang="ja-JP" altLang="en-US" dirty="0" smtClean="0"/>
              <a:t>は高精度地図に依存せず</a:t>
            </a:r>
            <a:r>
              <a:rPr lang="en-US" altLang="ja-JP" dirty="0" smtClean="0"/>
              <a:t>,</a:t>
            </a:r>
            <a:r>
              <a:rPr lang="ja-JP" altLang="en-US" dirty="0" smtClean="0"/>
              <a:t>自車</a:t>
            </a:r>
            <a:r>
              <a:rPr lang="ja-JP" altLang="en-US" dirty="0"/>
              <a:t>の周りの状況を</a:t>
            </a:r>
            <a:r>
              <a:rPr lang="ja-JP" altLang="en-US" dirty="0" smtClean="0"/>
              <a:t>把握し</a:t>
            </a:r>
            <a:r>
              <a:rPr lang="en-US" altLang="ja-JP" dirty="0" smtClean="0"/>
              <a:t>,</a:t>
            </a:r>
            <a:r>
              <a:rPr lang="ja-JP" altLang="en-US" dirty="0" smtClean="0"/>
              <a:t>その</a:t>
            </a:r>
            <a:r>
              <a:rPr lang="ja-JP" altLang="en-US" dirty="0"/>
              <a:t>情報をもとに適切な進路</a:t>
            </a:r>
            <a:r>
              <a:rPr lang="ja-JP" altLang="en-US" dirty="0" smtClean="0"/>
              <a:t>をリアルタイムに選択</a:t>
            </a:r>
            <a:r>
              <a:rPr lang="ja-JP" altLang="en-US" dirty="0"/>
              <a:t>することが不可欠である</a:t>
            </a:r>
            <a:r>
              <a:rPr lang="en-US" altLang="ja-JP" dirty="0" smtClean="0"/>
              <a:t>.</a:t>
            </a:r>
            <a:r>
              <a:rPr lang="ja-JP" altLang="en-US" dirty="0" smtClean="0"/>
              <a:t>特に路面上の情報を画像など</a:t>
            </a:r>
            <a:r>
              <a:rPr lang="en-US" altLang="ja-JP" dirty="0" smtClean="0"/>
              <a:t/>
            </a:r>
            <a:br>
              <a:rPr lang="en-US" altLang="ja-JP" dirty="0" smtClean="0"/>
            </a:br>
            <a:r>
              <a:rPr lang="ja-JP" altLang="en-US" dirty="0" smtClean="0"/>
              <a:t>から計測し</a:t>
            </a:r>
            <a:r>
              <a:rPr lang="en-US" altLang="ja-JP" dirty="0" smtClean="0"/>
              <a:t>,</a:t>
            </a:r>
            <a:r>
              <a:rPr lang="ja-JP" altLang="en-US" dirty="0" smtClean="0"/>
              <a:t>自車が走行すべき車線を計算することは、乗車している人の安全を保証する</a:t>
            </a:r>
            <a:r>
              <a:rPr lang="en-US" altLang="ja-JP" dirty="0" smtClean="0"/>
              <a:t/>
            </a:r>
            <a:br>
              <a:rPr lang="en-US" altLang="ja-JP" dirty="0" smtClean="0"/>
            </a:br>
            <a:r>
              <a:rPr lang="ja-JP" altLang="en-US" dirty="0" smtClean="0"/>
              <a:t>意味で非常に重要である</a:t>
            </a:r>
            <a:r>
              <a:rPr lang="en-US" altLang="ja-JP" dirty="0" smtClean="0"/>
              <a:t>.</a:t>
            </a:r>
            <a:r>
              <a:rPr lang="ja-JP" altLang="en-US" dirty="0" smtClean="0"/>
              <a:t>しかし</a:t>
            </a:r>
            <a:r>
              <a:rPr lang="en-US" altLang="ja-JP" dirty="0"/>
              <a:t>,</a:t>
            </a:r>
            <a:r>
              <a:rPr lang="ja-JP" altLang="en-US" dirty="0"/>
              <a:t>一般</a:t>
            </a:r>
            <a:r>
              <a:rPr lang="ja-JP" altLang="en-US" dirty="0" smtClean="0"/>
              <a:t>道路には</a:t>
            </a:r>
            <a:r>
              <a:rPr lang="ja-JP" altLang="en-US" dirty="0"/>
              <a:t>車線</a:t>
            </a:r>
            <a:r>
              <a:rPr lang="ja-JP" altLang="en-US" dirty="0" smtClean="0"/>
              <a:t>が</a:t>
            </a:r>
            <a:r>
              <a:rPr lang="ja-JP" altLang="en-US" dirty="0"/>
              <a:t>途切れて</a:t>
            </a:r>
            <a:r>
              <a:rPr lang="ja-JP" altLang="en-US" dirty="0" smtClean="0"/>
              <a:t>いたりかすれて</a:t>
            </a:r>
            <a:r>
              <a:rPr lang="ja-JP" altLang="en-US" dirty="0"/>
              <a:t>いたり</a:t>
            </a:r>
            <a:r>
              <a:rPr lang="ja-JP" altLang="en-US" dirty="0" err="1" smtClean="0"/>
              <a:t>す</a:t>
            </a:r>
            <a:r>
              <a:rPr lang="en-US" altLang="ja-JP" dirty="0" smtClean="0"/>
              <a:t/>
            </a:r>
            <a:br>
              <a:rPr lang="en-US" altLang="ja-JP" dirty="0" smtClean="0"/>
            </a:br>
            <a:r>
              <a:rPr lang="ja-JP" altLang="en-US" dirty="0" smtClean="0"/>
              <a:t>る</a:t>
            </a:r>
            <a:r>
              <a:rPr lang="ja-JP" altLang="en-US" dirty="0"/>
              <a:t>場所</a:t>
            </a:r>
            <a:r>
              <a:rPr lang="ja-JP" altLang="en-US" dirty="0" smtClean="0"/>
              <a:t>が散見</a:t>
            </a:r>
            <a:r>
              <a:rPr lang="ja-JP" altLang="en-US" dirty="0"/>
              <a:t>され</a:t>
            </a:r>
            <a:r>
              <a:rPr lang="en-US" altLang="ja-JP" dirty="0" smtClean="0"/>
              <a:t>,</a:t>
            </a:r>
            <a:r>
              <a:rPr lang="ja-JP" altLang="en-US" dirty="0" smtClean="0"/>
              <a:t>現在の技術では線がない部分の認識はできず</a:t>
            </a:r>
            <a:r>
              <a:rPr lang="en-US" altLang="ja-JP" dirty="0" smtClean="0"/>
              <a:t>,</a:t>
            </a:r>
            <a:r>
              <a:rPr lang="ja-JP" altLang="en-US" dirty="0" smtClean="0"/>
              <a:t>それらが</a:t>
            </a:r>
            <a:r>
              <a:rPr lang="ja-JP" altLang="en-US" dirty="0"/>
              <a:t>道路状況を</a:t>
            </a:r>
            <a:r>
              <a:rPr lang="ja-JP" altLang="en-US" dirty="0" smtClean="0"/>
              <a:t>把</a:t>
            </a:r>
            <a:r>
              <a:rPr lang="en-US" altLang="ja-JP" dirty="0" smtClean="0"/>
              <a:t/>
            </a:r>
            <a:br>
              <a:rPr lang="en-US" altLang="ja-JP" dirty="0" smtClean="0"/>
            </a:br>
            <a:r>
              <a:rPr lang="ja-JP" altLang="en-US" dirty="0" smtClean="0"/>
              <a:t>握</a:t>
            </a:r>
            <a:r>
              <a:rPr lang="ja-JP" altLang="en-US" dirty="0"/>
              <a:t>する</a:t>
            </a:r>
            <a:r>
              <a:rPr lang="ja-JP" altLang="en-US" dirty="0" smtClean="0"/>
              <a:t>こと</a:t>
            </a:r>
            <a:r>
              <a:rPr lang="ja-JP" altLang="en-US" dirty="0"/>
              <a:t>の障害と</a:t>
            </a:r>
            <a:r>
              <a:rPr lang="ja-JP" altLang="en-US" dirty="0" smtClean="0"/>
              <a:t>なって</a:t>
            </a:r>
            <a:r>
              <a:rPr lang="ja-JP" altLang="en-US" dirty="0"/>
              <a:t>いる</a:t>
            </a:r>
            <a:r>
              <a:rPr lang="en-US" altLang="ja-JP" dirty="0" smtClean="0"/>
              <a:t>.</a:t>
            </a:r>
            <a:r>
              <a:rPr lang="ja-JP" altLang="en-US" dirty="0"/>
              <a:t> </a:t>
            </a:r>
            <a:r>
              <a:rPr lang="ja-JP" altLang="en-US" dirty="0" smtClean="0"/>
              <a:t>そこで</a:t>
            </a:r>
            <a:r>
              <a:rPr lang="ja-JP" altLang="en-US" dirty="0"/>
              <a:t>本研究</a:t>
            </a:r>
            <a:r>
              <a:rPr lang="ja-JP" altLang="en-US" dirty="0" smtClean="0"/>
              <a:t>では敵対的生成ネットワーク</a:t>
            </a:r>
            <a:r>
              <a:rPr lang="en-US" altLang="ja-JP" dirty="0" smtClean="0"/>
              <a:t>(GAN)</a:t>
            </a:r>
            <a:r>
              <a:rPr lang="ja-JP" altLang="en-US" dirty="0" smtClean="0"/>
              <a:t>を用い</a:t>
            </a:r>
            <a:r>
              <a:rPr lang="en-US" altLang="ja-JP" dirty="0" smtClean="0"/>
              <a:t/>
            </a:r>
            <a:br>
              <a:rPr lang="en-US" altLang="ja-JP" dirty="0" smtClean="0"/>
            </a:br>
            <a:r>
              <a:rPr lang="ja-JP" altLang="en-US" smtClean="0"/>
              <a:t>て車線</a:t>
            </a:r>
            <a:r>
              <a:rPr lang="ja-JP" altLang="en-US" dirty="0" smtClean="0"/>
              <a:t>の途切れやカスレを自動補完する手法</a:t>
            </a:r>
            <a:r>
              <a:rPr lang="ja-JP" altLang="en-US" smtClean="0"/>
              <a:t>を</a:t>
            </a:r>
            <a:r>
              <a:rPr lang="ja-JP" altLang="en-US" smtClean="0"/>
              <a:t>提案する</a:t>
            </a:r>
            <a:r>
              <a:rPr lang="en-US" altLang="ja-JP" dirty="0" smtClean="0"/>
              <a:t>.</a:t>
            </a:r>
            <a:r>
              <a:rPr lang="en-US" altLang="ja-JP" dirty="0"/>
              <a:t/>
            </a:r>
            <a:br>
              <a:rPr lang="en-US" altLang="ja-JP" dirty="0"/>
            </a:br>
            <a:endParaRPr lang="en-US" altLang="ja-JP" dirty="0"/>
          </a:p>
          <a:p>
            <a:pPr marL="0" lvl="1" indent="0">
              <a:buNone/>
            </a:pPr>
            <a:endParaRPr lang="ja-JP" altLang="en-US" sz="5400" dirty="0"/>
          </a:p>
        </p:txBody>
      </p:sp>
      <p:sp>
        <p:nvSpPr>
          <p:cNvPr id="2" name="テキスト ボックス 1">
            <a:extLst>
              <a:ext uri="{FF2B5EF4-FFF2-40B4-BE49-F238E27FC236}">
                <a16:creationId xmlns:a16="http://schemas.microsoft.com/office/drawing/2014/main" id="{3057899E-B5D8-4322-A33C-4E5FA4FB3D0D}"/>
              </a:ext>
            </a:extLst>
          </p:cNvPr>
          <p:cNvSpPr txBox="1"/>
          <p:nvPr/>
        </p:nvSpPr>
        <p:spPr>
          <a:xfrm>
            <a:off x="29556664" y="1564822"/>
            <a:ext cx="4153445" cy="1015663"/>
          </a:xfrm>
          <a:prstGeom prst="rect">
            <a:avLst/>
          </a:prstGeom>
          <a:noFill/>
        </p:spPr>
        <p:txBody>
          <a:bodyPr wrap="square" rtlCol="0">
            <a:spAutoFit/>
          </a:bodyPr>
          <a:lstStyle/>
          <a:p>
            <a:pPr algn="r" defTabSz="810426"/>
            <a:r>
              <a:rPr lang="ja-JP" altLang="en-US" sz="6000" b="1" dirty="0">
                <a:solidFill>
                  <a:prstClr val="black"/>
                </a:solidFill>
                <a:latin typeface="游ゴシック Medium" panose="020B0500000000000000" pitchFamily="50" charset="-128"/>
                <a:ea typeface="游ゴシック Medium" panose="020B0500000000000000" pitchFamily="50" charset="-128"/>
              </a:rPr>
              <a:t>小松耀人</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9871" y="5309451"/>
            <a:ext cx="9810766" cy="5280500"/>
          </a:xfrm>
          <a:prstGeom prst="rect">
            <a:avLst/>
          </a:prstGeom>
        </p:spPr>
      </p:pic>
    </p:spTree>
    <p:extLst>
      <p:ext uri="{BB962C8B-B14F-4D97-AF65-F5344CB8AC3E}">
        <p14:creationId xmlns:p14="http://schemas.microsoft.com/office/powerpoint/2010/main" val="250331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Words>
  <Application>Microsoft Office PowerPoint</Application>
  <PresentationFormat>ユーザー設定</PresentationFormat>
  <Paragraphs>4</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vt:i4>
      </vt:variant>
    </vt:vector>
  </HeadingPairs>
  <TitlesOfParts>
    <vt:vector size="10" baseType="lpstr">
      <vt:lpstr>游ゴシック</vt:lpstr>
      <vt:lpstr>游ゴシック Light</vt:lpstr>
      <vt:lpstr>游ゴシック Medium</vt:lpstr>
      <vt:lpstr>Arial</vt:lpstr>
      <vt:lpstr>Calibri</vt:lpstr>
      <vt:lpstr>Calibri Light</vt:lpstr>
      <vt:lpstr>Office テーマ</vt:lpstr>
      <vt:lpstr>1_Office テーマ</vt:lpstr>
      <vt:lpstr>研究室紹介</vt:lpstr>
      <vt:lpstr>深層学習をを用いた 一般道路のロバストな車線補完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メッセージング・ネットワークを用いた マルチフォーマット情報基盤</dc:title>
  <dc:creator>csel202l</dc:creator>
  <cp:lastModifiedBy>Windows ユーザー</cp:lastModifiedBy>
  <cp:revision>20</cp:revision>
  <dcterms:created xsi:type="dcterms:W3CDTF">2019-02-01T09:35:30Z</dcterms:created>
  <dcterms:modified xsi:type="dcterms:W3CDTF">2020-01-28T06:12:23Z</dcterms:modified>
</cp:coreProperties>
</file>