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85560-F83B-4E37-B7EB-9E5400DE3795}" v="57" dt="2020-02-05T10:34:28.319"/>
    <p1510:client id="{5D8C3A99-9AB2-49DB-83BE-C71265E4D4FC}" v="13" dt="2020-02-05T10:43:5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94" autoAdjust="0"/>
  </p:normalViewPr>
  <p:slideViewPr>
    <p:cSldViewPr snapToGrid="0">
      <p:cViewPr varScale="1">
        <p:scale>
          <a:sx n="86" d="100"/>
          <a:sy n="86" d="100"/>
        </p:scale>
        <p:origin x="23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松 耀人" userId="0fa0acb1ead42994" providerId="LiveId" clId="{297D3DD1-DF8D-4FD2-B684-931E5F1DFD1F}"/>
    <pc:docChg chg="undo custSel addSld delSld modSld sldOrd">
      <pc:chgData name="小松 耀人" userId="0fa0acb1ead42994" providerId="LiveId" clId="{297D3DD1-DF8D-4FD2-B684-931E5F1DFD1F}" dt="2020-01-13T06:34:35.631" v="317"/>
      <pc:docMkLst>
        <pc:docMk/>
      </pc:docMkLst>
      <pc:sldChg chg="del">
        <pc:chgData name="小松 耀人" userId="0fa0acb1ead42994" providerId="LiveId" clId="{297D3DD1-DF8D-4FD2-B684-931E5F1DFD1F}" dt="2020-01-13T06:19:09.942" v="3" actId="47"/>
        <pc:sldMkLst>
          <pc:docMk/>
          <pc:sldMk cId="3551594395" sldId="258"/>
        </pc:sldMkLst>
      </pc:sldChg>
      <pc:sldChg chg="del">
        <pc:chgData name="小松 耀人" userId="0fa0acb1ead42994" providerId="LiveId" clId="{297D3DD1-DF8D-4FD2-B684-931E5F1DFD1F}" dt="2020-01-13T06:18:58.701" v="0" actId="47"/>
        <pc:sldMkLst>
          <pc:docMk/>
          <pc:sldMk cId="1481634347" sldId="259"/>
        </pc:sldMkLst>
      </pc:sldChg>
      <pc:sldChg chg="del">
        <pc:chgData name="小松 耀人" userId="0fa0acb1ead42994" providerId="LiveId" clId="{297D3DD1-DF8D-4FD2-B684-931E5F1DFD1F}" dt="2020-01-13T06:18:58.701" v="0" actId="47"/>
        <pc:sldMkLst>
          <pc:docMk/>
          <pc:sldMk cId="3323613025" sldId="261"/>
        </pc:sldMkLst>
      </pc:sldChg>
      <pc:sldChg chg="modSp">
        <pc:chgData name="小松 耀人" userId="0fa0acb1ead42994" providerId="LiveId" clId="{297D3DD1-DF8D-4FD2-B684-931E5F1DFD1F}" dt="2020-01-13T06:19:07.698" v="2" actId="1076"/>
        <pc:sldMkLst>
          <pc:docMk/>
          <pc:sldMk cId="3938547915" sldId="262"/>
        </pc:sldMkLst>
        <pc:picChg chg="mod">
          <ac:chgData name="小松 耀人" userId="0fa0acb1ead42994" providerId="LiveId" clId="{297D3DD1-DF8D-4FD2-B684-931E5F1DFD1F}" dt="2020-01-13T06:19:07.698" v="2" actId="1076"/>
          <ac:picMkLst>
            <pc:docMk/>
            <pc:sldMk cId="3938547915" sldId="262"/>
            <ac:picMk id="5" creationId="{00000000-0000-0000-0000-000000000000}"/>
          </ac:picMkLst>
        </pc:picChg>
      </pc:sldChg>
      <pc:sldChg chg="add del">
        <pc:chgData name="小松 耀人" userId="0fa0acb1ead42994" providerId="LiveId" clId="{297D3DD1-DF8D-4FD2-B684-931E5F1DFD1F}" dt="2020-01-13T06:24:42.642" v="5" actId="47"/>
        <pc:sldMkLst>
          <pc:docMk/>
          <pc:sldMk cId="3671960510" sldId="263"/>
        </pc:sldMkLst>
      </pc:sldChg>
      <pc:sldChg chg="ord">
        <pc:chgData name="小松 耀人" userId="0fa0acb1ead42994" providerId="LiveId" clId="{297D3DD1-DF8D-4FD2-B684-931E5F1DFD1F}" dt="2020-01-13T06:31:48.186" v="148"/>
        <pc:sldMkLst>
          <pc:docMk/>
          <pc:sldMk cId="3051759506" sldId="264"/>
        </pc:sldMkLst>
      </pc:sldChg>
      <pc:sldChg chg="modSp">
        <pc:chgData name="小松 耀人" userId="0fa0acb1ead42994" providerId="LiveId" clId="{297D3DD1-DF8D-4FD2-B684-931E5F1DFD1F}" dt="2020-01-13T06:31:13.745" v="146" actId="20577"/>
        <pc:sldMkLst>
          <pc:docMk/>
          <pc:sldMk cId="846723221" sldId="265"/>
        </pc:sldMkLst>
        <pc:spChg chg="mod">
          <ac:chgData name="小松 耀人" userId="0fa0acb1ead42994" providerId="LiveId" clId="{297D3DD1-DF8D-4FD2-B684-931E5F1DFD1F}" dt="2020-01-13T06:31:13.745" v="146" actId="20577"/>
          <ac:spMkLst>
            <pc:docMk/>
            <pc:sldMk cId="846723221" sldId="265"/>
            <ac:spMk id="3" creationId="{00000000-0000-0000-0000-000000000000}"/>
          </ac:spMkLst>
        </pc:spChg>
      </pc:sldChg>
      <pc:sldChg chg="addSp delSp modSp add modAnim">
        <pc:chgData name="小松 耀人" userId="0fa0acb1ead42994" providerId="LiveId" clId="{297D3DD1-DF8D-4FD2-B684-931E5F1DFD1F}" dt="2020-01-13T06:30:35.704" v="145"/>
        <pc:sldMkLst>
          <pc:docMk/>
          <pc:sldMk cId="2103559697" sldId="266"/>
        </pc:sldMkLst>
        <pc:spChg chg="mod">
          <ac:chgData name="小松 耀人" userId="0fa0acb1ead42994" providerId="LiveId" clId="{297D3DD1-DF8D-4FD2-B684-931E5F1DFD1F}" dt="2020-01-13T06:25:15.770" v="40"/>
          <ac:spMkLst>
            <pc:docMk/>
            <pc:sldMk cId="2103559697" sldId="266"/>
            <ac:spMk id="2" creationId="{00000000-0000-0000-0000-000000000000}"/>
          </ac:spMkLst>
        </pc:spChg>
        <pc:spChg chg="add mod">
          <ac:chgData name="小松 耀人" userId="0fa0acb1ead42994" providerId="LiveId" clId="{297D3DD1-DF8D-4FD2-B684-931E5F1DFD1F}" dt="2020-01-13T06:26:46.343" v="60" actId="207"/>
          <ac:spMkLst>
            <pc:docMk/>
            <pc:sldMk cId="2103559697" sldId="266"/>
            <ac:spMk id="3" creationId="{49B1CA1B-F98D-477A-86E8-4750387DF6B4}"/>
          </ac:spMkLst>
        </pc:spChg>
        <pc:spChg chg="add mod">
          <ac:chgData name="小松 耀人" userId="0fa0acb1ead42994" providerId="LiveId" clId="{297D3DD1-DF8D-4FD2-B684-931E5F1DFD1F}" dt="2020-01-13T06:28:04.400" v="75" actId="207"/>
          <ac:spMkLst>
            <pc:docMk/>
            <pc:sldMk cId="2103559697" sldId="266"/>
            <ac:spMk id="5" creationId="{5C68C544-AE00-4B2E-8938-37F0F426F6CA}"/>
          </ac:spMkLst>
        </pc:spChg>
        <pc:spChg chg="del mod">
          <ac:chgData name="小松 耀人" userId="0fa0acb1ead42994" providerId="LiveId" clId="{297D3DD1-DF8D-4FD2-B684-931E5F1DFD1F}" dt="2020-01-13T06:25:32.934" v="42" actId="478"/>
          <ac:spMkLst>
            <pc:docMk/>
            <pc:sldMk cId="2103559697" sldId="266"/>
            <ac:spMk id="6" creationId="{00000000-0000-0000-0000-000000000000}"/>
          </ac:spMkLst>
        </pc:spChg>
        <pc:spChg chg="add del mod">
          <ac:chgData name="小松 耀人" userId="0fa0acb1ead42994" providerId="LiveId" clId="{297D3DD1-DF8D-4FD2-B684-931E5F1DFD1F}" dt="2020-01-13T06:27:37.836" v="69" actId="478"/>
          <ac:spMkLst>
            <pc:docMk/>
            <pc:sldMk cId="2103559697" sldId="266"/>
            <ac:spMk id="8" creationId="{F0881043-ABCC-43EF-9EE0-0E8F39C3F72A}"/>
          </ac:spMkLst>
        </pc:spChg>
        <pc:spChg chg="add mod">
          <ac:chgData name="小松 耀人" userId="0fa0acb1ead42994" providerId="LiveId" clId="{297D3DD1-DF8D-4FD2-B684-931E5F1DFD1F}" dt="2020-01-13T06:30:18.636" v="142" actId="1076"/>
          <ac:spMkLst>
            <pc:docMk/>
            <pc:sldMk cId="2103559697" sldId="266"/>
            <ac:spMk id="9" creationId="{F725617B-F80E-4851-A9DD-B327E96B141D}"/>
          </ac:spMkLst>
        </pc:spChg>
        <pc:spChg chg="add mod">
          <ac:chgData name="小松 耀人" userId="0fa0acb1ead42994" providerId="LiveId" clId="{297D3DD1-DF8D-4FD2-B684-931E5F1DFD1F}" dt="2020-01-13T06:28:44.946" v="93" actId="14100"/>
          <ac:spMkLst>
            <pc:docMk/>
            <pc:sldMk cId="2103559697" sldId="266"/>
            <ac:spMk id="10" creationId="{1E3347D2-7CF4-4C46-A758-34B3FA68E523}"/>
          </ac:spMkLst>
        </pc:spChg>
        <pc:spChg chg="add mod">
          <ac:chgData name="小松 耀人" userId="0fa0acb1ead42994" providerId="LiveId" clId="{297D3DD1-DF8D-4FD2-B684-931E5F1DFD1F}" dt="2020-01-13T06:29:08.065" v="108"/>
          <ac:spMkLst>
            <pc:docMk/>
            <pc:sldMk cId="2103559697" sldId="266"/>
            <ac:spMk id="11" creationId="{295C3E70-AA0D-45C3-8D98-ADD8E83C3AF6}"/>
          </ac:spMkLst>
        </pc:spChg>
        <pc:spChg chg="add mod">
          <ac:chgData name="小松 耀人" userId="0fa0acb1ead42994" providerId="LiveId" clId="{297D3DD1-DF8D-4FD2-B684-931E5F1DFD1F}" dt="2020-01-13T06:29:30.164" v="124" actId="1076"/>
          <ac:spMkLst>
            <pc:docMk/>
            <pc:sldMk cId="2103559697" sldId="266"/>
            <ac:spMk id="12" creationId="{0EBB557F-77E5-49CB-845F-1977CE4DD29F}"/>
          </ac:spMkLst>
        </pc:spChg>
        <pc:picChg chg="mod">
          <ac:chgData name="小松 耀人" userId="0fa0acb1ead42994" providerId="LiveId" clId="{297D3DD1-DF8D-4FD2-B684-931E5F1DFD1F}" dt="2020-01-13T06:25:25.407" v="41" actId="1076"/>
          <ac:picMkLst>
            <pc:docMk/>
            <pc:sldMk cId="2103559697" sldId="266"/>
            <ac:picMk id="7" creationId="{00000000-0000-0000-0000-000000000000}"/>
          </ac:picMkLst>
        </pc:picChg>
      </pc:sldChg>
      <pc:sldChg chg="addSp delSp modSp add">
        <pc:chgData name="小松 耀人" userId="0fa0acb1ead42994" providerId="LiveId" clId="{297D3DD1-DF8D-4FD2-B684-931E5F1DFD1F}" dt="2020-01-13T06:34:05.066" v="266"/>
        <pc:sldMkLst>
          <pc:docMk/>
          <pc:sldMk cId="601437255" sldId="267"/>
        </pc:sldMkLst>
        <pc:spChg chg="mod">
          <ac:chgData name="小松 耀人" userId="0fa0acb1ead42994" providerId="LiveId" clId="{297D3DD1-DF8D-4FD2-B684-931E5F1DFD1F}" dt="2020-01-13T06:34:05.066" v="266"/>
          <ac:spMkLst>
            <pc:docMk/>
            <pc:sldMk cId="601437255" sldId="267"/>
            <ac:spMk id="2" creationId="{4715AE8D-A90D-4DAF-9501-5B222277F18C}"/>
          </ac:spMkLst>
        </pc:spChg>
        <pc:spChg chg="del">
          <ac:chgData name="小松 耀人" userId="0fa0acb1ead42994" providerId="LiveId" clId="{297D3DD1-DF8D-4FD2-B684-931E5F1DFD1F}" dt="2020-01-13T06:32:20.705" v="187"/>
          <ac:spMkLst>
            <pc:docMk/>
            <pc:sldMk cId="601437255" sldId="267"/>
            <ac:spMk id="3" creationId="{35D32248-AF70-4BA0-A19B-3BFF08856E08}"/>
          </ac:spMkLst>
        </pc:spChg>
        <pc:spChg chg="add mod">
          <ac:chgData name="小松 耀人" userId="0fa0acb1ead42994" providerId="LiveId" clId="{297D3DD1-DF8D-4FD2-B684-931E5F1DFD1F}" dt="2020-01-13T06:33:51.981" v="232" actId="1076"/>
          <ac:spMkLst>
            <pc:docMk/>
            <pc:sldMk cId="601437255" sldId="267"/>
            <ac:spMk id="9" creationId="{5916B3F8-E467-4F57-B0E9-376D4C9645F7}"/>
          </ac:spMkLst>
        </pc:spChg>
        <pc:spChg chg="add mod">
          <ac:chgData name="小松 耀人" userId="0fa0acb1ead42994" providerId="LiveId" clId="{297D3DD1-DF8D-4FD2-B684-931E5F1DFD1F}" dt="2020-01-13T06:33:46.318" v="230" actId="1076"/>
          <ac:spMkLst>
            <pc:docMk/>
            <pc:sldMk cId="601437255" sldId="267"/>
            <ac:spMk id="10" creationId="{4BC84D8C-8BE2-4197-A74E-061D1910097F}"/>
          </ac:spMkLst>
        </pc:spChg>
        <pc:picChg chg="add mod">
          <ac:chgData name="小松 耀人" userId="0fa0acb1ead42994" providerId="LiveId" clId="{297D3DD1-DF8D-4FD2-B684-931E5F1DFD1F}" dt="2020-01-13T06:32:57.013" v="195" actId="14100"/>
          <ac:picMkLst>
            <pc:docMk/>
            <pc:sldMk cId="601437255" sldId="267"/>
            <ac:picMk id="6" creationId="{A7320945-00BD-4DE5-8905-35F5137EFD77}"/>
          </ac:picMkLst>
        </pc:picChg>
        <pc:picChg chg="add mod">
          <ac:chgData name="小松 耀人" userId="0fa0acb1ead42994" providerId="LiveId" clId="{297D3DD1-DF8D-4FD2-B684-931E5F1DFD1F}" dt="2020-01-13T06:33:01.456" v="196" actId="14100"/>
          <ac:picMkLst>
            <pc:docMk/>
            <pc:sldMk cId="601437255" sldId="267"/>
            <ac:picMk id="8" creationId="{4BA3F364-64B8-49DD-B365-855EFF1458AB}"/>
          </ac:picMkLst>
        </pc:picChg>
      </pc:sldChg>
      <pc:sldChg chg="modSp add">
        <pc:chgData name="小松 耀人" userId="0fa0acb1ead42994" providerId="LiveId" clId="{297D3DD1-DF8D-4FD2-B684-931E5F1DFD1F}" dt="2020-01-13T06:34:35.631" v="317"/>
        <pc:sldMkLst>
          <pc:docMk/>
          <pc:sldMk cId="1079193160" sldId="268"/>
        </pc:sldMkLst>
        <pc:spChg chg="mod">
          <ac:chgData name="小松 耀人" userId="0fa0acb1ead42994" providerId="LiveId" clId="{297D3DD1-DF8D-4FD2-B684-931E5F1DFD1F}" dt="2020-01-13T06:34:35.631" v="317"/>
          <ac:spMkLst>
            <pc:docMk/>
            <pc:sldMk cId="1079193160" sldId="268"/>
            <ac:spMk id="2" creationId="{E7F99DD5-E540-4D4C-8A40-A8BD8B1EDF89}"/>
          </ac:spMkLst>
        </pc:spChg>
      </pc:sldChg>
    </pc:docChg>
  </pc:docChgLst>
  <pc:docChgLst>
    <pc:chgData name="小松 耀人" userId="0fa0acb1ead42994" providerId="LiveId" clId="{5D8C3A99-9AB2-49DB-83BE-C71265E4D4FC}"/>
    <pc:docChg chg="undo custSel addSld delSld modSld modMainMaster">
      <pc:chgData name="小松 耀人" userId="0fa0acb1ead42994" providerId="LiveId" clId="{5D8C3A99-9AB2-49DB-83BE-C71265E4D4FC}" dt="2020-02-05T10:43:54.511" v="35"/>
      <pc:docMkLst>
        <pc:docMk/>
      </pc:docMkLst>
      <pc:sldChg chg="add">
        <pc:chgData name="小松 耀人" userId="0fa0acb1ead42994" providerId="LiveId" clId="{5D8C3A99-9AB2-49DB-83BE-C71265E4D4FC}" dt="2020-02-05T10:43:51.263" v="34"/>
        <pc:sldMkLst>
          <pc:docMk/>
          <pc:sldMk cId="1104384848" sldId="256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1975517660" sldId="256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496639174" sldId="257"/>
        </pc:sldMkLst>
      </pc:sldChg>
      <pc:sldChg chg="add">
        <pc:chgData name="小松 耀人" userId="0fa0acb1ead42994" providerId="LiveId" clId="{5D8C3A99-9AB2-49DB-83BE-C71265E4D4FC}" dt="2020-02-05T10:43:54.511" v="35"/>
        <pc:sldMkLst>
          <pc:docMk/>
          <pc:sldMk cId="4246225562" sldId="257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938547915" sldId="262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671960510" sldId="263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2281040814" sldId="272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387474636" sldId="273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11539658" sldId="274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516597834" sldId="276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159967859" sldId="277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778973167" sldId="278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100950305" sldId="280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418437564" sldId="281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4218103309" sldId="282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94539174" sldId="283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390086539" sldId="285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2370588381" sldId="286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358197505" sldId="287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932162876" sldId="288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1621464401" sldId="289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2666672229" sldId="290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98018834" sldId="291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3419424158" sldId="292"/>
        </pc:sldMkLst>
      </pc:sldChg>
      <pc:sldChg chg="del">
        <pc:chgData name="小松 耀人" userId="0fa0acb1ead42994" providerId="LiveId" clId="{5D8C3A99-9AB2-49DB-83BE-C71265E4D4FC}" dt="2020-02-05T10:43:48.991" v="33" actId="47"/>
        <pc:sldMkLst>
          <pc:docMk/>
          <pc:sldMk cId="2578870226" sldId="293"/>
        </pc:sldMkLst>
      </pc:sldChg>
      <pc:sldMasterChg chg="modSp modSldLayout">
        <pc:chgData name="小松 耀人" userId="0fa0acb1ead42994" providerId="LiveId" clId="{5D8C3A99-9AB2-49DB-83BE-C71265E4D4FC}" dt="2020-02-05T10:43:20.372" v="32" actId="403"/>
        <pc:sldMasterMkLst>
          <pc:docMk/>
          <pc:sldMasterMk cId="3829201830" sldId="2147483694"/>
        </pc:sldMasterMkLst>
        <pc:spChg chg="mod">
          <ac:chgData name="小松 耀人" userId="0fa0acb1ead42994" providerId="LiveId" clId="{5D8C3A99-9AB2-49DB-83BE-C71265E4D4FC}" dt="2020-02-05T10:42:40.246" v="28" actId="255"/>
          <ac:spMkLst>
            <pc:docMk/>
            <pc:sldMasterMk cId="3829201830" sldId="2147483694"/>
            <ac:spMk id="2" creationId="{00000000-0000-0000-0000-000000000000}"/>
          </ac:spMkLst>
        </pc:spChg>
        <pc:spChg chg="mod">
          <ac:chgData name="小松 耀人" userId="0fa0acb1ead42994" providerId="LiveId" clId="{5D8C3A99-9AB2-49DB-83BE-C71265E4D4FC}" dt="2020-02-05T10:43:20.372" v="32" actId="403"/>
          <ac:spMkLst>
            <pc:docMk/>
            <pc:sldMasterMk cId="3829201830" sldId="2147483694"/>
            <ac:spMk id="3" creationId="{00000000-0000-0000-0000-000000000000}"/>
          </ac:spMkLst>
        </pc:spChg>
        <pc:spChg chg="mod">
          <ac:chgData name="小松 耀人" userId="0fa0acb1ead42994" providerId="LiveId" clId="{5D8C3A99-9AB2-49DB-83BE-C71265E4D4FC}" dt="2020-02-05T10:42:11.643" v="25" actId="6549"/>
          <ac:spMkLst>
            <pc:docMk/>
            <pc:sldMasterMk cId="3829201830" sldId="2147483694"/>
            <ac:spMk id="5" creationId="{00000000-0000-0000-0000-000000000000}"/>
          </ac:spMkLst>
        </pc:spChg>
        <pc:sldLayoutChg chg="modSp">
          <pc:chgData name="小松 耀人" userId="0fa0acb1ead42994" providerId="LiveId" clId="{5D8C3A99-9AB2-49DB-83BE-C71265E4D4FC}" dt="2020-02-05T10:42:15.913" v="26" actId="6549"/>
          <pc:sldLayoutMkLst>
            <pc:docMk/>
            <pc:sldMasterMk cId="3829201830" sldId="2147483694"/>
            <pc:sldLayoutMk cId="1613898196" sldId="2147483695"/>
          </pc:sldLayoutMkLst>
          <pc:spChg chg="mod">
            <ac:chgData name="小松 耀人" userId="0fa0acb1ead42994" providerId="LiveId" clId="{5D8C3A99-9AB2-49DB-83BE-C71265E4D4FC}" dt="2020-02-05T10:41:43.835" v="11" actId="255"/>
            <ac:spMkLst>
              <pc:docMk/>
              <pc:sldMasterMk cId="3829201830" sldId="2147483694"/>
              <pc:sldLayoutMk cId="1613898196" sldId="2147483695"/>
              <ac:spMk id="2" creationId="{00000000-0000-0000-0000-000000000000}"/>
            </ac:spMkLst>
          </pc:spChg>
          <pc:spChg chg="mod">
            <ac:chgData name="小松 耀人" userId="0fa0acb1ead42994" providerId="LiveId" clId="{5D8C3A99-9AB2-49DB-83BE-C71265E4D4FC}" dt="2020-02-05T10:42:04.815" v="24" actId="2711"/>
            <ac:spMkLst>
              <pc:docMk/>
              <pc:sldMasterMk cId="3829201830" sldId="2147483694"/>
              <pc:sldLayoutMk cId="1613898196" sldId="2147483695"/>
              <ac:spMk id="3" creationId="{00000000-0000-0000-0000-000000000000}"/>
            </ac:spMkLst>
          </pc:spChg>
          <pc:spChg chg="mod">
            <ac:chgData name="小松 耀人" userId="0fa0acb1ead42994" providerId="LiveId" clId="{5D8C3A99-9AB2-49DB-83BE-C71265E4D4FC}" dt="2020-02-05T10:42:15.913" v="26" actId="6549"/>
            <ac:spMkLst>
              <pc:docMk/>
              <pc:sldMasterMk cId="3829201830" sldId="2147483694"/>
              <pc:sldLayoutMk cId="1613898196" sldId="2147483695"/>
              <ac:spMk id="5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0:42.816" v="0" actId="6549"/>
          <pc:sldLayoutMkLst>
            <pc:docMk/>
            <pc:sldMasterMk cId="3829201830" sldId="2147483694"/>
            <pc:sldLayoutMk cId="3853521070" sldId="2147483696"/>
          </pc:sldLayoutMkLst>
          <pc:spChg chg="mod">
            <ac:chgData name="小松 耀人" userId="0fa0acb1ead42994" providerId="LiveId" clId="{5D8C3A99-9AB2-49DB-83BE-C71265E4D4FC}" dt="2020-02-05T10:40:42.816" v="0" actId="6549"/>
            <ac:spMkLst>
              <pc:docMk/>
              <pc:sldMasterMk cId="3829201830" sldId="2147483694"/>
              <pc:sldLayoutMk cId="3853521070" sldId="2147483696"/>
              <ac:spMk id="5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0:50.420" v="2" actId="6549"/>
          <pc:sldLayoutMkLst>
            <pc:docMk/>
            <pc:sldMasterMk cId="3829201830" sldId="2147483694"/>
            <pc:sldLayoutMk cId="64471971" sldId="2147483697"/>
          </pc:sldLayoutMkLst>
          <pc:spChg chg="mod">
            <ac:chgData name="小松 耀人" userId="0fa0acb1ead42994" providerId="LiveId" clId="{5D8C3A99-9AB2-49DB-83BE-C71265E4D4FC}" dt="2020-02-05T10:40:50.420" v="2" actId="6549"/>
            <ac:spMkLst>
              <pc:docMk/>
              <pc:sldMasterMk cId="3829201830" sldId="2147483694"/>
              <pc:sldLayoutMk cId="64471971" sldId="2147483697"/>
              <ac:spMk id="5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0:55.011" v="3" actId="6549"/>
          <pc:sldLayoutMkLst>
            <pc:docMk/>
            <pc:sldMasterMk cId="3829201830" sldId="2147483694"/>
            <pc:sldLayoutMk cId="3213569560" sldId="2147483698"/>
          </pc:sldLayoutMkLst>
          <pc:spChg chg="mod">
            <ac:chgData name="小松 耀人" userId="0fa0acb1ead42994" providerId="LiveId" clId="{5D8C3A99-9AB2-49DB-83BE-C71265E4D4FC}" dt="2020-02-05T10:40:55.011" v="3" actId="6549"/>
            <ac:spMkLst>
              <pc:docMk/>
              <pc:sldMasterMk cId="3829201830" sldId="2147483694"/>
              <pc:sldLayoutMk cId="3213569560" sldId="2147483698"/>
              <ac:spMk id="6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00.201" v="4" actId="6549"/>
          <pc:sldLayoutMkLst>
            <pc:docMk/>
            <pc:sldMasterMk cId="3829201830" sldId="2147483694"/>
            <pc:sldLayoutMk cId="1951454066" sldId="2147483699"/>
          </pc:sldLayoutMkLst>
          <pc:spChg chg="mod">
            <ac:chgData name="小松 耀人" userId="0fa0acb1ead42994" providerId="LiveId" clId="{5D8C3A99-9AB2-49DB-83BE-C71265E4D4FC}" dt="2020-02-05T10:41:00.201" v="4" actId="6549"/>
            <ac:spMkLst>
              <pc:docMk/>
              <pc:sldMasterMk cId="3829201830" sldId="2147483694"/>
              <pc:sldLayoutMk cId="1951454066" sldId="2147483699"/>
              <ac:spMk id="8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03.855" v="5" actId="6549"/>
          <pc:sldLayoutMkLst>
            <pc:docMk/>
            <pc:sldMasterMk cId="3829201830" sldId="2147483694"/>
            <pc:sldLayoutMk cId="2804361017" sldId="2147483700"/>
          </pc:sldLayoutMkLst>
          <pc:spChg chg="mod">
            <ac:chgData name="小松 耀人" userId="0fa0acb1ead42994" providerId="LiveId" clId="{5D8C3A99-9AB2-49DB-83BE-C71265E4D4FC}" dt="2020-02-05T10:41:03.855" v="5" actId="6549"/>
            <ac:spMkLst>
              <pc:docMk/>
              <pc:sldMasterMk cId="3829201830" sldId="2147483694"/>
              <pc:sldLayoutMk cId="2804361017" sldId="2147483700"/>
              <ac:spMk id="4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09.079" v="6" actId="6549"/>
          <pc:sldLayoutMkLst>
            <pc:docMk/>
            <pc:sldMasterMk cId="3829201830" sldId="2147483694"/>
            <pc:sldLayoutMk cId="3847057503" sldId="2147483701"/>
          </pc:sldLayoutMkLst>
          <pc:spChg chg="mod">
            <ac:chgData name="小松 耀人" userId="0fa0acb1ead42994" providerId="LiveId" clId="{5D8C3A99-9AB2-49DB-83BE-C71265E4D4FC}" dt="2020-02-05T10:41:09.079" v="6" actId="6549"/>
            <ac:spMkLst>
              <pc:docMk/>
              <pc:sldMasterMk cId="3829201830" sldId="2147483694"/>
              <pc:sldLayoutMk cId="3847057503" sldId="2147483701"/>
              <ac:spMk id="3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12.526" v="7" actId="6549"/>
          <pc:sldLayoutMkLst>
            <pc:docMk/>
            <pc:sldMasterMk cId="3829201830" sldId="2147483694"/>
            <pc:sldLayoutMk cId="3848929771" sldId="2147483702"/>
          </pc:sldLayoutMkLst>
          <pc:spChg chg="mod">
            <ac:chgData name="小松 耀人" userId="0fa0acb1ead42994" providerId="LiveId" clId="{5D8C3A99-9AB2-49DB-83BE-C71265E4D4FC}" dt="2020-02-05T10:41:12.526" v="7" actId="6549"/>
            <ac:spMkLst>
              <pc:docMk/>
              <pc:sldMasterMk cId="3829201830" sldId="2147483694"/>
              <pc:sldLayoutMk cId="3848929771" sldId="2147483702"/>
              <ac:spMk id="6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16.982" v="8" actId="6549"/>
          <pc:sldLayoutMkLst>
            <pc:docMk/>
            <pc:sldMasterMk cId="3829201830" sldId="2147483694"/>
            <pc:sldLayoutMk cId="3464393569" sldId="2147483703"/>
          </pc:sldLayoutMkLst>
          <pc:spChg chg="mod">
            <ac:chgData name="小松 耀人" userId="0fa0acb1ead42994" providerId="LiveId" clId="{5D8C3A99-9AB2-49DB-83BE-C71265E4D4FC}" dt="2020-02-05T10:41:16.982" v="8" actId="6549"/>
            <ac:spMkLst>
              <pc:docMk/>
              <pc:sldMasterMk cId="3829201830" sldId="2147483694"/>
              <pc:sldLayoutMk cId="3464393569" sldId="2147483703"/>
              <ac:spMk id="6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20.502" v="9" actId="6549"/>
          <pc:sldLayoutMkLst>
            <pc:docMk/>
            <pc:sldMasterMk cId="3829201830" sldId="2147483694"/>
            <pc:sldLayoutMk cId="4068552953" sldId="2147483704"/>
          </pc:sldLayoutMkLst>
          <pc:spChg chg="mod">
            <ac:chgData name="小松 耀人" userId="0fa0acb1ead42994" providerId="LiveId" clId="{5D8C3A99-9AB2-49DB-83BE-C71265E4D4FC}" dt="2020-02-05T10:41:20.502" v="9" actId="6549"/>
            <ac:spMkLst>
              <pc:docMk/>
              <pc:sldMasterMk cId="3829201830" sldId="2147483694"/>
              <pc:sldLayoutMk cId="4068552953" sldId="2147483704"/>
              <ac:spMk id="5" creationId="{00000000-0000-0000-0000-000000000000}"/>
            </ac:spMkLst>
          </pc:spChg>
        </pc:sldLayoutChg>
        <pc:sldLayoutChg chg="modSp">
          <pc:chgData name="小松 耀人" userId="0fa0acb1ead42994" providerId="LiveId" clId="{5D8C3A99-9AB2-49DB-83BE-C71265E4D4FC}" dt="2020-02-05T10:41:23.531" v="10" actId="6549"/>
          <pc:sldLayoutMkLst>
            <pc:docMk/>
            <pc:sldMasterMk cId="3829201830" sldId="2147483694"/>
            <pc:sldLayoutMk cId="3581306697" sldId="2147483705"/>
          </pc:sldLayoutMkLst>
          <pc:spChg chg="mod">
            <ac:chgData name="小松 耀人" userId="0fa0acb1ead42994" providerId="LiveId" clId="{5D8C3A99-9AB2-49DB-83BE-C71265E4D4FC}" dt="2020-02-05T10:41:23.531" v="10" actId="6549"/>
            <ac:spMkLst>
              <pc:docMk/>
              <pc:sldMasterMk cId="3829201830" sldId="2147483694"/>
              <pc:sldLayoutMk cId="3581306697" sldId="2147483705"/>
              <ac:spMk id="5" creationId="{00000000-0000-0000-0000-000000000000}"/>
            </ac:spMkLst>
          </pc:spChg>
        </pc:sldLayoutChg>
      </pc:sldMasterChg>
    </pc:docChg>
  </pc:docChgLst>
  <pc:docChgLst>
    <pc:chgData name="小松 耀人" userId="0fa0acb1ead42994" providerId="LiveId" clId="{19C85560-F83B-4E37-B7EB-9E5400DE3795}"/>
    <pc:docChg chg="custSel addSld delSld modSld modMainMaster">
      <pc:chgData name="小松 耀人" userId="0fa0acb1ead42994" providerId="LiveId" clId="{19C85560-F83B-4E37-B7EB-9E5400DE3795}" dt="2020-02-05T10:34:28.319" v="1173"/>
      <pc:docMkLst>
        <pc:docMk/>
      </pc:docMkLst>
      <pc:sldChg chg="modSp">
        <pc:chgData name="小松 耀人" userId="0fa0acb1ead42994" providerId="LiveId" clId="{19C85560-F83B-4E37-B7EB-9E5400DE3795}" dt="2020-02-05T10:22:37.976" v="1" actId="947"/>
        <pc:sldMkLst>
          <pc:docMk/>
          <pc:sldMk cId="3496639174" sldId="257"/>
        </pc:sldMkLst>
        <pc:spChg chg="mod">
          <ac:chgData name="小松 耀人" userId="0fa0acb1ead42994" providerId="LiveId" clId="{19C85560-F83B-4E37-B7EB-9E5400DE3795}" dt="2020-02-05T10:22:37.976" v="1" actId="947"/>
          <ac:spMkLst>
            <pc:docMk/>
            <pc:sldMk cId="3496639174" sldId="257"/>
            <ac:spMk id="3" creationId="{00000000-0000-0000-0000-000000000000}"/>
          </ac:spMkLst>
        </pc:spChg>
      </pc:sldChg>
      <pc:sldChg chg="modSp modAnim">
        <pc:chgData name="小松 耀人" userId="0fa0acb1ead42994" providerId="LiveId" clId="{19C85560-F83B-4E37-B7EB-9E5400DE3795}" dt="2020-02-05T10:24:53.185" v="36" actId="1076"/>
        <pc:sldMkLst>
          <pc:docMk/>
          <pc:sldMk cId="3671960510" sldId="263"/>
        </pc:sldMkLst>
        <pc:spChg chg="mod">
          <ac:chgData name="小松 耀人" userId="0fa0acb1ead42994" providerId="LiveId" clId="{19C85560-F83B-4E37-B7EB-9E5400DE3795}" dt="2020-02-05T10:24:09.845" v="29" actId="1076"/>
          <ac:spMkLst>
            <pc:docMk/>
            <pc:sldMk cId="3671960510" sldId="263"/>
            <ac:spMk id="5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23.769" v="31" actId="2711"/>
          <ac:spMkLst>
            <pc:docMk/>
            <pc:sldMk cId="3671960510" sldId="263"/>
            <ac:spMk id="6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09.845" v="29" actId="1076"/>
          <ac:spMkLst>
            <pc:docMk/>
            <pc:sldMk cId="3671960510" sldId="263"/>
            <ac:spMk id="8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09.845" v="29" actId="1076"/>
          <ac:spMkLst>
            <pc:docMk/>
            <pc:sldMk cId="3671960510" sldId="263"/>
            <ac:spMk id="9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53.185" v="36" actId="1076"/>
          <ac:spMkLst>
            <pc:docMk/>
            <pc:sldMk cId="3671960510" sldId="263"/>
            <ac:spMk id="18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32.459" v="32" actId="1076"/>
          <ac:spMkLst>
            <pc:docMk/>
            <pc:sldMk cId="3671960510" sldId="263"/>
            <ac:spMk id="24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32.459" v="32" actId="1076"/>
          <ac:spMkLst>
            <pc:docMk/>
            <pc:sldMk cId="3671960510" sldId="263"/>
            <ac:spMk id="27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32.459" v="32" actId="1076"/>
          <ac:spMkLst>
            <pc:docMk/>
            <pc:sldMk cId="3671960510" sldId="263"/>
            <ac:spMk id="30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4:32.459" v="32" actId="1076"/>
          <ac:spMkLst>
            <pc:docMk/>
            <pc:sldMk cId="3671960510" sldId="263"/>
            <ac:spMk id="31" creationId="{00000000-0000-0000-0000-000000000000}"/>
          </ac:spMkLst>
        </pc:spChg>
        <pc:picChg chg="mod">
          <ac:chgData name="小松 耀人" userId="0fa0acb1ead42994" providerId="LiveId" clId="{19C85560-F83B-4E37-B7EB-9E5400DE3795}" dt="2020-02-05T10:24:32.459" v="32" actId="1076"/>
          <ac:picMkLst>
            <pc:docMk/>
            <pc:sldMk cId="3671960510" sldId="263"/>
            <ac:picMk id="22" creationId="{00000000-0000-0000-0000-000000000000}"/>
          </ac:picMkLst>
        </pc:picChg>
        <pc:picChg chg="mod">
          <ac:chgData name="小松 耀人" userId="0fa0acb1ead42994" providerId="LiveId" clId="{19C85560-F83B-4E37-B7EB-9E5400DE3795}" dt="2020-02-05T10:24:32.459" v="32" actId="1076"/>
          <ac:picMkLst>
            <pc:docMk/>
            <pc:sldMk cId="3671960510" sldId="263"/>
            <ac:picMk id="23" creationId="{00000000-0000-0000-0000-000000000000}"/>
          </ac:picMkLst>
        </pc:picChg>
        <pc:cxnChg chg="mod">
          <ac:chgData name="小松 耀人" userId="0fa0acb1ead42994" providerId="LiveId" clId="{19C85560-F83B-4E37-B7EB-9E5400DE3795}" dt="2020-02-05T10:24:09.845" v="29" actId="1076"/>
          <ac:cxnSpMkLst>
            <pc:docMk/>
            <pc:sldMk cId="3671960510" sldId="263"/>
            <ac:cxnSpMk id="11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4:09.845" v="29" actId="1076"/>
          <ac:cxnSpMkLst>
            <pc:docMk/>
            <pc:sldMk cId="3671960510" sldId="263"/>
            <ac:cxnSpMk id="12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4:09.845" v="29" actId="1076"/>
          <ac:cxnSpMkLst>
            <pc:docMk/>
            <pc:sldMk cId="3671960510" sldId="263"/>
            <ac:cxnSpMk id="17" creationId="{00000000-0000-0000-0000-000000000000}"/>
          </ac:cxnSpMkLst>
        </pc:cxnChg>
      </pc:sldChg>
      <pc:sldChg chg="addSp delSp modSp delAnim modAnim">
        <pc:chgData name="小松 耀人" userId="0fa0acb1ead42994" providerId="LiveId" clId="{19C85560-F83B-4E37-B7EB-9E5400DE3795}" dt="2020-02-05T10:29:18.086" v="269"/>
        <pc:sldMkLst>
          <pc:docMk/>
          <pc:sldMk cId="159967859" sldId="277"/>
        </pc:sldMkLst>
        <pc:spChg chg="mod">
          <ac:chgData name="小松 耀人" userId="0fa0acb1ead42994" providerId="LiveId" clId="{19C85560-F83B-4E37-B7EB-9E5400DE3795}" dt="2020-02-05T10:28:02.549" v="138"/>
          <ac:spMkLst>
            <pc:docMk/>
            <pc:sldMk cId="159967859" sldId="277"/>
            <ac:spMk id="2" creationId="{00000000-0000-0000-0000-000000000000}"/>
          </ac:spMkLst>
        </pc:spChg>
        <pc:spChg chg="add mod">
          <ac:chgData name="小松 耀人" userId="0fa0acb1ead42994" providerId="LiveId" clId="{19C85560-F83B-4E37-B7EB-9E5400DE3795}" dt="2020-02-05T10:27:26.943" v="106" actId="1076"/>
          <ac:spMkLst>
            <pc:docMk/>
            <pc:sldMk cId="159967859" sldId="277"/>
            <ac:spMk id="3" creationId="{90D6A1DE-8D2A-4605-9146-2D3952B7DC5F}"/>
          </ac:spMkLst>
        </pc:spChg>
        <pc:spChg chg="add mod">
          <ac:chgData name="小松 耀人" userId="0fa0acb1ead42994" providerId="LiveId" clId="{19C85560-F83B-4E37-B7EB-9E5400DE3795}" dt="2020-02-05T10:29:18.086" v="269"/>
          <ac:spMkLst>
            <pc:docMk/>
            <pc:sldMk cId="159967859" sldId="277"/>
            <ac:spMk id="6" creationId="{19E579BA-BB86-456C-BA70-9394088BE96D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13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16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25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26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34" creationId="{00000000-0000-0000-0000-000000000000}"/>
          </ac:spMkLst>
        </pc:spChg>
        <pc:spChg chg="del mod">
          <ac:chgData name="小松 耀人" userId="0fa0acb1ead42994" providerId="LiveId" clId="{19C85560-F83B-4E37-B7EB-9E5400DE3795}" dt="2020-02-05T10:23:25.493" v="5" actId="478"/>
          <ac:spMkLst>
            <pc:docMk/>
            <pc:sldMk cId="159967859" sldId="277"/>
            <ac:spMk id="45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46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47" creationId="{00000000-0000-0000-0000-000000000000}"/>
          </ac:spMkLst>
        </pc:spChg>
        <pc:spChg chg="del mod">
          <ac:chgData name="小松 耀人" userId="0fa0acb1ead42994" providerId="LiveId" clId="{19C85560-F83B-4E37-B7EB-9E5400DE3795}" dt="2020-02-05T10:25:20.936" v="39"/>
          <ac:spMkLst>
            <pc:docMk/>
            <pc:sldMk cId="159967859" sldId="277"/>
            <ac:spMk id="48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51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52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54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56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57" creationId="{00000000-0000-0000-0000-000000000000}"/>
          </ac:spMkLst>
        </pc:spChg>
        <pc:spChg chg="del">
          <ac:chgData name="小松 耀人" userId="0fa0acb1ead42994" providerId="LiveId" clId="{19C85560-F83B-4E37-B7EB-9E5400DE3795}" dt="2020-02-05T10:23:16.986" v="2" actId="478"/>
          <ac:spMkLst>
            <pc:docMk/>
            <pc:sldMk cId="159967859" sldId="277"/>
            <ac:spMk id="58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58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60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62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63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65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68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69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70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71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73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74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12" v="104" actId="1076"/>
          <ac:spMkLst>
            <pc:docMk/>
            <pc:sldMk cId="159967859" sldId="277"/>
            <ac:spMk id="175" creationId="{00000000-0000-0000-0000-000000000000}"/>
          </ac:spMkLst>
        </pc:spChg>
        <pc:spChg chg="mod">
          <ac:chgData name="小松 耀人" userId="0fa0acb1ead42994" providerId="LiveId" clId="{19C85560-F83B-4E37-B7EB-9E5400DE3795}" dt="2020-02-05T10:27:21.826" v="105" actId="1076"/>
          <ac:spMkLst>
            <pc:docMk/>
            <pc:sldMk cId="159967859" sldId="277"/>
            <ac:spMk id="177" creationId="{00000000-0000-0000-0000-000000000000}"/>
          </ac:spMkLst>
        </pc:spChg>
        <pc:cxnChg chg="del">
          <ac:chgData name="小松 耀人" userId="0fa0acb1ead42994" providerId="LiveId" clId="{19C85560-F83B-4E37-B7EB-9E5400DE3795}" dt="2020-02-05T10:23:16.986" v="2" actId="478"/>
          <ac:cxnSpMkLst>
            <pc:docMk/>
            <pc:sldMk cId="159967859" sldId="277"/>
            <ac:cxnSpMk id="14" creationId="{00000000-0000-0000-0000-000000000000}"/>
          </ac:cxnSpMkLst>
        </pc:cxnChg>
        <pc:cxnChg chg="del">
          <ac:chgData name="小松 耀人" userId="0fa0acb1ead42994" providerId="LiveId" clId="{19C85560-F83B-4E37-B7EB-9E5400DE3795}" dt="2020-02-05T10:23:16.986" v="2" actId="478"/>
          <ac:cxnSpMkLst>
            <pc:docMk/>
            <pc:sldMk cId="159967859" sldId="277"/>
            <ac:cxnSpMk id="18" creationId="{00000000-0000-0000-0000-000000000000}"/>
          </ac:cxnSpMkLst>
        </pc:cxnChg>
        <pc:cxnChg chg="del mod">
          <ac:chgData name="小松 耀人" userId="0fa0acb1ead42994" providerId="LiveId" clId="{19C85560-F83B-4E37-B7EB-9E5400DE3795}" dt="2020-02-05T10:23:16.986" v="2" actId="478"/>
          <ac:cxnSpMkLst>
            <pc:docMk/>
            <pc:sldMk cId="159967859" sldId="277"/>
            <ac:cxnSpMk id="33" creationId="{00000000-0000-0000-0000-000000000000}"/>
          </ac:cxnSpMkLst>
        </pc:cxnChg>
        <pc:cxnChg chg="del">
          <ac:chgData name="小松 耀人" userId="0fa0acb1ead42994" providerId="LiveId" clId="{19C85560-F83B-4E37-B7EB-9E5400DE3795}" dt="2020-02-05T10:23:16.986" v="2" actId="478"/>
          <ac:cxnSpMkLst>
            <pc:docMk/>
            <pc:sldMk cId="159967859" sldId="277"/>
            <ac:cxnSpMk id="36" creationId="{00000000-0000-0000-0000-000000000000}"/>
          </ac:cxnSpMkLst>
        </pc:cxnChg>
        <pc:cxnChg chg="del">
          <ac:chgData name="小松 耀人" userId="0fa0acb1ead42994" providerId="LiveId" clId="{19C85560-F83B-4E37-B7EB-9E5400DE3795}" dt="2020-02-05T10:23:16.986" v="2" actId="478"/>
          <ac:cxnSpMkLst>
            <pc:docMk/>
            <pc:sldMk cId="159967859" sldId="277"/>
            <ac:cxnSpMk id="41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7:12" v="104" actId="1076"/>
          <ac:cxnSpMkLst>
            <pc:docMk/>
            <pc:sldMk cId="159967859" sldId="277"/>
            <ac:cxnSpMk id="159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7:12" v="104" actId="1076"/>
          <ac:cxnSpMkLst>
            <pc:docMk/>
            <pc:sldMk cId="159967859" sldId="277"/>
            <ac:cxnSpMk id="161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7:12" v="104" actId="1076"/>
          <ac:cxnSpMkLst>
            <pc:docMk/>
            <pc:sldMk cId="159967859" sldId="277"/>
            <ac:cxnSpMk id="164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7:12" v="104" actId="1076"/>
          <ac:cxnSpMkLst>
            <pc:docMk/>
            <pc:sldMk cId="159967859" sldId="277"/>
            <ac:cxnSpMk id="166" creationId="{00000000-0000-0000-0000-000000000000}"/>
          </ac:cxnSpMkLst>
        </pc:cxnChg>
        <pc:cxnChg chg="mod">
          <ac:chgData name="小松 耀人" userId="0fa0acb1ead42994" providerId="LiveId" clId="{19C85560-F83B-4E37-B7EB-9E5400DE3795}" dt="2020-02-05T10:27:12" v="104" actId="1076"/>
          <ac:cxnSpMkLst>
            <pc:docMk/>
            <pc:sldMk cId="159967859" sldId="277"/>
            <ac:cxnSpMk id="167" creationId="{00000000-0000-0000-0000-000000000000}"/>
          </ac:cxnSpMkLst>
        </pc:cxnChg>
      </pc:sldChg>
      <pc:sldChg chg="modSp add del">
        <pc:chgData name="小松 耀人" userId="0fa0acb1ead42994" providerId="LiveId" clId="{19C85560-F83B-4E37-B7EB-9E5400DE3795}" dt="2020-02-05T10:30:09.624" v="315" actId="2696"/>
        <pc:sldMkLst>
          <pc:docMk/>
          <pc:sldMk cId="18450349" sldId="293"/>
        </pc:sldMkLst>
        <pc:spChg chg="mod">
          <ac:chgData name="小松 耀人" userId="0fa0acb1ead42994" providerId="LiveId" clId="{19C85560-F83B-4E37-B7EB-9E5400DE3795}" dt="2020-02-05T10:29:53.852" v="286"/>
          <ac:spMkLst>
            <pc:docMk/>
            <pc:sldMk cId="18450349" sldId="293"/>
            <ac:spMk id="2" creationId="{7C3C9A9C-1FB9-4D32-99EF-44BC2109474B}"/>
          </ac:spMkLst>
        </pc:spChg>
        <pc:spChg chg="mod">
          <ac:chgData name="小松 耀人" userId="0fa0acb1ead42994" providerId="LiveId" clId="{19C85560-F83B-4E37-B7EB-9E5400DE3795}" dt="2020-02-05T10:30:01.629" v="314" actId="20577"/>
          <ac:spMkLst>
            <pc:docMk/>
            <pc:sldMk cId="18450349" sldId="293"/>
            <ac:spMk id="3" creationId="{DA878672-71E6-4FD6-A665-CF215C2CF52C}"/>
          </ac:spMkLst>
        </pc:spChg>
      </pc:sldChg>
      <pc:sldChg chg="modSp add">
        <pc:chgData name="小松 耀人" userId="0fa0acb1ead42994" providerId="LiveId" clId="{19C85560-F83B-4E37-B7EB-9E5400DE3795}" dt="2020-02-05T10:34:28.319" v="1173"/>
        <pc:sldMkLst>
          <pc:docMk/>
          <pc:sldMk cId="2578870226" sldId="293"/>
        </pc:sldMkLst>
        <pc:spChg chg="mod">
          <ac:chgData name="小松 耀人" userId="0fa0acb1ead42994" providerId="LiveId" clId="{19C85560-F83B-4E37-B7EB-9E5400DE3795}" dt="2020-02-05T10:32:46.783" v="365" actId="20577"/>
          <ac:spMkLst>
            <pc:docMk/>
            <pc:sldMk cId="2578870226" sldId="293"/>
            <ac:spMk id="2" creationId="{E273C7DA-1BCB-4371-A317-639BB5B9174F}"/>
          </ac:spMkLst>
        </pc:spChg>
        <pc:spChg chg="mod">
          <ac:chgData name="小松 耀人" userId="0fa0acb1ead42994" providerId="LiveId" clId="{19C85560-F83B-4E37-B7EB-9E5400DE3795}" dt="2020-02-05T10:34:28.319" v="1173"/>
          <ac:spMkLst>
            <pc:docMk/>
            <pc:sldMk cId="2578870226" sldId="293"/>
            <ac:spMk id="3" creationId="{3D78116B-AA83-4695-A065-4495CEE31072}"/>
          </ac:spMkLst>
        </pc:spChg>
        <pc:spChg chg="mod">
          <ac:chgData name="小松 耀人" userId="0fa0acb1ead42994" providerId="LiveId" clId="{19C85560-F83B-4E37-B7EB-9E5400DE3795}" dt="2020-02-05T10:32:55.252" v="368" actId="6549"/>
          <ac:spMkLst>
            <pc:docMk/>
            <pc:sldMk cId="2578870226" sldId="293"/>
            <ac:spMk id="4" creationId="{2E9A4257-30E6-4A85-9144-5FDD2759C925}"/>
          </ac:spMkLst>
        </pc:spChg>
      </pc:sldChg>
      <pc:sldChg chg="modSp add del">
        <pc:chgData name="小松 耀人" userId="0fa0acb1ead42994" providerId="LiveId" clId="{19C85560-F83B-4E37-B7EB-9E5400DE3795}" dt="2020-02-05T10:31:08.469" v="345" actId="2696"/>
        <pc:sldMkLst>
          <pc:docMk/>
          <pc:sldMk cId="3549311127" sldId="293"/>
        </pc:sldMkLst>
        <pc:spChg chg="mod">
          <ac:chgData name="小松 耀人" userId="0fa0acb1ead42994" providerId="LiveId" clId="{19C85560-F83B-4E37-B7EB-9E5400DE3795}" dt="2020-02-05T10:30:54.518" v="343"/>
          <ac:spMkLst>
            <pc:docMk/>
            <pc:sldMk cId="3549311127" sldId="293"/>
            <ac:spMk id="2" creationId="{1CB59700-7029-4246-896B-22971F5BDA6E}"/>
          </ac:spMkLst>
        </pc:spChg>
        <pc:spChg chg="mod">
          <ac:chgData name="小松 耀人" userId="0fa0acb1ead42994" providerId="LiveId" clId="{19C85560-F83B-4E37-B7EB-9E5400DE3795}" dt="2020-02-05T10:30:59.616" v="344" actId="255"/>
          <ac:spMkLst>
            <pc:docMk/>
            <pc:sldMk cId="3549311127" sldId="293"/>
            <ac:spMk id="3" creationId="{F135DE25-4FAA-4134-ABCF-A604ADF22D46}"/>
          </ac:spMkLst>
        </pc:spChg>
      </pc:sldChg>
      <pc:sldMasterChg chg="modSldLayout">
        <pc:chgData name="小松 耀人" userId="0fa0acb1ead42994" providerId="LiveId" clId="{19C85560-F83B-4E37-B7EB-9E5400DE3795}" dt="2020-02-05T10:31:25.616" v="346" actId="255"/>
        <pc:sldMasterMkLst>
          <pc:docMk/>
          <pc:sldMasterMk cId="3829201830" sldId="2147483694"/>
        </pc:sldMasterMkLst>
        <pc:sldLayoutChg chg="modSp">
          <pc:chgData name="小松 耀人" userId="0fa0acb1ead42994" providerId="LiveId" clId="{19C85560-F83B-4E37-B7EB-9E5400DE3795}" dt="2020-02-05T10:31:25.616" v="346" actId="255"/>
          <pc:sldLayoutMkLst>
            <pc:docMk/>
            <pc:sldMasterMk cId="3829201830" sldId="2147483694"/>
            <pc:sldLayoutMk cId="3853521070" sldId="2147483696"/>
          </pc:sldLayoutMkLst>
          <pc:spChg chg="mod">
            <ac:chgData name="小松 耀人" userId="0fa0acb1ead42994" providerId="LiveId" clId="{19C85560-F83B-4E37-B7EB-9E5400DE3795}" dt="2020-02-05T10:31:25.616" v="346" actId="255"/>
            <ac:spMkLst>
              <pc:docMk/>
              <pc:sldMasterMk cId="3829201830" sldId="2147483694"/>
              <pc:sldLayoutMk cId="3853521070" sldId="2147483696"/>
              <ac:spMk id="3" creationId="{00000000-0000-0000-0000-000000000000}"/>
            </ac:spMkLst>
          </pc:spChg>
        </pc:sldLayoutChg>
      </pc:sldMasterChg>
    </pc:docChg>
  </pc:docChgLst>
  <pc:docChgLst>
    <pc:chgData name="小松 耀人" userId="0fa0acb1ead42994" providerId="LiveId" clId="{76C41F06-C109-458D-9025-ACCB0AD533D7}"/>
    <pc:docChg chg="undo custSel addSld delSld modSld">
      <pc:chgData name="小松 耀人" userId="0fa0acb1ead42994" providerId="LiveId" clId="{76C41F06-C109-458D-9025-ACCB0AD533D7}" dt="2020-01-13T17:39:08.076" v="589" actId="47"/>
      <pc:docMkLst>
        <pc:docMk/>
      </pc:docMkLst>
      <pc:sldChg chg="del">
        <pc:chgData name="小松 耀人" userId="0fa0acb1ead42994" providerId="LiveId" clId="{76C41F06-C109-458D-9025-ACCB0AD533D7}" dt="2020-01-13T17:39:08.076" v="589" actId="47"/>
        <pc:sldMkLst>
          <pc:docMk/>
          <pc:sldMk cId="846723221" sldId="265"/>
        </pc:sldMkLst>
      </pc:sldChg>
      <pc:sldChg chg="addSp delSp modSp modNotesTx">
        <pc:chgData name="小松 耀人" userId="0fa0acb1ead42994" providerId="LiveId" clId="{76C41F06-C109-458D-9025-ACCB0AD533D7}" dt="2020-01-13T17:36:56.665" v="588" actId="20577"/>
        <pc:sldMkLst>
          <pc:docMk/>
          <pc:sldMk cId="1079193160" sldId="268"/>
        </pc:sldMkLst>
        <pc:spChg chg="del">
          <ac:chgData name="小松 耀人" userId="0fa0acb1ead42994" providerId="LiveId" clId="{76C41F06-C109-458D-9025-ACCB0AD533D7}" dt="2020-01-13T17:26:31.020" v="0"/>
          <ac:spMkLst>
            <pc:docMk/>
            <pc:sldMk cId="1079193160" sldId="268"/>
            <ac:spMk id="3" creationId="{BEEA9B32-2F4F-4792-819C-67A7A8EDABE0}"/>
          </ac:spMkLst>
        </pc:spChg>
        <pc:spChg chg="add mod">
          <ac:chgData name="小松 耀人" userId="0fa0acb1ead42994" providerId="LiveId" clId="{76C41F06-C109-458D-9025-ACCB0AD533D7}" dt="2020-01-13T17:27:35.387" v="19" actId="1076"/>
          <ac:spMkLst>
            <pc:docMk/>
            <pc:sldMk cId="1079193160" sldId="268"/>
            <ac:spMk id="7" creationId="{3BF556DD-2798-4210-9B20-111472E7A207}"/>
          </ac:spMkLst>
        </pc:spChg>
        <pc:picChg chg="add mod">
          <ac:chgData name="小松 耀人" userId="0fa0acb1ead42994" providerId="LiveId" clId="{76C41F06-C109-458D-9025-ACCB0AD533D7}" dt="2020-01-13T17:26:38.147" v="1" actId="1076"/>
          <ac:picMkLst>
            <pc:docMk/>
            <pc:sldMk cId="1079193160" sldId="268"/>
            <ac:picMk id="6" creationId="{80217C32-7D66-481D-8FB6-05D9E10F2C9F}"/>
          </ac:picMkLst>
        </pc:picChg>
      </pc:sldChg>
      <pc:sldChg chg="addSp delSp modSp add">
        <pc:chgData name="小松 耀人" userId="0fa0acb1ead42994" providerId="LiveId" clId="{76C41F06-C109-458D-9025-ACCB0AD533D7}" dt="2020-01-13T17:31:06.477" v="141" actId="478"/>
        <pc:sldMkLst>
          <pc:docMk/>
          <pc:sldMk cId="2465841233" sldId="269"/>
        </pc:sldMkLst>
        <pc:spChg chg="mod">
          <ac:chgData name="小松 耀人" userId="0fa0acb1ead42994" providerId="LiveId" clId="{76C41F06-C109-458D-9025-ACCB0AD533D7}" dt="2020-01-13T17:27:58.882" v="120"/>
          <ac:spMkLst>
            <pc:docMk/>
            <pc:sldMk cId="2465841233" sldId="269"/>
            <ac:spMk id="2" creationId="{00000000-0000-0000-0000-000000000000}"/>
          </ac:spMkLst>
        </pc:spChg>
        <pc:spChg chg="del">
          <ac:chgData name="小松 耀人" userId="0fa0acb1ead42994" providerId="LiveId" clId="{76C41F06-C109-458D-9025-ACCB0AD533D7}" dt="2020-01-13T17:28:27.189" v="121"/>
          <ac:spMkLst>
            <pc:docMk/>
            <pc:sldMk cId="2465841233" sldId="269"/>
            <ac:spMk id="3" creationId="{00000000-0000-0000-0000-000000000000}"/>
          </ac:spMkLst>
        </pc:spChg>
        <pc:spChg chg="add mod ord">
          <ac:chgData name="小松 耀人" userId="0fa0acb1ead42994" providerId="LiveId" clId="{76C41F06-C109-458D-9025-ACCB0AD533D7}" dt="2020-01-13T17:30:50.092" v="139" actId="208"/>
          <ac:spMkLst>
            <pc:docMk/>
            <pc:sldMk cId="2465841233" sldId="269"/>
            <ac:spMk id="7" creationId="{6EFE9777-750B-48D4-86E6-AC7107C2835B}"/>
          </ac:spMkLst>
        </pc:spChg>
        <pc:spChg chg="add del mod">
          <ac:chgData name="小松 耀人" userId="0fa0acb1ead42994" providerId="LiveId" clId="{76C41F06-C109-458D-9025-ACCB0AD533D7}" dt="2020-01-13T17:29:56.126" v="126"/>
          <ac:spMkLst>
            <pc:docMk/>
            <pc:sldMk cId="2465841233" sldId="269"/>
            <ac:spMk id="9" creationId="{12F3A014-BD71-4EF5-BDB1-C2538C858E5F}"/>
          </ac:spMkLst>
        </pc:spChg>
        <pc:picChg chg="add del mod">
          <ac:chgData name="小松 耀人" userId="0fa0acb1ead42994" providerId="LiveId" clId="{76C41F06-C109-458D-9025-ACCB0AD533D7}" dt="2020-01-13T17:28:59.836" v="125" actId="478"/>
          <ac:picMkLst>
            <pc:docMk/>
            <pc:sldMk cId="2465841233" sldId="269"/>
            <ac:picMk id="6" creationId="{4A6A90E9-46F7-4F91-BF0D-1AB249B2DA55}"/>
          </ac:picMkLst>
        </pc:picChg>
        <pc:picChg chg="add mod">
          <ac:chgData name="小松 耀人" userId="0fa0acb1ead42994" providerId="LiveId" clId="{76C41F06-C109-458D-9025-ACCB0AD533D7}" dt="2020-01-13T17:30:13.856" v="133" actId="1076"/>
          <ac:picMkLst>
            <pc:docMk/>
            <pc:sldMk cId="2465841233" sldId="269"/>
            <ac:picMk id="11" creationId="{185BB757-890D-4895-BFD5-26F1B3AF6106}"/>
          </ac:picMkLst>
        </pc:picChg>
        <pc:picChg chg="add del mod">
          <ac:chgData name="小松 耀人" userId="0fa0acb1ead42994" providerId="LiveId" clId="{76C41F06-C109-458D-9025-ACCB0AD533D7}" dt="2020-01-13T17:31:06.477" v="141" actId="478"/>
          <ac:picMkLst>
            <pc:docMk/>
            <pc:sldMk cId="2465841233" sldId="269"/>
            <ac:picMk id="13" creationId="{B615C07F-7495-4DFC-B27E-82536FDE2368}"/>
          </ac:picMkLst>
        </pc:picChg>
      </pc:sldChg>
      <pc:sldChg chg="modSp add">
        <pc:chgData name="小松 耀人" userId="0fa0acb1ead42994" providerId="LiveId" clId="{76C41F06-C109-458D-9025-ACCB0AD533D7}" dt="2020-01-13T17:34:17.787" v="544"/>
        <pc:sldMkLst>
          <pc:docMk/>
          <pc:sldMk cId="3304465581" sldId="270"/>
        </pc:sldMkLst>
        <pc:spChg chg="mod">
          <ac:chgData name="小松 耀人" userId="0fa0acb1ead42994" providerId="LiveId" clId="{76C41F06-C109-458D-9025-ACCB0AD533D7}" dt="2020-01-13T17:34:17.787" v="544"/>
          <ac:spMkLst>
            <pc:docMk/>
            <pc:sldMk cId="3304465581" sldId="270"/>
            <ac:spMk id="3" creationId="{00000000-0000-0000-0000-000000000000}"/>
          </ac:spMkLst>
        </pc:spChg>
      </pc:sldChg>
      <pc:sldChg chg="addSp delSp modSp add">
        <pc:chgData name="小松 耀人" userId="0fa0acb1ead42994" providerId="LiveId" clId="{76C41F06-C109-458D-9025-ACCB0AD533D7}" dt="2020-01-13T17:32:28.255" v="151" actId="1076"/>
        <pc:sldMkLst>
          <pc:docMk/>
          <pc:sldMk cId="319998061" sldId="271"/>
        </pc:sldMkLst>
        <pc:spChg chg="add del mod">
          <ac:chgData name="小松 耀人" userId="0fa0acb1ead42994" providerId="LiveId" clId="{76C41F06-C109-458D-9025-ACCB0AD533D7}" dt="2020-01-13T17:31:57.287" v="145" actId="478"/>
          <ac:spMkLst>
            <pc:docMk/>
            <pc:sldMk cId="319998061" sldId="271"/>
            <ac:spMk id="5" creationId="{4E63BEB2-E010-4FB4-BE76-AC11D99C3DB3}"/>
          </ac:spMkLst>
        </pc:spChg>
        <pc:spChg chg="del">
          <ac:chgData name="小松 耀人" userId="0fa0acb1ead42994" providerId="LiveId" clId="{76C41F06-C109-458D-9025-ACCB0AD533D7}" dt="2020-01-13T17:32:00.974" v="146" actId="478"/>
          <ac:spMkLst>
            <pc:docMk/>
            <pc:sldMk cId="319998061" sldId="271"/>
            <ac:spMk id="7" creationId="{6EFE9777-750B-48D4-86E6-AC7107C2835B}"/>
          </ac:spMkLst>
        </pc:spChg>
        <pc:picChg chg="add mod">
          <ac:chgData name="小松 耀人" userId="0fa0acb1ead42994" providerId="LiveId" clId="{76C41F06-C109-458D-9025-ACCB0AD533D7}" dt="2020-01-13T17:32:28.255" v="151" actId="1076"/>
          <ac:picMkLst>
            <pc:docMk/>
            <pc:sldMk cId="319998061" sldId="271"/>
            <ac:picMk id="8" creationId="{FD987B80-4F00-4471-A6B6-2AA93A792502}"/>
          </ac:picMkLst>
        </pc:picChg>
        <pc:picChg chg="del">
          <ac:chgData name="小松 耀人" userId="0fa0acb1ead42994" providerId="LiveId" clId="{76C41F06-C109-458D-9025-ACCB0AD533D7}" dt="2020-01-13T17:31:50.902" v="144" actId="478"/>
          <ac:picMkLst>
            <pc:docMk/>
            <pc:sldMk cId="319998061" sldId="271"/>
            <ac:picMk id="11" creationId="{185BB757-890D-4895-BFD5-26F1B3AF61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40EE8-F427-4621-8E96-9CE81E194E6E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6D4A-44F2-40DC-9EFD-96DF5A23E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2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11F5-4756-452B-AB01-68E397D3FC17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2654-2051-4833-B7F1-3C7FD7A6E05C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238B-72FB-440A-AA22-8DFB78C07587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AB9-C827-4F6F-85B0-1C0914EE9F31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3F7E-E0AF-44C5-A857-E4403F8B5E2F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9884-277D-4D6C-A6DB-C4C1E498AA96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6D75-DAF6-4C52-A8D7-D6E53419D998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F4F1-F87E-4B75-B24F-4DF1023D2B52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E583-718A-4DA8-A139-F31C16804A56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B7B2-4993-4090-B027-8F87B68C3D2D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2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B36A-C228-4D4E-BC05-25CFE032F247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9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A1F8EF-2567-46C3-A864-E645E445A82F}" type="datetime1">
              <a:rPr lang="en-US" altLang="ja-JP" smtClean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D1D32-C59D-4FA1-8B5B-1ECF044E6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BE2E70-DB75-4012-84DA-8C13FF5B0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3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0870E-69C4-41AD-9716-6A7294EB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4A8F1-474E-4249-ACC6-0161BF8F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74DFA9-0FB5-4AB1-9666-3B4209C2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C4BDD-3DF6-44AD-A382-35880284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255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Calibri"/>
        <a:ea typeface="UDゴシック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2055</TotalTime>
  <Words>1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UDゴシック</vt:lpstr>
      <vt:lpstr>游ゴシック</vt:lpstr>
      <vt:lpstr>Calibri</vt:lpstr>
      <vt:lpstr>Wingdings 2</vt:lpstr>
      <vt:lpstr>HDOfficeLightV0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 耀人</dc:creator>
  <cp:lastModifiedBy>小松 耀人</cp:lastModifiedBy>
  <cp:revision>72</cp:revision>
  <dcterms:created xsi:type="dcterms:W3CDTF">2019-12-16T06:06:52Z</dcterms:created>
  <dcterms:modified xsi:type="dcterms:W3CDTF">2020-02-05T10:43:57Z</dcterms:modified>
</cp:coreProperties>
</file>