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sldIdLst>
    <p:sldId id="264" r:id="rId3"/>
    <p:sldId id="266" r:id="rId4"/>
  </p:sldIdLst>
  <p:sldSz cx="34920238" cy="11520488"/>
  <p:notesSz cx="6858000" cy="9144000"/>
  <p:defaultTextStyle>
    <a:defPPr>
      <a:defRPr lang="ja-JP"/>
    </a:defPPr>
    <a:lvl1pPr marL="0" algn="l" defTabSz="2280504" rtl="0" eaLnBrk="1" latinLnBrk="0" hangingPunct="1">
      <a:defRPr kumimoji="1" sz="4490" kern="1200">
        <a:solidFill>
          <a:schemeClr val="tx1"/>
        </a:solidFill>
        <a:latin typeface="+mn-lt"/>
        <a:ea typeface="+mn-ea"/>
        <a:cs typeface="+mn-cs"/>
      </a:defRPr>
    </a:lvl1pPr>
    <a:lvl2pPr marL="1140251" algn="l" defTabSz="2280504" rtl="0" eaLnBrk="1" latinLnBrk="0" hangingPunct="1">
      <a:defRPr kumimoji="1" sz="4490" kern="1200">
        <a:solidFill>
          <a:schemeClr val="tx1"/>
        </a:solidFill>
        <a:latin typeface="+mn-lt"/>
        <a:ea typeface="+mn-ea"/>
        <a:cs typeface="+mn-cs"/>
      </a:defRPr>
    </a:lvl2pPr>
    <a:lvl3pPr marL="2280504" algn="l" defTabSz="2280504" rtl="0" eaLnBrk="1" latinLnBrk="0" hangingPunct="1">
      <a:defRPr kumimoji="1" sz="4490" kern="1200">
        <a:solidFill>
          <a:schemeClr val="tx1"/>
        </a:solidFill>
        <a:latin typeface="+mn-lt"/>
        <a:ea typeface="+mn-ea"/>
        <a:cs typeface="+mn-cs"/>
      </a:defRPr>
    </a:lvl3pPr>
    <a:lvl4pPr marL="3420758" algn="l" defTabSz="2280504" rtl="0" eaLnBrk="1" latinLnBrk="0" hangingPunct="1">
      <a:defRPr kumimoji="1" sz="4490" kern="1200">
        <a:solidFill>
          <a:schemeClr val="tx1"/>
        </a:solidFill>
        <a:latin typeface="+mn-lt"/>
        <a:ea typeface="+mn-ea"/>
        <a:cs typeface="+mn-cs"/>
      </a:defRPr>
    </a:lvl4pPr>
    <a:lvl5pPr marL="4561009" algn="l" defTabSz="2280504" rtl="0" eaLnBrk="1" latinLnBrk="0" hangingPunct="1">
      <a:defRPr kumimoji="1" sz="4490" kern="1200">
        <a:solidFill>
          <a:schemeClr val="tx1"/>
        </a:solidFill>
        <a:latin typeface="+mn-lt"/>
        <a:ea typeface="+mn-ea"/>
        <a:cs typeface="+mn-cs"/>
      </a:defRPr>
    </a:lvl5pPr>
    <a:lvl6pPr marL="5701262" algn="l" defTabSz="2280504" rtl="0" eaLnBrk="1" latinLnBrk="0" hangingPunct="1">
      <a:defRPr kumimoji="1" sz="4490" kern="1200">
        <a:solidFill>
          <a:schemeClr val="tx1"/>
        </a:solidFill>
        <a:latin typeface="+mn-lt"/>
        <a:ea typeface="+mn-ea"/>
        <a:cs typeface="+mn-cs"/>
      </a:defRPr>
    </a:lvl6pPr>
    <a:lvl7pPr marL="6841513" algn="l" defTabSz="2280504" rtl="0" eaLnBrk="1" latinLnBrk="0" hangingPunct="1">
      <a:defRPr kumimoji="1" sz="4490" kern="1200">
        <a:solidFill>
          <a:schemeClr val="tx1"/>
        </a:solidFill>
        <a:latin typeface="+mn-lt"/>
        <a:ea typeface="+mn-ea"/>
        <a:cs typeface="+mn-cs"/>
      </a:defRPr>
    </a:lvl7pPr>
    <a:lvl8pPr marL="7981766" algn="l" defTabSz="2280504" rtl="0" eaLnBrk="1" latinLnBrk="0" hangingPunct="1">
      <a:defRPr kumimoji="1" sz="4490" kern="1200">
        <a:solidFill>
          <a:schemeClr val="tx1"/>
        </a:solidFill>
        <a:latin typeface="+mn-lt"/>
        <a:ea typeface="+mn-ea"/>
        <a:cs typeface="+mn-cs"/>
      </a:defRPr>
    </a:lvl8pPr>
    <a:lvl9pPr marL="9122017" algn="l" defTabSz="2280504" rtl="0" eaLnBrk="1" latinLnBrk="0" hangingPunct="1">
      <a:defRPr kumimoji="1" sz="44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userDrawn="1">
          <p15:clr>
            <a:srgbClr val="A4A3A4"/>
          </p15:clr>
        </p15:guide>
        <p15:guide id="2" pos="109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43" d="100"/>
          <a:sy n="43" d="100"/>
        </p:scale>
        <p:origin x="72" y="1032"/>
      </p:cViewPr>
      <p:guideLst>
        <p:guide orient="horz" pos="3629"/>
        <p:guide pos="109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E0B8-F77C-4E3F-9C29-64E440CC5CB4}"/>
              </a:ext>
            </a:extLst>
          </p:cNvPr>
          <p:cNvSpPr>
            <a:spLocks noGrp="1"/>
          </p:cNvSpPr>
          <p:nvPr>
            <p:ph type="ctrTitle"/>
          </p:nvPr>
        </p:nvSpPr>
        <p:spPr>
          <a:xfrm>
            <a:off x="4365032" y="1885415"/>
            <a:ext cx="26190179" cy="4010836"/>
          </a:xfrm>
        </p:spPr>
        <p:txBody>
          <a:bodyPr anchor="b"/>
          <a:lstStyle>
            <a:lvl1pPr algn="ctr">
              <a:defRPr sz="11024"/>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F5059C-3CA4-4C73-9A7C-8330B38595CC}"/>
              </a:ext>
            </a:extLst>
          </p:cNvPr>
          <p:cNvSpPr>
            <a:spLocks noGrp="1"/>
          </p:cNvSpPr>
          <p:nvPr>
            <p:ph type="subTitle" idx="1"/>
          </p:nvPr>
        </p:nvSpPr>
        <p:spPr>
          <a:xfrm>
            <a:off x="4365032" y="6050924"/>
            <a:ext cx="26190179" cy="2781451"/>
          </a:xfrm>
        </p:spPr>
        <p:txBody>
          <a:bodyPr/>
          <a:lstStyle>
            <a:lvl1pPr marL="0" indent="0" algn="ctr">
              <a:buNone/>
              <a:defRPr sz="4410"/>
            </a:lvl1pPr>
            <a:lvl2pPr marL="839993" indent="0" algn="ctr">
              <a:buNone/>
              <a:defRPr sz="3675"/>
            </a:lvl2pPr>
            <a:lvl3pPr marL="1679985" indent="0" algn="ctr">
              <a:buNone/>
              <a:defRPr sz="3307"/>
            </a:lvl3pPr>
            <a:lvl4pPr marL="2519978" indent="0" algn="ctr">
              <a:buNone/>
              <a:defRPr sz="2940"/>
            </a:lvl4pPr>
            <a:lvl5pPr marL="3359970" indent="0" algn="ctr">
              <a:buNone/>
              <a:defRPr sz="2940"/>
            </a:lvl5pPr>
            <a:lvl6pPr marL="4199963" indent="0" algn="ctr">
              <a:buNone/>
              <a:defRPr sz="2940"/>
            </a:lvl6pPr>
            <a:lvl7pPr marL="5039955" indent="0" algn="ctr">
              <a:buNone/>
              <a:defRPr sz="2940"/>
            </a:lvl7pPr>
            <a:lvl8pPr marL="5879948" indent="0" algn="ctr">
              <a:buNone/>
              <a:defRPr sz="2940"/>
            </a:lvl8pPr>
            <a:lvl9pPr marL="6719941" indent="0" algn="ctr">
              <a:buNone/>
              <a:defRPr sz="294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ACC58D-CE91-46E6-846F-D5BA4393258C}"/>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6EB94C9D-170B-474A-B926-22FC9F1EEF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5CA60C-7E30-4839-B7B9-CA218759747D}"/>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81634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6A967-CBA8-45DA-8AA3-F891DA051D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25A162-9614-43D7-8431-6562DEF8EA9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E54E9-79C8-46FB-8F40-6580F7A5DE3F}"/>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4A7DD26A-EFDC-4481-AF4D-86A97C37F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A29D06-E74D-40B5-92DD-57E63C8CB196}"/>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109261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8237462-40CA-43CC-A80E-98E2A6BD648B}"/>
              </a:ext>
            </a:extLst>
          </p:cNvPr>
          <p:cNvSpPr>
            <a:spLocks noGrp="1"/>
          </p:cNvSpPr>
          <p:nvPr>
            <p:ph type="title" orient="vert"/>
          </p:nvPr>
        </p:nvSpPr>
        <p:spPr>
          <a:xfrm>
            <a:off x="24989801" y="613359"/>
            <a:ext cx="7529676" cy="976308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21C5D2-6DC1-4878-BC51-6384DD585C70}"/>
              </a:ext>
            </a:extLst>
          </p:cNvPr>
          <p:cNvSpPr>
            <a:spLocks noGrp="1"/>
          </p:cNvSpPr>
          <p:nvPr>
            <p:ph type="body" orient="vert" idx="1"/>
          </p:nvPr>
        </p:nvSpPr>
        <p:spPr>
          <a:xfrm>
            <a:off x="2400769" y="613359"/>
            <a:ext cx="22152526" cy="976308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4E1C35-5CBE-4449-9763-823CA29F0864}"/>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8220DAE8-7570-41D0-BC77-3A032A78D5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DFDFAC-9DFD-4654-8C68-2EB95E698CB4}"/>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167633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365030" y="1885414"/>
            <a:ext cx="26190179" cy="4010837"/>
          </a:xfrm>
        </p:spPr>
        <p:txBody>
          <a:bodyPr anchor="b"/>
          <a:lstStyle>
            <a:lvl1pPr algn="ctr">
              <a:defRPr sz="10079"/>
            </a:lvl1pPr>
          </a:lstStyle>
          <a:p>
            <a:r>
              <a:rPr lang="ja-JP" altLang="en-US"/>
              <a:t>マスター タイトルの書式設定</a:t>
            </a:r>
            <a:endParaRPr lang="en-US" dirty="0"/>
          </a:p>
        </p:txBody>
      </p:sp>
      <p:sp>
        <p:nvSpPr>
          <p:cNvPr id="3" name="Subtitle 2"/>
          <p:cNvSpPr>
            <a:spLocks noGrp="1"/>
          </p:cNvSpPr>
          <p:nvPr>
            <p:ph type="subTitle" idx="1"/>
          </p:nvPr>
        </p:nvSpPr>
        <p:spPr>
          <a:xfrm>
            <a:off x="4365030" y="6050924"/>
            <a:ext cx="26190179" cy="2781450"/>
          </a:xfrm>
        </p:spPr>
        <p:txBody>
          <a:bodyPr/>
          <a:lstStyle>
            <a:lvl1pPr marL="0" indent="0" algn="ctr">
              <a:buNone/>
              <a:defRPr sz="4032"/>
            </a:lvl1pPr>
            <a:lvl2pPr marL="768050" indent="0" algn="ctr">
              <a:buNone/>
              <a:defRPr sz="3360"/>
            </a:lvl2pPr>
            <a:lvl3pPr marL="1536101" indent="0" algn="ctr">
              <a:buNone/>
              <a:defRPr sz="3024"/>
            </a:lvl3pPr>
            <a:lvl4pPr marL="2304151" indent="0" algn="ctr">
              <a:buNone/>
              <a:defRPr sz="2688"/>
            </a:lvl4pPr>
            <a:lvl5pPr marL="3072201" indent="0" algn="ctr">
              <a:buNone/>
              <a:defRPr sz="2688"/>
            </a:lvl5pPr>
            <a:lvl6pPr marL="3840251" indent="0" algn="ctr">
              <a:buNone/>
              <a:defRPr sz="2688"/>
            </a:lvl6pPr>
            <a:lvl7pPr marL="4608302" indent="0" algn="ctr">
              <a:buNone/>
              <a:defRPr sz="2688"/>
            </a:lvl7pPr>
            <a:lvl8pPr marL="5376352" indent="0" algn="ctr">
              <a:buNone/>
              <a:defRPr sz="2688"/>
            </a:lvl8pPr>
            <a:lvl9pPr marL="6144402" indent="0" algn="ctr">
              <a:buNone/>
              <a:defRPr sz="2688"/>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B0DA678-859E-4E93-B765-3BB9825BA2E7}"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6">
            <a:extLst>
              <a:ext uri="{FF2B5EF4-FFF2-40B4-BE49-F238E27FC236}">
                <a16:creationId xmlns:a16="http://schemas.microsoft.com/office/drawing/2014/main" id="{0A267F51-525A-44AD-8511-68FD727E32CE}"/>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3739536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EE8E650-1717-4730-9A04-DC0C88CFB25D}"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7">
            <a:extLst>
              <a:ext uri="{FF2B5EF4-FFF2-40B4-BE49-F238E27FC236}">
                <a16:creationId xmlns:a16="http://schemas.microsoft.com/office/drawing/2014/main" id="{6B7C2C0C-6643-4EF2-99FD-F71FBA7B61F9}"/>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1436581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382579" y="2872123"/>
            <a:ext cx="30118705" cy="4792202"/>
          </a:xfrm>
        </p:spPr>
        <p:txBody>
          <a:bodyPr anchor="b"/>
          <a:lstStyle>
            <a:lvl1pPr>
              <a:defRPr sz="1007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382579" y="7709662"/>
            <a:ext cx="30118705" cy="2520106"/>
          </a:xfrm>
        </p:spPr>
        <p:txBody>
          <a:bodyPr/>
          <a:lstStyle>
            <a:lvl1pPr marL="0" indent="0">
              <a:buNone/>
              <a:defRPr sz="4032">
                <a:solidFill>
                  <a:schemeClr val="tx1">
                    <a:tint val="75000"/>
                  </a:schemeClr>
                </a:solidFill>
              </a:defRPr>
            </a:lvl1pPr>
            <a:lvl2pPr marL="768050" indent="0">
              <a:buNone/>
              <a:defRPr sz="3360">
                <a:solidFill>
                  <a:schemeClr val="tx1">
                    <a:tint val="75000"/>
                  </a:schemeClr>
                </a:solidFill>
              </a:defRPr>
            </a:lvl2pPr>
            <a:lvl3pPr marL="1536101" indent="0">
              <a:buNone/>
              <a:defRPr sz="3024">
                <a:solidFill>
                  <a:schemeClr val="tx1">
                    <a:tint val="75000"/>
                  </a:schemeClr>
                </a:solidFill>
              </a:defRPr>
            </a:lvl3pPr>
            <a:lvl4pPr marL="2304151" indent="0">
              <a:buNone/>
              <a:defRPr sz="2688">
                <a:solidFill>
                  <a:schemeClr val="tx1">
                    <a:tint val="75000"/>
                  </a:schemeClr>
                </a:solidFill>
              </a:defRPr>
            </a:lvl4pPr>
            <a:lvl5pPr marL="3072201" indent="0">
              <a:buNone/>
              <a:defRPr sz="2688">
                <a:solidFill>
                  <a:schemeClr val="tx1">
                    <a:tint val="75000"/>
                  </a:schemeClr>
                </a:solidFill>
              </a:defRPr>
            </a:lvl5pPr>
            <a:lvl6pPr marL="3840251" indent="0">
              <a:buNone/>
              <a:defRPr sz="2688">
                <a:solidFill>
                  <a:schemeClr val="tx1">
                    <a:tint val="75000"/>
                  </a:schemeClr>
                </a:solidFill>
              </a:defRPr>
            </a:lvl6pPr>
            <a:lvl7pPr marL="4608302" indent="0">
              <a:buNone/>
              <a:defRPr sz="2688">
                <a:solidFill>
                  <a:schemeClr val="tx1">
                    <a:tint val="75000"/>
                  </a:schemeClr>
                </a:solidFill>
              </a:defRPr>
            </a:lvl7pPr>
            <a:lvl8pPr marL="5376352" indent="0">
              <a:buNone/>
              <a:defRPr sz="2688">
                <a:solidFill>
                  <a:schemeClr val="tx1">
                    <a:tint val="75000"/>
                  </a:schemeClr>
                </a:solidFill>
              </a:defRPr>
            </a:lvl8pPr>
            <a:lvl9pPr marL="6144402" indent="0">
              <a:buNone/>
              <a:defRPr sz="2688">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07533B-B693-4FD6-BC6B-36A125D7FC07}"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7" name="角丸四角形 7">
            <a:extLst>
              <a:ext uri="{FF2B5EF4-FFF2-40B4-BE49-F238E27FC236}">
                <a16:creationId xmlns:a16="http://schemas.microsoft.com/office/drawing/2014/main" id="{6E4D7EC1-7BB1-49BF-91C2-CFA8F283D2B0}"/>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324882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400766" y="3066796"/>
            <a:ext cx="14841101" cy="73096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7678371" y="3066796"/>
            <a:ext cx="14841101" cy="73096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5E47A3A-1979-4406-86F1-92E1BFB2BFD4}"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
        <p:nvSpPr>
          <p:cNvPr id="8" name="角丸四角形 7">
            <a:extLst>
              <a:ext uri="{FF2B5EF4-FFF2-40B4-BE49-F238E27FC236}">
                <a16:creationId xmlns:a16="http://schemas.microsoft.com/office/drawing/2014/main" id="{FF3F9F17-2AC1-46A7-947F-E689B7E4B848}"/>
              </a:ext>
            </a:extLst>
          </p:cNvPr>
          <p:cNvSpPr/>
          <p:nvPr userDrawn="1"/>
        </p:nvSpPr>
        <p:spPr>
          <a:xfrm>
            <a:off x="392750" y="306145"/>
            <a:ext cx="34134750" cy="10983934"/>
          </a:xfrm>
          <a:prstGeom prst="roundRect">
            <a:avLst>
              <a:gd name="adj" fmla="val 4957"/>
            </a:avLst>
          </a:prstGeom>
          <a:noFill/>
          <a:ln w="101600">
            <a:solidFill>
              <a:srgbClr val="7FF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8000" tIns="84000" rIns="168000" bIns="84000" numCol="1" spcCol="0" rtlCol="0" fromWordArt="0" anchor="ctr" anchorCtr="0" forceAA="0" compatLnSpc="1">
            <a:prstTxWarp prst="textNoShape">
              <a:avLst/>
            </a:prstTxWarp>
            <a:noAutofit/>
          </a:bodyPr>
          <a:lstStyle/>
          <a:p>
            <a:pPr algn="ctr"/>
            <a:endParaRPr kumimoji="1" lang="ja-JP" altLang="en-US" sz="3307"/>
          </a:p>
        </p:txBody>
      </p:sp>
    </p:spTree>
    <p:extLst>
      <p:ext uri="{BB962C8B-B14F-4D97-AF65-F5344CB8AC3E}">
        <p14:creationId xmlns:p14="http://schemas.microsoft.com/office/powerpoint/2010/main" val="246094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405315" y="613360"/>
            <a:ext cx="30118705" cy="222676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405316" y="2824120"/>
            <a:ext cx="14772896" cy="1384058"/>
          </a:xfrm>
        </p:spPr>
        <p:txBody>
          <a:bodyPr anchor="b"/>
          <a:lstStyle>
            <a:lvl1pPr marL="0" indent="0">
              <a:buNone/>
              <a:defRPr sz="4032" b="1"/>
            </a:lvl1pPr>
            <a:lvl2pPr marL="768050" indent="0">
              <a:buNone/>
              <a:defRPr sz="3360" b="1"/>
            </a:lvl2pPr>
            <a:lvl3pPr marL="1536101" indent="0">
              <a:buNone/>
              <a:defRPr sz="3024" b="1"/>
            </a:lvl3pPr>
            <a:lvl4pPr marL="2304151" indent="0">
              <a:buNone/>
              <a:defRPr sz="2688" b="1"/>
            </a:lvl4pPr>
            <a:lvl5pPr marL="3072201" indent="0">
              <a:buNone/>
              <a:defRPr sz="2688" b="1"/>
            </a:lvl5pPr>
            <a:lvl6pPr marL="3840251" indent="0">
              <a:buNone/>
              <a:defRPr sz="2688" b="1"/>
            </a:lvl6pPr>
            <a:lvl7pPr marL="4608302" indent="0">
              <a:buNone/>
              <a:defRPr sz="2688" b="1"/>
            </a:lvl7pPr>
            <a:lvl8pPr marL="5376352" indent="0">
              <a:buNone/>
              <a:defRPr sz="2688" b="1"/>
            </a:lvl8pPr>
            <a:lvl9pPr marL="6144402" indent="0">
              <a:buNone/>
              <a:defRPr sz="2688" b="1"/>
            </a:lvl9pPr>
          </a:lstStyle>
          <a:p>
            <a:pPr lvl="0"/>
            <a:r>
              <a:rPr lang="ja-JP" altLang="en-US"/>
              <a:t>マスター テキストの書式設定</a:t>
            </a:r>
          </a:p>
        </p:txBody>
      </p:sp>
      <p:sp>
        <p:nvSpPr>
          <p:cNvPr id="4" name="Content Placeholder 3"/>
          <p:cNvSpPr>
            <a:spLocks noGrp="1"/>
          </p:cNvSpPr>
          <p:nvPr>
            <p:ph sz="half" idx="2"/>
          </p:nvPr>
        </p:nvSpPr>
        <p:spPr>
          <a:xfrm>
            <a:off x="2405316" y="4208178"/>
            <a:ext cx="14772896" cy="618959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7678371" y="2824120"/>
            <a:ext cx="14845649" cy="1384058"/>
          </a:xfrm>
        </p:spPr>
        <p:txBody>
          <a:bodyPr anchor="b"/>
          <a:lstStyle>
            <a:lvl1pPr marL="0" indent="0">
              <a:buNone/>
              <a:defRPr sz="4032" b="1"/>
            </a:lvl1pPr>
            <a:lvl2pPr marL="768050" indent="0">
              <a:buNone/>
              <a:defRPr sz="3360" b="1"/>
            </a:lvl2pPr>
            <a:lvl3pPr marL="1536101" indent="0">
              <a:buNone/>
              <a:defRPr sz="3024" b="1"/>
            </a:lvl3pPr>
            <a:lvl4pPr marL="2304151" indent="0">
              <a:buNone/>
              <a:defRPr sz="2688" b="1"/>
            </a:lvl4pPr>
            <a:lvl5pPr marL="3072201" indent="0">
              <a:buNone/>
              <a:defRPr sz="2688" b="1"/>
            </a:lvl5pPr>
            <a:lvl6pPr marL="3840251" indent="0">
              <a:buNone/>
              <a:defRPr sz="2688" b="1"/>
            </a:lvl6pPr>
            <a:lvl7pPr marL="4608302" indent="0">
              <a:buNone/>
              <a:defRPr sz="2688" b="1"/>
            </a:lvl7pPr>
            <a:lvl8pPr marL="5376352" indent="0">
              <a:buNone/>
              <a:defRPr sz="2688" b="1"/>
            </a:lvl8pPr>
            <a:lvl9pPr marL="6144402" indent="0">
              <a:buNone/>
              <a:defRPr sz="2688" b="1"/>
            </a:lvl9pPr>
          </a:lstStyle>
          <a:p>
            <a:pPr lvl="0"/>
            <a:r>
              <a:rPr lang="ja-JP" altLang="en-US"/>
              <a:t>マスター テキストの書式設定</a:t>
            </a:r>
          </a:p>
        </p:txBody>
      </p:sp>
      <p:sp>
        <p:nvSpPr>
          <p:cNvPr id="6" name="Content Placeholder 5"/>
          <p:cNvSpPr>
            <a:spLocks noGrp="1"/>
          </p:cNvSpPr>
          <p:nvPr>
            <p:ph sz="quarter" idx="4"/>
          </p:nvPr>
        </p:nvSpPr>
        <p:spPr>
          <a:xfrm>
            <a:off x="17678371" y="4208178"/>
            <a:ext cx="14845649" cy="618959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702A9A5-4DF8-469B-85B4-D7AD3E39F8E8}" type="datetime1">
              <a:rPr kumimoji="1" lang="ja-JP" altLang="en-US" smtClean="0"/>
              <a:t>2020/1/27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540697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57C8B60-69DB-4B85-B607-A54BA195F6BC}" type="datetime1">
              <a:rPr kumimoji="1" lang="ja-JP" altLang="en-US" smtClean="0"/>
              <a:t>2020/1/27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60353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E3E8E-ABEE-40AF-BA3C-680DF53AE630}" type="datetime1">
              <a:rPr kumimoji="1" lang="ja-JP" altLang="en-US" smtClean="0"/>
              <a:t>2020/1/27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6568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405316" y="768032"/>
            <a:ext cx="11262685" cy="2688114"/>
          </a:xfrm>
        </p:spPr>
        <p:txBody>
          <a:bodyPr anchor="b"/>
          <a:lstStyle>
            <a:lvl1pPr>
              <a:defRPr sz="5376"/>
            </a:lvl1pPr>
          </a:lstStyle>
          <a:p>
            <a:r>
              <a:rPr lang="ja-JP" altLang="en-US"/>
              <a:t>マスター タイトルの書式設定</a:t>
            </a:r>
            <a:endParaRPr lang="en-US" dirty="0"/>
          </a:p>
        </p:txBody>
      </p:sp>
      <p:sp>
        <p:nvSpPr>
          <p:cNvPr id="3" name="Content Placeholder 2"/>
          <p:cNvSpPr>
            <a:spLocks noGrp="1"/>
          </p:cNvSpPr>
          <p:nvPr>
            <p:ph idx="1"/>
          </p:nvPr>
        </p:nvSpPr>
        <p:spPr>
          <a:xfrm>
            <a:off x="14845650" y="1658738"/>
            <a:ext cx="17678370" cy="8187013"/>
          </a:xfrm>
        </p:spPr>
        <p:txBody>
          <a:bodyPr/>
          <a:lstStyle>
            <a:lvl1pPr>
              <a:defRPr sz="5376"/>
            </a:lvl1pPr>
            <a:lvl2pPr>
              <a:defRPr sz="4704"/>
            </a:lvl2pPr>
            <a:lvl3pPr>
              <a:defRPr sz="4032"/>
            </a:lvl3pPr>
            <a:lvl4pPr>
              <a:defRPr sz="3360"/>
            </a:lvl4pPr>
            <a:lvl5pPr>
              <a:defRPr sz="3360"/>
            </a:lvl5pPr>
            <a:lvl6pPr>
              <a:defRPr sz="3360"/>
            </a:lvl6pPr>
            <a:lvl7pPr>
              <a:defRPr sz="3360"/>
            </a:lvl7pPr>
            <a:lvl8pPr>
              <a:defRPr sz="3360"/>
            </a:lvl8pPr>
            <a:lvl9pPr>
              <a:defRPr sz="336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405316" y="3456146"/>
            <a:ext cx="11262685" cy="6402939"/>
          </a:xfrm>
        </p:spPr>
        <p:txBody>
          <a:bodyPr/>
          <a:lstStyle>
            <a:lvl1pPr marL="0" indent="0">
              <a:buNone/>
              <a:defRPr sz="2688"/>
            </a:lvl1pPr>
            <a:lvl2pPr marL="768050" indent="0">
              <a:buNone/>
              <a:defRPr sz="2352"/>
            </a:lvl2pPr>
            <a:lvl3pPr marL="1536101" indent="0">
              <a:buNone/>
              <a:defRPr sz="2016"/>
            </a:lvl3pPr>
            <a:lvl4pPr marL="2304151" indent="0">
              <a:buNone/>
              <a:defRPr sz="1680"/>
            </a:lvl4pPr>
            <a:lvl5pPr marL="3072201" indent="0">
              <a:buNone/>
              <a:defRPr sz="1680"/>
            </a:lvl5pPr>
            <a:lvl6pPr marL="3840251" indent="0">
              <a:buNone/>
              <a:defRPr sz="1680"/>
            </a:lvl6pPr>
            <a:lvl7pPr marL="4608302" indent="0">
              <a:buNone/>
              <a:defRPr sz="1680"/>
            </a:lvl7pPr>
            <a:lvl8pPr marL="5376352" indent="0">
              <a:buNone/>
              <a:defRPr sz="1680"/>
            </a:lvl8pPr>
            <a:lvl9pPr marL="6144402" indent="0">
              <a:buNone/>
              <a:defRPr sz="168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4D0E7C-50D2-4B3B-85A8-EAF114C99BE2}"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1108669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DCA9EA-A980-42BA-B5DB-2068DD32EB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F113F6-61A1-4AC1-9781-9F1E1B4261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B54E6-F52D-4F7C-8737-211A2D7F7BD2}"/>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D0EB3AB4-1FB3-4A89-8A2A-E144DAE2AD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FE8DF2-2025-4721-8BB5-9B47FC15CD0A}"/>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923852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405316" y="768032"/>
            <a:ext cx="11262685" cy="2688114"/>
          </a:xfrm>
        </p:spPr>
        <p:txBody>
          <a:bodyPr anchor="b"/>
          <a:lstStyle>
            <a:lvl1pPr>
              <a:defRPr sz="5376"/>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4845650" y="1658738"/>
            <a:ext cx="17678370" cy="8187013"/>
          </a:xfrm>
        </p:spPr>
        <p:txBody>
          <a:bodyPr anchor="t"/>
          <a:lstStyle>
            <a:lvl1pPr marL="0" indent="0">
              <a:buNone/>
              <a:defRPr sz="5376"/>
            </a:lvl1pPr>
            <a:lvl2pPr marL="768050" indent="0">
              <a:buNone/>
              <a:defRPr sz="4704"/>
            </a:lvl2pPr>
            <a:lvl3pPr marL="1536101" indent="0">
              <a:buNone/>
              <a:defRPr sz="4032"/>
            </a:lvl3pPr>
            <a:lvl4pPr marL="2304151" indent="0">
              <a:buNone/>
              <a:defRPr sz="3360"/>
            </a:lvl4pPr>
            <a:lvl5pPr marL="3072201" indent="0">
              <a:buNone/>
              <a:defRPr sz="3360"/>
            </a:lvl5pPr>
            <a:lvl6pPr marL="3840251" indent="0">
              <a:buNone/>
              <a:defRPr sz="3360"/>
            </a:lvl6pPr>
            <a:lvl7pPr marL="4608302" indent="0">
              <a:buNone/>
              <a:defRPr sz="3360"/>
            </a:lvl7pPr>
            <a:lvl8pPr marL="5376352" indent="0">
              <a:buNone/>
              <a:defRPr sz="3360"/>
            </a:lvl8pPr>
            <a:lvl9pPr marL="6144402" indent="0">
              <a:buNone/>
              <a:defRPr sz="336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405316" y="3456146"/>
            <a:ext cx="11262685" cy="6402939"/>
          </a:xfrm>
        </p:spPr>
        <p:txBody>
          <a:bodyPr/>
          <a:lstStyle>
            <a:lvl1pPr marL="0" indent="0">
              <a:buNone/>
              <a:defRPr sz="2688"/>
            </a:lvl1pPr>
            <a:lvl2pPr marL="768050" indent="0">
              <a:buNone/>
              <a:defRPr sz="2352"/>
            </a:lvl2pPr>
            <a:lvl3pPr marL="1536101" indent="0">
              <a:buNone/>
              <a:defRPr sz="2016"/>
            </a:lvl3pPr>
            <a:lvl4pPr marL="2304151" indent="0">
              <a:buNone/>
              <a:defRPr sz="1680"/>
            </a:lvl4pPr>
            <a:lvl5pPr marL="3072201" indent="0">
              <a:buNone/>
              <a:defRPr sz="1680"/>
            </a:lvl5pPr>
            <a:lvl6pPr marL="3840251" indent="0">
              <a:buNone/>
              <a:defRPr sz="1680"/>
            </a:lvl6pPr>
            <a:lvl7pPr marL="4608302" indent="0">
              <a:buNone/>
              <a:defRPr sz="1680"/>
            </a:lvl7pPr>
            <a:lvl8pPr marL="5376352" indent="0">
              <a:buNone/>
              <a:defRPr sz="1680"/>
            </a:lvl8pPr>
            <a:lvl9pPr marL="6144402" indent="0">
              <a:buNone/>
              <a:defRPr sz="168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C7CB590-1C64-418F-BC2E-EE541BEC824C}"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282481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4D0E7C-50D2-4B3B-85A8-EAF114C99BE2}"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55269182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989795" y="613359"/>
            <a:ext cx="7529676" cy="976308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400766" y="613359"/>
            <a:ext cx="22152526" cy="976308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ED44D8-997F-4A54-B33B-C85C7D33424D}"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874D46-3CFA-485F-BA30-6B7299D02E03}" type="slidenum">
              <a:rPr kumimoji="1" lang="ja-JP" altLang="en-US" smtClean="0"/>
              <a:t>‹#›</a:t>
            </a:fld>
            <a:endParaRPr kumimoji="1" lang="ja-JP" altLang="en-US"/>
          </a:p>
        </p:txBody>
      </p:sp>
    </p:spTree>
    <p:extLst>
      <p:ext uri="{BB962C8B-B14F-4D97-AF65-F5344CB8AC3E}">
        <p14:creationId xmlns:p14="http://schemas.microsoft.com/office/powerpoint/2010/main" val="181094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864D2-70B7-4AE3-9463-93A69D38C909}"/>
              </a:ext>
            </a:extLst>
          </p:cNvPr>
          <p:cNvSpPr>
            <a:spLocks noGrp="1"/>
          </p:cNvSpPr>
          <p:nvPr>
            <p:ph type="title"/>
          </p:nvPr>
        </p:nvSpPr>
        <p:spPr>
          <a:xfrm>
            <a:off x="2382584" y="2872130"/>
            <a:ext cx="30118705" cy="4792202"/>
          </a:xfrm>
        </p:spPr>
        <p:txBody>
          <a:bodyPr anchor="b"/>
          <a:lstStyle>
            <a:lvl1pPr>
              <a:defRPr sz="11024"/>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A398D1-2690-46A8-A902-D37361B0379A}"/>
              </a:ext>
            </a:extLst>
          </p:cNvPr>
          <p:cNvSpPr>
            <a:spLocks noGrp="1"/>
          </p:cNvSpPr>
          <p:nvPr>
            <p:ph type="body" idx="1"/>
          </p:nvPr>
        </p:nvSpPr>
        <p:spPr>
          <a:xfrm>
            <a:off x="2382584" y="7709671"/>
            <a:ext cx="30118705" cy="2520106"/>
          </a:xfrm>
        </p:spPr>
        <p:txBody>
          <a:bodyPr/>
          <a:lstStyle>
            <a:lvl1pPr marL="0" indent="0">
              <a:buNone/>
              <a:defRPr sz="4410">
                <a:solidFill>
                  <a:schemeClr val="tx1">
                    <a:tint val="75000"/>
                  </a:schemeClr>
                </a:solidFill>
              </a:defRPr>
            </a:lvl1pPr>
            <a:lvl2pPr marL="839993" indent="0">
              <a:buNone/>
              <a:defRPr sz="3675">
                <a:solidFill>
                  <a:schemeClr val="tx1">
                    <a:tint val="75000"/>
                  </a:schemeClr>
                </a:solidFill>
              </a:defRPr>
            </a:lvl2pPr>
            <a:lvl3pPr marL="1679985" indent="0">
              <a:buNone/>
              <a:defRPr sz="3307">
                <a:solidFill>
                  <a:schemeClr val="tx1">
                    <a:tint val="75000"/>
                  </a:schemeClr>
                </a:solidFill>
              </a:defRPr>
            </a:lvl3pPr>
            <a:lvl4pPr marL="2519978" indent="0">
              <a:buNone/>
              <a:defRPr sz="2940">
                <a:solidFill>
                  <a:schemeClr val="tx1">
                    <a:tint val="75000"/>
                  </a:schemeClr>
                </a:solidFill>
              </a:defRPr>
            </a:lvl4pPr>
            <a:lvl5pPr marL="3359970" indent="0">
              <a:buNone/>
              <a:defRPr sz="2940">
                <a:solidFill>
                  <a:schemeClr val="tx1">
                    <a:tint val="75000"/>
                  </a:schemeClr>
                </a:solidFill>
              </a:defRPr>
            </a:lvl5pPr>
            <a:lvl6pPr marL="4199963" indent="0">
              <a:buNone/>
              <a:defRPr sz="2940">
                <a:solidFill>
                  <a:schemeClr val="tx1">
                    <a:tint val="75000"/>
                  </a:schemeClr>
                </a:solidFill>
              </a:defRPr>
            </a:lvl6pPr>
            <a:lvl7pPr marL="5039955" indent="0">
              <a:buNone/>
              <a:defRPr sz="2940">
                <a:solidFill>
                  <a:schemeClr val="tx1">
                    <a:tint val="75000"/>
                  </a:schemeClr>
                </a:solidFill>
              </a:defRPr>
            </a:lvl7pPr>
            <a:lvl8pPr marL="5879948" indent="0">
              <a:buNone/>
              <a:defRPr sz="2940">
                <a:solidFill>
                  <a:schemeClr val="tx1">
                    <a:tint val="75000"/>
                  </a:schemeClr>
                </a:solidFill>
              </a:defRPr>
            </a:lvl8pPr>
            <a:lvl9pPr marL="6719941" indent="0">
              <a:buNone/>
              <a:defRPr sz="294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749CF4-9D4D-4212-8EDC-03C118AF646F}"/>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E6A0B489-83AB-4939-9ACA-902DCB0591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44F854-2F26-4921-89D6-702228CCEB8C}"/>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52979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B6559-AF27-4037-A218-FBC8CE83F5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9560E9-2315-42F2-AC68-A581F6B85975}"/>
              </a:ext>
            </a:extLst>
          </p:cNvPr>
          <p:cNvSpPr>
            <a:spLocks noGrp="1"/>
          </p:cNvSpPr>
          <p:nvPr>
            <p:ph sz="half" idx="1"/>
          </p:nvPr>
        </p:nvSpPr>
        <p:spPr>
          <a:xfrm>
            <a:off x="2400768" y="3066797"/>
            <a:ext cx="14841101" cy="73096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D7F5E4-B9DB-4EAE-98D9-0BC158B3CCCD}"/>
              </a:ext>
            </a:extLst>
          </p:cNvPr>
          <p:cNvSpPr>
            <a:spLocks noGrp="1"/>
          </p:cNvSpPr>
          <p:nvPr>
            <p:ph sz="half" idx="2"/>
          </p:nvPr>
        </p:nvSpPr>
        <p:spPr>
          <a:xfrm>
            <a:off x="17678373" y="3066797"/>
            <a:ext cx="14841101" cy="73096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7EAA0E4-FADE-45C5-9152-4C49A72B3728}"/>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0F31352B-AD97-4813-A274-909FBA6232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53C19E-82F7-4694-92CC-5D8D89725694}"/>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01031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A05C0-2420-4CB8-B554-6B6C357C540B}"/>
              </a:ext>
            </a:extLst>
          </p:cNvPr>
          <p:cNvSpPr>
            <a:spLocks noGrp="1"/>
          </p:cNvSpPr>
          <p:nvPr>
            <p:ph type="title"/>
          </p:nvPr>
        </p:nvSpPr>
        <p:spPr>
          <a:xfrm>
            <a:off x="2405317" y="613370"/>
            <a:ext cx="30118705" cy="2226761"/>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8E1691-D871-44FF-ACC5-2008117ED6F1}"/>
              </a:ext>
            </a:extLst>
          </p:cNvPr>
          <p:cNvSpPr>
            <a:spLocks noGrp="1"/>
          </p:cNvSpPr>
          <p:nvPr>
            <p:ph type="body" idx="1"/>
          </p:nvPr>
        </p:nvSpPr>
        <p:spPr>
          <a:xfrm>
            <a:off x="2405325" y="2824120"/>
            <a:ext cx="14772896" cy="1384058"/>
          </a:xfrm>
        </p:spPr>
        <p:txBody>
          <a:bodyPr anchor="b"/>
          <a:lstStyle>
            <a:lvl1pPr marL="0" indent="0">
              <a:buNone/>
              <a:defRPr sz="4410" b="1"/>
            </a:lvl1pPr>
            <a:lvl2pPr marL="839993" indent="0">
              <a:buNone/>
              <a:defRPr sz="3675" b="1"/>
            </a:lvl2pPr>
            <a:lvl3pPr marL="1679985" indent="0">
              <a:buNone/>
              <a:defRPr sz="3307" b="1"/>
            </a:lvl3pPr>
            <a:lvl4pPr marL="2519978" indent="0">
              <a:buNone/>
              <a:defRPr sz="2940" b="1"/>
            </a:lvl4pPr>
            <a:lvl5pPr marL="3359970" indent="0">
              <a:buNone/>
              <a:defRPr sz="2940" b="1"/>
            </a:lvl5pPr>
            <a:lvl6pPr marL="4199963" indent="0">
              <a:buNone/>
              <a:defRPr sz="2940" b="1"/>
            </a:lvl6pPr>
            <a:lvl7pPr marL="5039955" indent="0">
              <a:buNone/>
              <a:defRPr sz="2940" b="1"/>
            </a:lvl7pPr>
            <a:lvl8pPr marL="5879948" indent="0">
              <a:buNone/>
              <a:defRPr sz="2940" b="1"/>
            </a:lvl8pPr>
            <a:lvl9pPr marL="6719941" indent="0">
              <a:buNone/>
              <a:defRPr sz="294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E1D34A-31CB-4A40-A44E-537C6EE47770}"/>
              </a:ext>
            </a:extLst>
          </p:cNvPr>
          <p:cNvSpPr>
            <a:spLocks noGrp="1"/>
          </p:cNvSpPr>
          <p:nvPr>
            <p:ph sz="half" idx="2"/>
          </p:nvPr>
        </p:nvSpPr>
        <p:spPr>
          <a:xfrm>
            <a:off x="2405325" y="4208179"/>
            <a:ext cx="14772896" cy="61895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C5FA80F-9CD2-4C57-A45B-4D40DCF7F924}"/>
              </a:ext>
            </a:extLst>
          </p:cNvPr>
          <p:cNvSpPr>
            <a:spLocks noGrp="1"/>
          </p:cNvSpPr>
          <p:nvPr>
            <p:ph type="body" sz="quarter" idx="3"/>
          </p:nvPr>
        </p:nvSpPr>
        <p:spPr>
          <a:xfrm>
            <a:off x="17678376" y="2824120"/>
            <a:ext cx="14845649" cy="1384058"/>
          </a:xfrm>
        </p:spPr>
        <p:txBody>
          <a:bodyPr anchor="b"/>
          <a:lstStyle>
            <a:lvl1pPr marL="0" indent="0">
              <a:buNone/>
              <a:defRPr sz="4410" b="1"/>
            </a:lvl1pPr>
            <a:lvl2pPr marL="839993" indent="0">
              <a:buNone/>
              <a:defRPr sz="3675" b="1"/>
            </a:lvl2pPr>
            <a:lvl3pPr marL="1679985" indent="0">
              <a:buNone/>
              <a:defRPr sz="3307" b="1"/>
            </a:lvl3pPr>
            <a:lvl4pPr marL="2519978" indent="0">
              <a:buNone/>
              <a:defRPr sz="2940" b="1"/>
            </a:lvl4pPr>
            <a:lvl5pPr marL="3359970" indent="0">
              <a:buNone/>
              <a:defRPr sz="2940" b="1"/>
            </a:lvl5pPr>
            <a:lvl6pPr marL="4199963" indent="0">
              <a:buNone/>
              <a:defRPr sz="2940" b="1"/>
            </a:lvl6pPr>
            <a:lvl7pPr marL="5039955" indent="0">
              <a:buNone/>
              <a:defRPr sz="2940" b="1"/>
            </a:lvl7pPr>
            <a:lvl8pPr marL="5879948" indent="0">
              <a:buNone/>
              <a:defRPr sz="2940" b="1"/>
            </a:lvl8pPr>
            <a:lvl9pPr marL="6719941" indent="0">
              <a:buNone/>
              <a:defRPr sz="294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6E5A632-7B8B-4D6A-80EF-1DAB8F3C19B9}"/>
              </a:ext>
            </a:extLst>
          </p:cNvPr>
          <p:cNvSpPr>
            <a:spLocks noGrp="1"/>
          </p:cNvSpPr>
          <p:nvPr>
            <p:ph sz="quarter" idx="4"/>
          </p:nvPr>
        </p:nvSpPr>
        <p:spPr>
          <a:xfrm>
            <a:off x="17678376" y="4208179"/>
            <a:ext cx="14845649" cy="618959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A56D4E-0FB3-40A2-BF45-FFB6E839E83A}"/>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8" name="フッター プレースホルダー 7">
            <a:extLst>
              <a:ext uri="{FF2B5EF4-FFF2-40B4-BE49-F238E27FC236}">
                <a16:creationId xmlns:a16="http://schemas.microsoft.com/office/drawing/2014/main" id="{09C053D1-B8EE-4D39-84E4-062BD95E170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614632-E270-449E-A1E6-EB0FE4BDAA01}"/>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413961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DB98E-2947-4670-A7D4-39267CE5D7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9B9EBC-D8E9-4877-BFEC-CF5C13FBD525}"/>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4" name="フッター プレースホルダー 3">
            <a:extLst>
              <a:ext uri="{FF2B5EF4-FFF2-40B4-BE49-F238E27FC236}">
                <a16:creationId xmlns:a16="http://schemas.microsoft.com/office/drawing/2014/main" id="{E37D2DBD-743C-47BB-BAEE-A5CA997C8CD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EB3B32-FE4E-42AD-861C-D03F21E30593}"/>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8885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0B52ED-F375-45D6-A3BC-D05C6E09526D}"/>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3" name="フッター プレースホルダー 2">
            <a:extLst>
              <a:ext uri="{FF2B5EF4-FFF2-40B4-BE49-F238E27FC236}">
                <a16:creationId xmlns:a16="http://schemas.microsoft.com/office/drawing/2014/main" id="{0162C62B-6825-4B58-8F7D-AF5196FEB1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D59712-BAC8-440B-8E7E-EABB34860F40}"/>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04046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866F1-AA69-4086-B286-B4ADC01EF29D}"/>
              </a:ext>
            </a:extLst>
          </p:cNvPr>
          <p:cNvSpPr>
            <a:spLocks noGrp="1"/>
          </p:cNvSpPr>
          <p:nvPr>
            <p:ph type="title"/>
          </p:nvPr>
        </p:nvSpPr>
        <p:spPr>
          <a:xfrm>
            <a:off x="2405324" y="768033"/>
            <a:ext cx="11262685" cy="2688113"/>
          </a:xfrm>
        </p:spPr>
        <p:txBody>
          <a:bodyPr anchor="b"/>
          <a:lstStyle>
            <a:lvl1pPr>
              <a:defRPr sz="5879"/>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AC3E62-BBC9-4A04-8434-7A0D55FFE182}"/>
              </a:ext>
            </a:extLst>
          </p:cNvPr>
          <p:cNvSpPr>
            <a:spLocks noGrp="1"/>
          </p:cNvSpPr>
          <p:nvPr>
            <p:ph idx="1"/>
          </p:nvPr>
        </p:nvSpPr>
        <p:spPr>
          <a:xfrm>
            <a:off x="14845650" y="1658744"/>
            <a:ext cx="17678370" cy="8187014"/>
          </a:xfrm>
        </p:spPr>
        <p:txBody>
          <a:bodyPr/>
          <a:lstStyle>
            <a:lvl1pPr>
              <a:defRPr sz="5879"/>
            </a:lvl1pPr>
            <a:lvl2pPr>
              <a:defRPr sz="5144"/>
            </a:lvl2pPr>
            <a:lvl3pPr>
              <a:defRPr sz="4410"/>
            </a:lvl3pPr>
            <a:lvl4pPr>
              <a:defRPr sz="3675"/>
            </a:lvl4pPr>
            <a:lvl5pPr>
              <a:defRPr sz="3675"/>
            </a:lvl5pPr>
            <a:lvl6pPr>
              <a:defRPr sz="3675"/>
            </a:lvl6pPr>
            <a:lvl7pPr>
              <a:defRPr sz="3675"/>
            </a:lvl7pPr>
            <a:lvl8pPr>
              <a:defRPr sz="3675"/>
            </a:lvl8pPr>
            <a:lvl9pPr>
              <a:defRPr sz="367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CFA3D-973C-4055-82F1-BAE69C8AE5B8}"/>
              </a:ext>
            </a:extLst>
          </p:cNvPr>
          <p:cNvSpPr>
            <a:spLocks noGrp="1"/>
          </p:cNvSpPr>
          <p:nvPr>
            <p:ph type="body" sz="half" idx="2"/>
          </p:nvPr>
        </p:nvSpPr>
        <p:spPr>
          <a:xfrm>
            <a:off x="2405324" y="3456147"/>
            <a:ext cx="11262685" cy="6402939"/>
          </a:xfrm>
        </p:spPr>
        <p:txBody>
          <a:bodyPr/>
          <a:lstStyle>
            <a:lvl1pPr marL="0" indent="0">
              <a:buNone/>
              <a:defRPr sz="2940"/>
            </a:lvl1pPr>
            <a:lvl2pPr marL="839993" indent="0">
              <a:buNone/>
              <a:defRPr sz="2572"/>
            </a:lvl2pPr>
            <a:lvl3pPr marL="1679985" indent="0">
              <a:buNone/>
              <a:defRPr sz="2205"/>
            </a:lvl3pPr>
            <a:lvl4pPr marL="2519978" indent="0">
              <a:buNone/>
              <a:defRPr sz="1837"/>
            </a:lvl4pPr>
            <a:lvl5pPr marL="3359970" indent="0">
              <a:buNone/>
              <a:defRPr sz="1837"/>
            </a:lvl5pPr>
            <a:lvl6pPr marL="4199963" indent="0">
              <a:buNone/>
              <a:defRPr sz="1837"/>
            </a:lvl6pPr>
            <a:lvl7pPr marL="5039955" indent="0">
              <a:buNone/>
              <a:defRPr sz="1837"/>
            </a:lvl7pPr>
            <a:lvl8pPr marL="5879948" indent="0">
              <a:buNone/>
              <a:defRPr sz="1837"/>
            </a:lvl8pPr>
            <a:lvl9pPr marL="6719941" indent="0">
              <a:buNone/>
              <a:defRPr sz="183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085C27-2EC7-48E4-A020-A5D6786D3F0E}"/>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9FA9E8B7-1CC6-49EC-B3E4-9CCFB59AF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FC4158-4AAA-46E3-8BA2-3C3B8555A156}"/>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58579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22082D-53CA-4DBA-8AE7-A46590DA7AD1}"/>
              </a:ext>
            </a:extLst>
          </p:cNvPr>
          <p:cNvSpPr>
            <a:spLocks noGrp="1"/>
          </p:cNvSpPr>
          <p:nvPr>
            <p:ph type="title"/>
          </p:nvPr>
        </p:nvSpPr>
        <p:spPr>
          <a:xfrm>
            <a:off x="2405324" y="768033"/>
            <a:ext cx="11262685" cy="2688113"/>
          </a:xfrm>
        </p:spPr>
        <p:txBody>
          <a:bodyPr anchor="b"/>
          <a:lstStyle>
            <a:lvl1pPr>
              <a:defRPr sz="5879"/>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7CB883-D0EA-4D80-BFE0-35349C8E51DD}"/>
              </a:ext>
            </a:extLst>
          </p:cNvPr>
          <p:cNvSpPr>
            <a:spLocks noGrp="1"/>
          </p:cNvSpPr>
          <p:nvPr>
            <p:ph type="pic" idx="1"/>
          </p:nvPr>
        </p:nvSpPr>
        <p:spPr>
          <a:xfrm>
            <a:off x="14845650" y="1658744"/>
            <a:ext cx="17678370" cy="8187014"/>
          </a:xfrm>
        </p:spPr>
        <p:txBody>
          <a:bodyPr/>
          <a:lstStyle>
            <a:lvl1pPr marL="0" indent="0">
              <a:buNone/>
              <a:defRPr sz="5879"/>
            </a:lvl1pPr>
            <a:lvl2pPr marL="839993" indent="0">
              <a:buNone/>
              <a:defRPr sz="5144"/>
            </a:lvl2pPr>
            <a:lvl3pPr marL="1679985" indent="0">
              <a:buNone/>
              <a:defRPr sz="4410"/>
            </a:lvl3pPr>
            <a:lvl4pPr marL="2519978" indent="0">
              <a:buNone/>
              <a:defRPr sz="3675"/>
            </a:lvl4pPr>
            <a:lvl5pPr marL="3359970" indent="0">
              <a:buNone/>
              <a:defRPr sz="3675"/>
            </a:lvl5pPr>
            <a:lvl6pPr marL="4199963" indent="0">
              <a:buNone/>
              <a:defRPr sz="3675"/>
            </a:lvl6pPr>
            <a:lvl7pPr marL="5039955" indent="0">
              <a:buNone/>
              <a:defRPr sz="3675"/>
            </a:lvl7pPr>
            <a:lvl8pPr marL="5879948" indent="0">
              <a:buNone/>
              <a:defRPr sz="3675"/>
            </a:lvl8pPr>
            <a:lvl9pPr marL="6719941" indent="0">
              <a:buNone/>
              <a:defRPr sz="3675"/>
            </a:lvl9pPr>
          </a:lstStyle>
          <a:p>
            <a:endParaRPr kumimoji="1" lang="ja-JP" altLang="en-US"/>
          </a:p>
        </p:txBody>
      </p:sp>
      <p:sp>
        <p:nvSpPr>
          <p:cNvPr id="4" name="テキスト プレースホルダー 3">
            <a:extLst>
              <a:ext uri="{FF2B5EF4-FFF2-40B4-BE49-F238E27FC236}">
                <a16:creationId xmlns:a16="http://schemas.microsoft.com/office/drawing/2014/main" id="{07665135-878F-4599-971D-6E8D4D9D58FE}"/>
              </a:ext>
            </a:extLst>
          </p:cNvPr>
          <p:cNvSpPr>
            <a:spLocks noGrp="1"/>
          </p:cNvSpPr>
          <p:nvPr>
            <p:ph type="body" sz="half" idx="2"/>
          </p:nvPr>
        </p:nvSpPr>
        <p:spPr>
          <a:xfrm>
            <a:off x="2405324" y="3456147"/>
            <a:ext cx="11262685" cy="6402939"/>
          </a:xfrm>
        </p:spPr>
        <p:txBody>
          <a:bodyPr/>
          <a:lstStyle>
            <a:lvl1pPr marL="0" indent="0">
              <a:buNone/>
              <a:defRPr sz="2940"/>
            </a:lvl1pPr>
            <a:lvl2pPr marL="839993" indent="0">
              <a:buNone/>
              <a:defRPr sz="2572"/>
            </a:lvl2pPr>
            <a:lvl3pPr marL="1679985" indent="0">
              <a:buNone/>
              <a:defRPr sz="2205"/>
            </a:lvl3pPr>
            <a:lvl4pPr marL="2519978" indent="0">
              <a:buNone/>
              <a:defRPr sz="1837"/>
            </a:lvl4pPr>
            <a:lvl5pPr marL="3359970" indent="0">
              <a:buNone/>
              <a:defRPr sz="1837"/>
            </a:lvl5pPr>
            <a:lvl6pPr marL="4199963" indent="0">
              <a:buNone/>
              <a:defRPr sz="1837"/>
            </a:lvl6pPr>
            <a:lvl7pPr marL="5039955" indent="0">
              <a:buNone/>
              <a:defRPr sz="1837"/>
            </a:lvl7pPr>
            <a:lvl8pPr marL="5879948" indent="0">
              <a:buNone/>
              <a:defRPr sz="1837"/>
            </a:lvl8pPr>
            <a:lvl9pPr marL="6719941" indent="0">
              <a:buNone/>
              <a:defRPr sz="183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4E24FF-B2EA-4179-B07B-C8E7B95BD1AF}"/>
              </a:ext>
            </a:extLst>
          </p:cNvPr>
          <p:cNvSpPr>
            <a:spLocks noGrp="1"/>
          </p:cNvSpPr>
          <p:nvPr>
            <p:ph type="dt" sz="half" idx="10"/>
          </p:nvPr>
        </p:nvSpPr>
        <p:spPr/>
        <p:txBody>
          <a:bodyPr/>
          <a:lstStyle/>
          <a:p>
            <a:fld id="{61D65814-2647-4A72-962F-2A3764609B02}"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5E410612-3AFC-496A-AD19-C11A8A12DF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D09FEC-9E4C-4DAD-89F0-8C6949955F4D}"/>
              </a:ext>
            </a:extLst>
          </p:cNvPr>
          <p:cNvSpPr>
            <a:spLocks noGrp="1"/>
          </p:cNvSpPr>
          <p:nvPr>
            <p:ph type="sldNum" sz="quarter" idx="12"/>
          </p:nvPr>
        </p:nvSpPr>
        <p:spPr/>
        <p:txBody>
          <a:body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288202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93900F-664A-4255-B899-B584C841E1CB}"/>
              </a:ext>
            </a:extLst>
          </p:cNvPr>
          <p:cNvSpPr>
            <a:spLocks noGrp="1"/>
          </p:cNvSpPr>
          <p:nvPr>
            <p:ph type="title"/>
          </p:nvPr>
        </p:nvSpPr>
        <p:spPr>
          <a:xfrm>
            <a:off x="2400769" y="613370"/>
            <a:ext cx="30118705" cy="222676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85DF21-3833-4C65-8279-5E5AEFE9C7D4}"/>
              </a:ext>
            </a:extLst>
          </p:cNvPr>
          <p:cNvSpPr>
            <a:spLocks noGrp="1"/>
          </p:cNvSpPr>
          <p:nvPr>
            <p:ph type="body" idx="1"/>
          </p:nvPr>
        </p:nvSpPr>
        <p:spPr>
          <a:xfrm>
            <a:off x="2400769" y="3066797"/>
            <a:ext cx="30118705" cy="73096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56392A-7F84-476E-A749-93D1EE1D6E8D}"/>
              </a:ext>
            </a:extLst>
          </p:cNvPr>
          <p:cNvSpPr>
            <a:spLocks noGrp="1"/>
          </p:cNvSpPr>
          <p:nvPr>
            <p:ph type="dt" sz="half" idx="2"/>
          </p:nvPr>
        </p:nvSpPr>
        <p:spPr>
          <a:xfrm>
            <a:off x="2400766" y="10677795"/>
            <a:ext cx="7857054" cy="613360"/>
          </a:xfrm>
          <a:prstGeom prst="rect">
            <a:avLst/>
          </a:prstGeom>
        </p:spPr>
        <p:txBody>
          <a:bodyPr vert="horz" lIns="91440" tIns="45720" rIns="91440" bIns="45720" rtlCol="0" anchor="ctr"/>
          <a:lstStyle>
            <a:lvl1pPr algn="l">
              <a:defRPr sz="2205">
                <a:solidFill>
                  <a:schemeClr val="tx1">
                    <a:tint val="75000"/>
                  </a:schemeClr>
                </a:solidFill>
              </a:defRPr>
            </a:lvl1pPr>
          </a:lstStyle>
          <a:p>
            <a:fld id="{61D65814-2647-4A72-962F-2A3764609B02}"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C714CB4F-2405-45B5-8DC3-108D8DCC3AA4}"/>
              </a:ext>
            </a:extLst>
          </p:cNvPr>
          <p:cNvSpPr>
            <a:spLocks noGrp="1"/>
          </p:cNvSpPr>
          <p:nvPr>
            <p:ph type="ftr" sz="quarter" idx="3"/>
          </p:nvPr>
        </p:nvSpPr>
        <p:spPr>
          <a:xfrm>
            <a:off x="11567329" y="10677795"/>
            <a:ext cx="11785580" cy="613360"/>
          </a:xfrm>
          <a:prstGeom prst="rect">
            <a:avLst/>
          </a:prstGeom>
        </p:spPr>
        <p:txBody>
          <a:bodyPr vert="horz" lIns="91440" tIns="45720" rIns="91440" bIns="45720" rtlCol="0" anchor="ctr"/>
          <a:lstStyle>
            <a:lvl1pPr algn="ctr">
              <a:defRPr sz="220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5934B0B-BCB4-4C8D-BBD9-7DE19A00C0FF}"/>
              </a:ext>
            </a:extLst>
          </p:cNvPr>
          <p:cNvSpPr>
            <a:spLocks noGrp="1"/>
          </p:cNvSpPr>
          <p:nvPr>
            <p:ph type="sldNum" sz="quarter" idx="4"/>
          </p:nvPr>
        </p:nvSpPr>
        <p:spPr>
          <a:xfrm>
            <a:off x="24662418" y="10677795"/>
            <a:ext cx="7857054" cy="613360"/>
          </a:xfrm>
          <a:prstGeom prst="rect">
            <a:avLst/>
          </a:prstGeom>
        </p:spPr>
        <p:txBody>
          <a:bodyPr vert="horz" lIns="91440" tIns="45720" rIns="91440" bIns="45720" rtlCol="0" anchor="ctr"/>
          <a:lstStyle>
            <a:lvl1pPr algn="r">
              <a:defRPr sz="2205">
                <a:solidFill>
                  <a:schemeClr val="tx1">
                    <a:tint val="75000"/>
                  </a:schemeClr>
                </a:solidFill>
              </a:defRPr>
            </a:lvl1p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63201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679985" rtl="0" eaLnBrk="1" latinLnBrk="0" hangingPunct="1">
        <a:lnSpc>
          <a:spcPct val="90000"/>
        </a:lnSpc>
        <a:spcBef>
          <a:spcPct val="0"/>
        </a:spcBef>
        <a:buNone/>
        <a:defRPr kumimoji="1" sz="8084" kern="1200">
          <a:solidFill>
            <a:schemeClr val="tx1"/>
          </a:solidFill>
          <a:latin typeface="+mj-lt"/>
          <a:ea typeface="+mj-ea"/>
          <a:cs typeface="+mj-cs"/>
        </a:defRPr>
      </a:lvl1pPr>
    </p:titleStyle>
    <p:bodyStyle>
      <a:lvl1pPr marL="419996" indent="-419996" algn="l" defTabSz="1679985" rtl="0" eaLnBrk="1" latinLnBrk="0" hangingPunct="1">
        <a:lnSpc>
          <a:spcPct val="90000"/>
        </a:lnSpc>
        <a:spcBef>
          <a:spcPts val="1837"/>
        </a:spcBef>
        <a:buFont typeface="Arial" panose="020B0604020202020204" pitchFamily="34" charset="0"/>
        <a:buChar char="•"/>
        <a:defRPr kumimoji="1" sz="5144" kern="1200">
          <a:solidFill>
            <a:schemeClr val="tx1"/>
          </a:solidFill>
          <a:latin typeface="+mn-lt"/>
          <a:ea typeface="+mn-ea"/>
          <a:cs typeface="+mn-cs"/>
        </a:defRPr>
      </a:lvl1pPr>
      <a:lvl2pPr marL="1259989" indent="-419996" algn="l" defTabSz="1679985" rtl="0" eaLnBrk="1" latinLnBrk="0" hangingPunct="1">
        <a:lnSpc>
          <a:spcPct val="90000"/>
        </a:lnSpc>
        <a:spcBef>
          <a:spcPts val="919"/>
        </a:spcBef>
        <a:buFont typeface="Arial" panose="020B0604020202020204" pitchFamily="34" charset="0"/>
        <a:buChar char="•"/>
        <a:defRPr kumimoji="1" sz="4410" kern="1200">
          <a:solidFill>
            <a:schemeClr val="tx1"/>
          </a:solidFill>
          <a:latin typeface="+mn-lt"/>
          <a:ea typeface="+mn-ea"/>
          <a:cs typeface="+mn-cs"/>
        </a:defRPr>
      </a:lvl2pPr>
      <a:lvl3pPr marL="2099981" indent="-419996" algn="l" defTabSz="1679985" rtl="0" eaLnBrk="1" latinLnBrk="0" hangingPunct="1">
        <a:lnSpc>
          <a:spcPct val="90000"/>
        </a:lnSpc>
        <a:spcBef>
          <a:spcPts val="919"/>
        </a:spcBef>
        <a:buFont typeface="Arial" panose="020B0604020202020204" pitchFamily="34" charset="0"/>
        <a:buChar char="•"/>
        <a:defRPr kumimoji="1" sz="3675" kern="1200">
          <a:solidFill>
            <a:schemeClr val="tx1"/>
          </a:solidFill>
          <a:latin typeface="+mn-lt"/>
          <a:ea typeface="+mn-ea"/>
          <a:cs typeface="+mn-cs"/>
        </a:defRPr>
      </a:lvl3pPr>
      <a:lvl4pPr marL="2939974"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4pPr>
      <a:lvl5pPr marL="3779967"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5pPr>
      <a:lvl6pPr marL="4619959"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6pPr>
      <a:lvl7pPr marL="5459952"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7pPr>
      <a:lvl8pPr marL="6299944"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8pPr>
      <a:lvl9pPr marL="7139937" indent="-419996" algn="l" defTabSz="1679985" rtl="0" eaLnBrk="1" latinLnBrk="0" hangingPunct="1">
        <a:lnSpc>
          <a:spcPct val="90000"/>
        </a:lnSpc>
        <a:spcBef>
          <a:spcPts val="919"/>
        </a:spcBef>
        <a:buFont typeface="Arial" panose="020B0604020202020204" pitchFamily="34" charset="0"/>
        <a:buChar char="•"/>
        <a:defRPr kumimoji="1" sz="3307" kern="1200">
          <a:solidFill>
            <a:schemeClr val="tx1"/>
          </a:solidFill>
          <a:latin typeface="+mn-lt"/>
          <a:ea typeface="+mn-ea"/>
          <a:cs typeface="+mn-cs"/>
        </a:defRPr>
      </a:lvl9pPr>
    </p:bodyStyle>
    <p:otherStyle>
      <a:defPPr>
        <a:defRPr lang="ja-JP"/>
      </a:defPPr>
      <a:lvl1pPr marL="0" algn="l" defTabSz="1679985" rtl="0" eaLnBrk="1" latinLnBrk="0" hangingPunct="1">
        <a:defRPr kumimoji="1" sz="3307" kern="1200">
          <a:solidFill>
            <a:schemeClr val="tx1"/>
          </a:solidFill>
          <a:latin typeface="+mn-lt"/>
          <a:ea typeface="+mn-ea"/>
          <a:cs typeface="+mn-cs"/>
        </a:defRPr>
      </a:lvl1pPr>
      <a:lvl2pPr marL="839993" algn="l" defTabSz="1679985" rtl="0" eaLnBrk="1" latinLnBrk="0" hangingPunct="1">
        <a:defRPr kumimoji="1" sz="3307" kern="1200">
          <a:solidFill>
            <a:schemeClr val="tx1"/>
          </a:solidFill>
          <a:latin typeface="+mn-lt"/>
          <a:ea typeface="+mn-ea"/>
          <a:cs typeface="+mn-cs"/>
        </a:defRPr>
      </a:lvl2pPr>
      <a:lvl3pPr marL="1679985" algn="l" defTabSz="1679985" rtl="0" eaLnBrk="1" latinLnBrk="0" hangingPunct="1">
        <a:defRPr kumimoji="1" sz="3307" kern="1200">
          <a:solidFill>
            <a:schemeClr val="tx1"/>
          </a:solidFill>
          <a:latin typeface="+mn-lt"/>
          <a:ea typeface="+mn-ea"/>
          <a:cs typeface="+mn-cs"/>
        </a:defRPr>
      </a:lvl3pPr>
      <a:lvl4pPr marL="2519978" algn="l" defTabSz="1679985" rtl="0" eaLnBrk="1" latinLnBrk="0" hangingPunct="1">
        <a:defRPr kumimoji="1" sz="3307" kern="1200">
          <a:solidFill>
            <a:schemeClr val="tx1"/>
          </a:solidFill>
          <a:latin typeface="+mn-lt"/>
          <a:ea typeface="+mn-ea"/>
          <a:cs typeface="+mn-cs"/>
        </a:defRPr>
      </a:lvl4pPr>
      <a:lvl5pPr marL="3359970" algn="l" defTabSz="1679985" rtl="0" eaLnBrk="1" latinLnBrk="0" hangingPunct="1">
        <a:defRPr kumimoji="1" sz="3307" kern="1200">
          <a:solidFill>
            <a:schemeClr val="tx1"/>
          </a:solidFill>
          <a:latin typeface="+mn-lt"/>
          <a:ea typeface="+mn-ea"/>
          <a:cs typeface="+mn-cs"/>
        </a:defRPr>
      </a:lvl5pPr>
      <a:lvl6pPr marL="4199963" algn="l" defTabSz="1679985" rtl="0" eaLnBrk="1" latinLnBrk="0" hangingPunct="1">
        <a:defRPr kumimoji="1" sz="3307" kern="1200">
          <a:solidFill>
            <a:schemeClr val="tx1"/>
          </a:solidFill>
          <a:latin typeface="+mn-lt"/>
          <a:ea typeface="+mn-ea"/>
          <a:cs typeface="+mn-cs"/>
        </a:defRPr>
      </a:lvl6pPr>
      <a:lvl7pPr marL="5039955" algn="l" defTabSz="1679985" rtl="0" eaLnBrk="1" latinLnBrk="0" hangingPunct="1">
        <a:defRPr kumimoji="1" sz="3307" kern="1200">
          <a:solidFill>
            <a:schemeClr val="tx1"/>
          </a:solidFill>
          <a:latin typeface="+mn-lt"/>
          <a:ea typeface="+mn-ea"/>
          <a:cs typeface="+mn-cs"/>
        </a:defRPr>
      </a:lvl7pPr>
      <a:lvl8pPr marL="5879948" algn="l" defTabSz="1679985" rtl="0" eaLnBrk="1" latinLnBrk="0" hangingPunct="1">
        <a:defRPr kumimoji="1" sz="3307" kern="1200">
          <a:solidFill>
            <a:schemeClr val="tx1"/>
          </a:solidFill>
          <a:latin typeface="+mn-lt"/>
          <a:ea typeface="+mn-ea"/>
          <a:cs typeface="+mn-cs"/>
        </a:defRPr>
      </a:lvl8pPr>
      <a:lvl9pPr marL="6719941" algn="l" defTabSz="1679985" rtl="0" eaLnBrk="1" latinLnBrk="0" hangingPunct="1">
        <a:defRPr kumimoji="1" sz="330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00767" y="613360"/>
            <a:ext cx="30118705" cy="22267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400767" y="3066796"/>
            <a:ext cx="30118705" cy="73096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400766" y="10677787"/>
            <a:ext cx="7857054" cy="613359"/>
          </a:xfrm>
          <a:prstGeom prst="rect">
            <a:avLst/>
          </a:prstGeom>
        </p:spPr>
        <p:txBody>
          <a:bodyPr vert="horz" lIns="91440" tIns="45720" rIns="91440" bIns="45720" rtlCol="0" anchor="ctr"/>
          <a:lstStyle>
            <a:lvl1pPr algn="l">
              <a:defRPr sz="2016">
                <a:solidFill>
                  <a:schemeClr val="tx1">
                    <a:tint val="75000"/>
                  </a:schemeClr>
                </a:solidFill>
              </a:defRPr>
            </a:lvl1pPr>
          </a:lstStyle>
          <a:p>
            <a:fld id="{61D65814-2647-4A72-962F-2A3764609B02}" type="datetimeFigureOut">
              <a:rPr kumimoji="1" lang="ja-JP" altLang="en-US" smtClean="0"/>
              <a:t>2020/1/27</a:t>
            </a:fld>
            <a:endParaRPr kumimoji="1" lang="ja-JP" altLang="en-US"/>
          </a:p>
        </p:txBody>
      </p:sp>
      <p:sp>
        <p:nvSpPr>
          <p:cNvPr id="5" name="Footer Placeholder 4"/>
          <p:cNvSpPr>
            <a:spLocks noGrp="1"/>
          </p:cNvSpPr>
          <p:nvPr>
            <p:ph type="ftr" sz="quarter" idx="3"/>
          </p:nvPr>
        </p:nvSpPr>
        <p:spPr>
          <a:xfrm>
            <a:off x="11567329" y="10677787"/>
            <a:ext cx="11785580" cy="613359"/>
          </a:xfrm>
          <a:prstGeom prst="rect">
            <a:avLst/>
          </a:prstGeom>
        </p:spPr>
        <p:txBody>
          <a:bodyPr vert="horz" lIns="91440" tIns="45720" rIns="91440" bIns="45720" rtlCol="0" anchor="ctr"/>
          <a:lstStyle>
            <a:lvl1pPr algn="ctr">
              <a:defRPr sz="201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4662418" y="10677787"/>
            <a:ext cx="7857054" cy="613359"/>
          </a:xfrm>
          <a:prstGeom prst="rect">
            <a:avLst/>
          </a:prstGeom>
        </p:spPr>
        <p:txBody>
          <a:bodyPr vert="horz" lIns="91440" tIns="45720" rIns="91440" bIns="45720" rtlCol="0" anchor="ctr"/>
          <a:lstStyle>
            <a:lvl1pPr algn="r">
              <a:defRPr sz="2016">
                <a:solidFill>
                  <a:schemeClr val="tx1">
                    <a:tint val="75000"/>
                  </a:schemeClr>
                </a:solidFill>
              </a:defRPr>
            </a:lvl1pPr>
          </a:lstStyle>
          <a:p>
            <a:fld id="{1E4558D1-EE5E-4456-B865-9FE8837930F2}" type="slidenum">
              <a:rPr kumimoji="1" lang="ja-JP" altLang="en-US" smtClean="0"/>
              <a:t>‹#›</a:t>
            </a:fld>
            <a:endParaRPr kumimoji="1" lang="ja-JP" altLang="en-US"/>
          </a:p>
        </p:txBody>
      </p:sp>
    </p:spTree>
    <p:extLst>
      <p:ext uri="{BB962C8B-B14F-4D97-AF65-F5344CB8AC3E}">
        <p14:creationId xmlns:p14="http://schemas.microsoft.com/office/powerpoint/2010/main" val="3940534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36101" rtl="0" eaLnBrk="1" latinLnBrk="0" hangingPunct="1">
        <a:lnSpc>
          <a:spcPct val="90000"/>
        </a:lnSpc>
        <a:spcBef>
          <a:spcPct val="0"/>
        </a:spcBef>
        <a:buNone/>
        <a:defRPr kumimoji="1" sz="7392" kern="1200">
          <a:solidFill>
            <a:schemeClr val="tx1"/>
          </a:solidFill>
          <a:latin typeface="+mj-lt"/>
          <a:ea typeface="+mj-ea"/>
          <a:cs typeface="+mj-cs"/>
        </a:defRPr>
      </a:lvl1pPr>
    </p:titleStyle>
    <p:bodyStyle>
      <a:lvl1pPr marL="384025" indent="-384025" algn="l" defTabSz="1536101" rtl="0" eaLnBrk="1" latinLnBrk="0" hangingPunct="1">
        <a:lnSpc>
          <a:spcPct val="90000"/>
        </a:lnSpc>
        <a:spcBef>
          <a:spcPts val="1680"/>
        </a:spcBef>
        <a:buFont typeface="Arial" panose="020B0604020202020204" pitchFamily="34" charset="0"/>
        <a:buChar char="•"/>
        <a:defRPr kumimoji="1" sz="4704" kern="1200">
          <a:solidFill>
            <a:schemeClr val="tx1"/>
          </a:solidFill>
          <a:latin typeface="+mn-lt"/>
          <a:ea typeface="+mn-ea"/>
          <a:cs typeface="+mn-cs"/>
        </a:defRPr>
      </a:lvl1pPr>
      <a:lvl2pPr marL="1152075" indent="-384025" algn="l" defTabSz="1536101" rtl="0" eaLnBrk="1" latinLnBrk="0" hangingPunct="1">
        <a:lnSpc>
          <a:spcPct val="90000"/>
        </a:lnSpc>
        <a:spcBef>
          <a:spcPts val="840"/>
        </a:spcBef>
        <a:buFont typeface="Arial" panose="020B0604020202020204" pitchFamily="34" charset="0"/>
        <a:buChar char="•"/>
        <a:defRPr kumimoji="1" sz="4032" kern="1200">
          <a:solidFill>
            <a:schemeClr val="tx1"/>
          </a:solidFill>
          <a:latin typeface="+mn-lt"/>
          <a:ea typeface="+mn-ea"/>
          <a:cs typeface="+mn-cs"/>
        </a:defRPr>
      </a:lvl2pPr>
      <a:lvl3pPr marL="1920126" indent="-384025" algn="l" defTabSz="1536101" rtl="0" eaLnBrk="1" latinLnBrk="0" hangingPunct="1">
        <a:lnSpc>
          <a:spcPct val="90000"/>
        </a:lnSpc>
        <a:spcBef>
          <a:spcPts val="840"/>
        </a:spcBef>
        <a:buFont typeface="Arial" panose="020B0604020202020204" pitchFamily="34" charset="0"/>
        <a:buChar char="•"/>
        <a:defRPr kumimoji="1" sz="3360" kern="1200">
          <a:solidFill>
            <a:schemeClr val="tx1"/>
          </a:solidFill>
          <a:latin typeface="+mn-lt"/>
          <a:ea typeface="+mn-ea"/>
          <a:cs typeface="+mn-cs"/>
        </a:defRPr>
      </a:lvl3pPr>
      <a:lvl4pPr marL="2688176"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4pPr>
      <a:lvl5pPr marL="3456226"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5pPr>
      <a:lvl6pPr marL="422427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6pPr>
      <a:lvl7pPr marL="499232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7pPr>
      <a:lvl8pPr marL="576037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8pPr>
      <a:lvl9pPr marL="6528427" indent="-384025" algn="l" defTabSz="1536101" rtl="0" eaLnBrk="1" latinLnBrk="0" hangingPunct="1">
        <a:lnSpc>
          <a:spcPct val="90000"/>
        </a:lnSpc>
        <a:spcBef>
          <a:spcPts val="840"/>
        </a:spcBef>
        <a:buFont typeface="Arial" panose="020B0604020202020204" pitchFamily="34" charset="0"/>
        <a:buChar char="•"/>
        <a:defRPr kumimoji="1" sz="3024" kern="1200">
          <a:solidFill>
            <a:schemeClr val="tx1"/>
          </a:solidFill>
          <a:latin typeface="+mn-lt"/>
          <a:ea typeface="+mn-ea"/>
          <a:cs typeface="+mn-cs"/>
        </a:defRPr>
      </a:lvl9pPr>
    </p:bodyStyle>
    <p:otherStyle>
      <a:defPPr>
        <a:defRPr lang="en-US"/>
      </a:defPPr>
      <a:lvl1pPr marL="0" algn="l" defTabSz="1536101" rtl="0" eaLnBrk="1" latinLnBrk="0" hangingPunct="1">
        <a:defRPr kumimoji="1" sz="3024" kern="1200">
          <a:solidFill>
            <a:schemeClr val="tx1"/>
          </a:solidFill>
          <a:latin typeface="+mn-lt"/>
          <a:ea typeface="+mn-ea"/>
          <a:cs typeface="+mn-cs"/>
        </a:defRPr>
      </a:lvl1pPr>
      <a:lvl2pPr marL="768050" algn="l" defTabSz="1536101" rtl="0" eaLnBrk="1" latinLnBrk="0" hangingPunct="1">
        <a:defRPr kumimoji="1" sz="3024" kern="1200">
          <a:solidFill>
            <a:schemeClr val="tx1"/>
          </a:solidFill>
          <a:latin typeface="+mn-lt"/>
          <a:ea typeface="+mn-ea"/>
          <a:cs typeface="+mn-cs"/>
        </a:defRPr>
      </a:lvl2pPr>
      <a:lvl3pPr marL="1536101" algn="l" defTabSz="1536101" rtl="0" eaLnBrk="1" latinLnBrk="0" hangingPunct="1">
        <a:defRPr kumimoji="1" sz="3024" kern="1200">
          <a:solidFill>
            <a:schemeClr val="tx1"/>
          </a:solidFill>
          <a:latin typeface="+mn-lt"/>
          <a:ea typeface="+mn-ea"/>
          <a:cs typeface="+mn-cs"/>
        </a:defRPr>
      </a:lvl3pPr>
      <a:lvl4pPr marL="2304151" algn="l" defTabSz="1536101" rtl="0" eaLnBrk="1" latinLnBrk="0" hangingPunct="1">
        <a:defRPr kumimoji="1" sz="3024" kern="1200">
          <a:solidFill>
            <a:schemeClr val="tx1"/>
          </a:solidFill>
          <a:latin typeface="+mn-lt"/>
          <a:ea typeface="+mn-ea"/>
          <a:cs typeface="+mn-cs"/>
        </a:defRPr>
      </a:lvl4pPr>
      <a:lvl5pPr marL="3072201" algn="l" defTabSz="1536101" rtl="0" eaLnBrk="1" latinLnBrk="0" hangingPunct="1">
        <a:defRPr kumimoji="1" sz="3024" kern="1200">
          <a:solidFill>
            <a:schemeClr val="tx1"/>
          </a:solidFill>
          <a:latin typeface="+mn-lt"/>
          <a:ea typeface="+mn-ea"/>
          <a:cs typeface="+mn-cs"/>
        </a:defRPr>
      </a:lvl5pPr>
      <a:lvl6pPr marL="3840251" algn="l" defTabSz="1536101" rtl="0" eaLnBrk="1" latinLnBrk="0" hangingPunct="1">
        <a:defRPr kumimoji="1" sz="3024" kern="1200">
          <a:solidFill>
            <a:schemeClr val="tx1"/>
          </a:solidFill>
          <a:latin typeface="+mn-lt"/>
          <a:ea typeface="+mn-ea"/>
          <a:cs typeface="+mn-cs"/>
        </a:defRPr>
      </a:lvl6pPr>
      <a:lvl7pPr marL="4608302" algn="l" defTabSz="1536101" rtl="0" eaLnBrk="1" latinLnBrk="0" hangingPunct="1">
        <a:defRPr kumimoji="1" sz="3024" kern="1200">
          <a:solidFill>
            <a:schemeClr val="tx1"/>
          </a:solidFill>
          <a:latin typeface="+mn-lt"/>
          <a:ea typeface="+mn-ea"/>
          <a:cs typeface="+mn-cs"/>
        </a:defRPr>
      </a:lvl7pPr>
      <a:lvl8pPr marL="5376352" algn="l" defTabSz="1536101" rtl="0" eaLnBrk="1" latinLnBrk="0" hangingPunct="1">
        <a:defRPr kumimoji="1" sz="3024" kern="1200">
          <a:solidFill>
            <a:schemeClr val="tx1"/>
          </a:solidFill>
          <a:latin typeface="+mn-lt"/>
          <a:ea typeface="+mn-ea"/>
          <a:cs typeface="+mn-cs"/>
        </a:defRPr>
      </a:lvl8pPr>
      <a:lvl9pPr marL="6144402" algn="l" defTabSz="1536101" rtl="0" eaLnBrk="1" latinLnBrk="0" hangingPunct="1">
        <a:defRPr kumimoji="1" sz="30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826097" y="374452"/>
            <a:ext cx="19319981" cy="1845586"/>
          </a:xfrm>
        </p:spPr>
        <p:txBody>
          <a:bodyPr>
            <a:normAutofit/>
          </a:bodyPr>
          <a:lstStyle/>
          <a:p>
            <a:pPr algn="ctr"/>
            <a:r>
              <a:rPr lang="ja-JP" altLang="en-US" sz="8000" b="1" dirty="0">
                <a:latin typeface="游ゴシック Medium" panose="020B0500000000000000" pitchFamily="50" charset="-128"/>
                <a:ea typeface="游ゴシック Medium" panose="020B0500000000000000" pitchFamily="50" charset="-128"/>
              </a:rPr>
              <a:t>研究室紹介</a:t>
            </a:r>
            <a:endParaRPr kumimoji="1" lang="ja-JP" altLang="en-US" sz="8000" b="1"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a:extLst>
              <a:ext uri="{FF2B5EF4-FFF2-40B4-BE49-F238E27FC236}">
                <a16:creationId xmlns:a16="http://schemas.microsoft.com/office/drawing/2014/main" id="{A4579E4E-C7CC-497C-B4BC-DBF7FD448BFA}"/>
              </a:ext>
            </a:extLst>
          </p:cNvPr>
          <p:cNvSpPr>
            <a:spLocks noGrp="1"/>
          </p:cNvSpPr>
          <p:nvPr>
            <p:ph idx="1"/>
          </p:nvPr>
        </p:nvSpPr>
        <p:spPr/>
        <p:txBody>
          <a:bodyPr>
            <a:normAutofit/>
          </a:bodyPr>
          <a:lstStyle/>
          <a:p>
            <a:endParaRPr lang="ja-JP" altLang="en-US" sz="5400" dirty="0"/>
          </a:p>
        </p:txBody>
      </p:sp>
    </p:spTree>
    <p:extLst>
      <p:ext uri="{BB962C8B-B14F-4D97-AF65-F5344CB8AC3E}">
        <p14:creationId xmlns:p14="http://schemas.microsoft.com/office/powerpoint/2010/main" val="11599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060861" y="342049"/>
            <a:ext cx="20798516" cy="1650807"/>
          </a:xfrm>
        </p:spPr>
        <p:txBody>
          <a:bodyPr>
            <a:normAutofit fontScale="90000"/>
          </a:bodyPr>
          <a:lstStyle/>
          <a:p>
            <a:pPr algn="ctr"/>
            <a:r>
              <a:rPr lang="ja-JP" altLang="en-US" sz="8000" b="1" dirty="0">
                <a:latin typeface="游ゴシック Medium" panose="020B0500000000000000" pitchFamily="50" charset="-128"/>
                <a:ea typeface="游ゴシック Medium" panose="020B0500000000000000" pitchFamily="50" charset="-128"/>
              </a:rPr>
              <a:t>深層学習</a:t>
            </a:r>
            <a:r>
              <a:rPr lang="ja-JP" altLang="en-US" sz="8000" b="1" dirty="0" smtClean="0">
                <a:latin typeface="游ゴシック Medium" panose="020B0500000000000000" pitchFamily="50" charset="-128"/>
                <a:ea typeface="游ゴシック Medium" panose="020B0500000000000000" pitchFamily="50" charset="-128"/>
              </a:rPr>
              <a:t>を</a:t>
            </a:r>
            <a:r>
              <a:rPr lang="ja-JP" altLang="en-US" sz="8000" b="1" dirty="0" smtClean="0">
                <a:latin typeface="游ゴシック Medium" panose="020B0500000000000000" pitchFamily="50" charset="-128"/>
                <a:ea typeface="游ゴシック Medium" panose="020B0500000000000000" pitchFamily="50" charset="-128"/>
              </a:rPr>
              <a:t>用いた</a:t>
            </a:r>
            <a:r>
              <a:rPr lang="en-US" altLang="ja-JP" sz="8000" b="1" dirty="0" smtClean="0">
                <a:latin typeface="游ゴシック Medium" panose="020B0500000000000000" pitchFamily="50" charset="-128"/>
                <a:ea typeface="游ゴシック Medium" panose="020B0500000000000000" pitchFamily="50" charset="-128"/>
              </a:rPr>
              <a:t/>
            </a:r>
            <a:br>
              <a:rPr lang="en-US" altLang="ja-JP" sz="8000" b="1" dirty="0" smtClean="0">
                <a:latin typeface="游ゴシック Medium" panose="020B0500000000000000" pitchFamily="50" charset="-128"/>
                <a:ea typeface="游ゴシック Medium" panose="020B0500000000000000" pitchFamily="50" charset="-128"/>
              </a:rPr>
            </a:br>
            <a:r>
              <a:rPr lang="ja-JP" altLang="en-US" sz="8000" b="1" dirty="0" smtClean="0">
                <a:latin typeface="游ゴシック Medium" panose="020B0500000000000000" pitchFamily="50" charset="-128"/>
                <a:ea typeface="游ゴシック Medium" panose="020B0500000000000000" pitchFamily="50" charset="-128"/>
              </a:rPr>
              <a:t>一般</a:t>
            </a:r>
            <a:r>
              <a:rPr lang="ja-JP" altLang="en-US" sz="8000" b="1" smtClean="0">
                <a:latin typeface="游ゴシック Medium" panose="020B0500000000000000" pitchFamily="50" charset="-128"/>
                <a:ea typeface="游ゴシック Medium" panose="020B0500000000000000" pitchFamily="50" charset="-128"/>
              </a:rPr>
              <a:t>道路</a:t>
            </a:r>
            <a:r>
              <a:rPr lang="ja-JP" altLang="en-US" sz="8000" b="1" smtClean="0">
                <a:latin typeface="游ゴシック Medium" panose="020B0500000000000000" pitchFamily="50" charset="-128"/>
                <a:ea typeface="游ゴシック Medium" panose="020B0500000000000000" pitchFamily="50" charset="-128"/>
              </a:rPr>
              <a:t>のロバストな白線</a:t>
            </a:r>
            <a:r>
              <a:rPr lang="ja-JP" altLang="en-US" sz="8000" b="1" dirty="0" smtClean="0">
                <a:latin typeface="游ゴシック Medium" panose="020B0500000000000000" pitchFamily="50" charset="-128"/>
                <a:ea typeface="游ゴシック Medium" panose="020B0500000000000000" pitchFamily="50" charset="-128"/>
              </a:rPr>
              <a:t>補完</a:t>
            </a:r>
            <a:endParaRPr kumimoji="1" lang="ja-JP" altLang="en-US" sz="8000" b="1"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4"/>
          <p:cNvSpPr>
            <a:spLocks noGrp="1"/>
          </p:cNvSpPr>
          <p:nvPr>
            <p:ph idx="1"/>
          </p:nvPr>
        </p:nvSpPr>
        <p:spPr>
          <a:xfrm>
            <a:off x="882869" y="2580485"/>
            <a:ext cx="33170648" cy="8240861"/>
          </a:xfrm>
        </p:spPr>
        <p:txBody>
          <a:bodyPr>
            <a:normAutofit/>
          </a:bodyPr>
          <a:lstStyle/>
          <a:p>
            <a:pPr marL="0" indent="0">
              <a:buNone/>
            </a:pPr>
            <a:r>
              <a:rPr lang="ja-JP" altLang="en-US" sz="5400" dirty="0"/>
              <a:t>　</a:t>
            </a:r>
            <a:r>
              <a:rPr lang="ja-JP" altLang="en-US" dirty="0"/>
              <a:t>近年高齢者による事故も増え自動運転への期待も高まって</a:t>
            </a:r>
            <a:r>
              <a:rPr lang="ja-JP" altLang="en-US" dirty="0" smtClean="0"/>
              <a:t>いるが</a:t>
            </a:r>
            <a:r>
              <a:rPr lang="en-US" altLang="ja-JP" dirty="0" smtClean="0"/>
              <a:t>,</a:t>
            </a:r>
            <a:r>
              <a:rPr lang="ja-JP" altLang="en-US" dirty="0" smtClean="0"/>
              <a:t>現在研究段階で最も高い精度を出している自動運転車は高精度地図を必要とし</a:t>
            </a:r>
            <a:r>
              <a:rPr lang="en-US" altLang="ja-JP" dirty="0" smtClean="0"/>
              <a:t>,</a:t>
            </a:r>
            <a:r>
              <a:rPr lang="ja-JP" altLang="en-US" dirty="0" smtClean="0"/>
              <a:t>高精度地図が整備されている道路は先進国全体で</a:t>
            </a:r>
            <a:r>
              <a:rPr lang="en-US" altLang="ja-JP" dirty="0" smtClean="0"/>
              <a:t>1%</a:t>
            </a:r>
            <a:r>
              <a:rPr lang="ja-JP" altLang="en-US" dirty="0" err="1" smtClean="0"/>
              <a:t>にも</a:t>
            </a:r>
            <a:r>
              <a:rPr lang="ja-JP" altLang="en-US" dirty="0" smtClean="0"/>
              <a:t>満たない</a:t>
            </a:r>
            <a:r>
              <a:rPr lang="en-US" altLang="ja-JP" dirty="0" smtClean="0"/>
              <a:t>.</a:t>
            </a:r>
            <a:r>
              <a:rPr lang="ja-JP" altLang="en-US" dirty="0"/>
              <a:t> ゆえに</a:t>
            </a:r>
            <a:r>
              <a:rPr lang="en-US" altLang="ja-JP" dirty="0" smtClean="0"/>
              <a:t>,</a:t>
            </a:r>
            <a:r>
              <a:rPr lang="ja-JP" altLang="en-US" dirty="0"/>
              <a:t>完全な自動運転の実現には自車の周りの状況を把握しその情報をもとに適切な進路を選択することが不可欠である</a:t>
            </a:r>
            <a:r>
              <a:rPr lang="en-US" altLang="ja-JP" dirty="0" smtClean="0"/>
              <a:t>.</a:t>
            </a:r>
            <a:r>
              <a:rPr lang="ja-JP" altLang="en-US" dirty="0" smtClean="0"/>
              <a:t>特に路面上の情報を画像などから計測し自車が走行すべき車線を計算することは重要で乗車している人の安全を保証する意味でも非常に重要な意味を持っている</a:t>
            </a:r>
            <a:r>
              <a:rPr lang="en-US" altLang="ja-JP" dirty="0" smtClean="0"/>
              <a:t>.</a:t>
            </a:r>
            <a:r>
              <a:rPr lang="ja-JP" altLang="en-US" dirty="0"/>
              <a:t> しかし</a:t>
            </a:r>
            <a:r>
              <a:rPr lang="en-US" altLang="ja-JP" dirty="0"/>
              <a:t>,</a:t>
            </a:r>
            <a:r>
              <a:rPr lang="ja-JP" altLang="en-US" dirty="0"/>
              <a:t>一般道路は白線が途切れていたりかすれていたりする場所が散見され</a:t>
            </a:r>
            <a:r>
              <a:rPr lang="en-US" altLang="ja-JP" dirty="0" smtClean="0"/>
              <a:t>,</a:t>
            </a:r>
          </a:p>
          <a:p>
            <a:pPr marL="0" indent="0">
              <a:buNone/>
            </a:pPr>
            <a:r>
              <a:rPr lang="ja-JP" altLang="en-US" dirty="0" smtClean="0"/>
              <a:t>これら</a:t>
            </a:r>
            <a:r>
              <a:rPr lang="ja-JP" altLang="en-US" dirty="0"/>
              <a:t>が道路状況を把握することの障害となっている</a:t>
            </a:r>
            <a:r>
              <a:rPr lang="en-US" altLang="ja-JP" dirty="0" smtClean="0"/>
              <a:t>.</a:t>
            </a:r>
            <a:r>
              <a:rPr lang="ja-JP" altLang="en-US" dirty="0"/>
              <a:t> </a:t>
            </a:r>
            <a:r>
              <a:rPr lang="ja-JP" altLang="en-US" dirty="0" smtClean="0"/>
              <a:t>そこで</a:t>
            </a:r>
            <a:r>
              <a:rPr lang="en-US" altLang="ja-JP" dirty="0" smtClean="0"/>
              <a:t>Generative</a:t>
            </a:r>
            <a:r>
              <a:rPr lang="ja-JP" altLang="en-US" dirty="0" smtClean="0"/>
              <a:t> </a:t>
            </a:r>
            <a:r>
              <a:rPr lang="en-US" altLang="ja-JP" dirty="0" smtClean="0"/>
              <a:t>Adversarial</a:t>
            </a:r>
          </a:p>
          <a:p>
            <a:pPr marL="0" indent="0">
              <a:buNone/>
            </a:pPr>
            <a:r>
              <a:rPr lang="ja-JP" altLang="en-US" dirty="0" smtClean="0"/>
              <a:t> </a:t>
            </a:r>
            <a:r>
              <a:rPr lang="en-US" altLang="ja-JP" dirty="0" smtClean="0"/>
              <a:t>Network(GAN)</a:t>
            </a:r>
            <a:r>
              <a:rPr lang="ja-JP" altLang="en-US" dirty="0" smtClean="0"/>
              <a:t>を</a:t>
            </a:r>
            <a:r>
              <a:rPr lang="ja-JP" altLang="en-US" dirty="0"/>
              <a:t>用いて</a:t>
            </a:r>
            <a:r>
              <a:rPr lang="en-US" altLang="ja-JP" dirty="0" smtClean="0"/>
              <a:t>,</a:t>
            </a:r>
            <a:r>
              <a:rPr lang="ja-JP" altLang="en-US" dirty="0" smtClean="0"/>
              <a:t>本来白線があるべき部分にない場合にそこに自動的に白線を</a:t>
            </a:r>
            <a:endParaRPr lang="en-US" altLang="ja-JP" dirty="0" smtClean="0"/>
          </a:p>
          <a:p>
            <a:pPr marL="0" indent="0">
              <a:buNone/>
            </a:pPr>
            <a:r>
              <a:rPr lang="ja-JP" altLang="en-US" dirty="0" smtClean="0"/>
              <a:t>補完する手法を提案する</a:t>
            </a:r>
            <a:r>
              <a:rPr lang="en-US" altLang="ja-JP" smtClean="0"/>
              <a:t>.</a:t>
            </a:r>
            <a:r>
              <a:rPr lang="en-US" altLang="ja-JP" dirty="0"/>
              <a:t/>
            </a:r>
            <a:br>
              <a:rPr lang="en-US" altLang="ja-JP" dirty="0"/>
            </a:br>
            <a:endParaRPr lang="en-US" altLang="ja-JP" dirty="0"/>
          </a:p>
          <a:p>
            <a:pPr marL="0" lvl="1" indent="0">
              <a:buNone/>
            </a:pPr>
            <a:endParaRPr lang="ja-JP" altLang="en-US" sz="5400" dirty="0"/>
          </a:p>
        </p:txBody>
      </p:sp>
      <p:sp>
        <p:nvSpPr>
          <p:cNvPr id="2" name="テキスト ボックス 1">
            <a:extLst>
              <a:ext uri="{FF2B5EF4-FFF2-40B4-BE49-F238E27FC236}">
                <a16:creationId xmlns:a16="http://schemas.microsoft.com/office/drawing/2014/main" id="{3057899E-B5D8-4322-A33C-4E5FA4FB3D0D}"/>
              </a:ext>
            </a:extLst>
          </p:cNvPr>
          <p:cNvSpPr txBox="1"/>
          <p:nvPr/>
        </p:nvSpPr>
        <p:spPr>
          <a:xfrm>
            <a:off x="29556664" y="1564822"/>
            <a:ext cx="4153445" cy="1015663"/>
          </a:xfrm>
          <a:prstGeom prst="rect">
            <a:avLst/>
          </a:prstGeom>
          <a:noFill/>
        </p:spPr>
        <p:txBody>
          <a:bodyPr wrap="square" rtlCol="0">
            <a:spAutoFit/>
          </a:bodyPr>
          <a:lstStyle/>
          <a:p>
            <a:pPr algn="r" defTabSz="810426"/>
            <a:r>
              <a:rPr lang="ja-JP" altLang="en-US" sz="6000" b="1" dirty="0">
                <a:solidFill>
                  <a:prstClr val="black"/>
                </a:solidFill>
                <a:latin typeface="游ゴシック Medium" panose="020B0500000000000000" pitchFamily="50" charset="-128"/>
                <a:ea typeface="游ゴシック Medium" panose="020B0500000000000000" pitchFamily="50" charset="-128"/>
              </a:rPr>
              <a:t>小松耀人</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2751" y="5240871"/>
            <a:ext cx="9810766" cy="5280500"/>
          </a:xfrm>
          <a:prstGeom prst="rect">
            <a:avLst/>
          </a:prstGeom>
        </p:spPr>
      </p:pic>
    </p:spTree>
    <p:extLst>
      <p:ext uri="{BB962C8B-B14F-4D97-AF65-F5344CB8AC3E}">
        <p14:creationId xmlns:p14="http://schemas.microsoft.com/office/powerpoint/2010/main" val="2503316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8</Words>
  <Application>Microsoft Office PowerPoint</Application>
  <PresentationFormat>ユーザー設定</PresentationFormat>
  <Paragraphs>7</Paragraphs>
  <Slides>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vt:i4>
      </vt:variant>
    </vt:vector>
  </HeadingPairs>
  <TitlesOfParts>
    <vt:vector size="10" baseType="lpstr">
      <vt:lpstr>游ゴシック</vt:lpstr>
      <vt:lpstr>游ゴシック Light</vt:lpstr>
      <vt:lpstr>游ゴシック Medium</vt:lpstr>
      <vt:lpstr>Arial</vt:lpstr>
      <vt:lpstr>Calibri</vt:lpstr>
      <vt:lpstr>Calibri Light</vt:lpstr>
      <vt:lpstr>Office テーマ</vt:lpstr>
      <vt:lpstr>1_Office テーマ</vt:lpstr>
      <vt:lpstr>研究室紹介</vt:lpstr>
      <vt:lpstr>深層学習を用いた 一般道路のロバストな白線補完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メッセージング・ネットワークを用いた マルチフォーマット情報基盤</dc:title>
  <dc:creator>csel202l</dc:creator>
  <cp:lastModifiedBy>Windows ユーザー</cp:lastModifiedBy>
  <cp:revision>15</cp:revision>
  <dcterms:created xsi:type="dcterms:W3CDTF">2019-02-01T09:35:30Z</dcterms:created>
  <dcterms:modified xsi:type="dcterms:W3CDTF">2020-01-27T04:48:40Z</dcterms:modified>
</cp:coreProperties>
</file>