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8"/>
  </p:notesMasterIdLst>
  <p:handoutMasterIdLst>
    <p:handoutMasterId r:id="rId9"/>
  </p:handoutMasterIdLst>
  <p:sldIdLst>
    <p:sldId id="272" r:id="rId3"/>
    <p:sldId id="259" r:id="rId4"/>
    <p:sldId id="277" r:id="rId5"/>
    <p:sldId id="278" r:id="rId6"/>
    <p:sldId id="279" r:id="rId7"/>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7"/>
            <p14:sldId id="278"/>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varScale="1">
        <p:scale>
          <a:sx n="72" d="100"/>
          <a:sy n="72" d="100"/>
        </p:scale>
        <p:origin x="936"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endParaRPr lang="en-US" altLang="ja-JP" sz="1947" b="1" dirty="0">
              <a:solidFill>
                <a:srgbClr val="FF0000"/>
              </a:solidFill>
            </a:endParaRPr>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604595"/>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73490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739023"/>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2946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378547"/>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69885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195550"/>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73028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64060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73028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73027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320252" y="1362087"/>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Tree>
    <p:extLst>
      <p:ext uri="{BB962C8B-B14F-4D97-AF65-F5344CB8AC3E}">
        <p14:creationId xmlns:p14="http://schemas.microsoft.com/office/powerpoint/2010/main" val="337783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16230" y="1203617"/>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73617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728475"/>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720781"/>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62701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585529" y="1362855"/>
            <a:ext cx="1395612"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４</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工夫点</a:t>
            </a:r>
            <a:endPar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1793</TotalTime>
  <Words>295</Words>
  <Application>Microsoft Office PowerPoint</Application>
  <PresentationFormat>A3 297x420 mm</PresentationFormat>
  <Paragraphs>52</Paragraphs>
  <Slides>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5</vt:i4>
      </vt:variant>
    </vt:vector>
  </HeadingPairs>
  <TitlesOfParts>
    <vt:vector size="14"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207</cp:revision>
  <cp:lastPrinted>2018-04-01T05:10:42Z</cp:lastPrinted>
  <dcterms:created xsi:type="dcterms:W3CDTF">2002-02-28T07:41:56Z</dcterms:created>
  <dcterms:modified xsi:type="dcterms:W3CDTF">2019-08-16T09:46:18Z</dcterms:modified>
</cp:coreProperties>
</file>