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8"/>
  </p:notesMasterIdLst>
  <p:handoutMasterIdLst>
    <p:handoutMasterId r:id="rId9"/>
  </p:handoutMasterIdLst>
  <p:sldIdLst>
    <p:sldId id="272" r:id="rId3"/>
    <p:sldId id="259" r:id="rId4"/>
    <p:sldId id="273" r:id="rId5"/>
    <p:sldId id="274" r:id="rId6"/>
    <p:sldId id="275" r:id="rId7"/>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59"/>
            <p14:sldId id="273"/>
            <p14:sldId id="274"/>
            <p14:sldId id="275"/>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33" autoAdjust="0"/>
    <p:restoredTop sz="94660"/>
  </p:normalViewPr>
  <p:slideViewPr>
    <p:cSldViewPr showGuides="1">
      <p:cViewPr>
        <p:scale>
          <a:sx n="170" d="100"/>
          <a:sy n="170" d="100"/>
        </p:scale>
        <p:origin x="80" y="-208"/>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XXX</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1947" b="1" dirty="0">
                <a:solidFill>
                  <a:srgbClr val="FF0000"/>
                </a:solidFill>
              </a:rPr>
              <a:t>モデルの概要</a:t>
            </a:r>
            <a:endParaRPr lang="en-US" altLang="ja-JP" sz="1947" b="1" dirty="0">
              <a:solidFill>
                <a:srgbClr val="FF0000"/>
              </a:solidFill>
            </a:endParaRPr>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573020" y="479951"/>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042834" y="48556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555324" y="479872"/>
            <a:ext cx="2477324" cy="1368400"/>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42212" y="480120"/>
            <a:ext cx="2520000" cy="1224384"/>
          </a:xfrm>
          <a:prstGeom prst="roundRect">
            <a:avLst>
              <a:gd name="adj" fmla="val 13842"/>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30356" y="1182880"/>
            <a:ext cx="12744000" cy="8352000"/>
          </a:xfrm>
          <a:prstGeom prst="rect">
            <a:avLst/>
          </a:prstGeom>
          <a:ln w="28575">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24058" y="615933"/>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791847" y="657854"/>
            <a:ext cx="2361792"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13578" y="642465"/>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056984" y="642465"/>
            <a:ext cx="2376544"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42212" y="1166652"/>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224058" y="1320622"/>
            <a:ext cx="1935588" cy="400110"/>
          </a:xfrm>
          <a:prstGeom prst="rect">
            <a:avLst/>
          </a:prstGeom>
          <a:noFill/>
        </p:spPr>
        <p:txBody>
          <a:bodyPr wrap="square" rtlCol="0">
            <a:spAutoFit/>
          </a:bodyPr>
          <a:lstStyle/>
          <a:p>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１</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機能モデル</a:t>
            </a: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552648" y="479950"/>
            <a:ext cx="2520000" cy="864263"/>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032648" y="479872"/>
            <a:ext cx="2520000" cy="864342"/>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35324" y="479870"/>
            <a:ext cx="2477324" cy="864343"/>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512648" y="479870"/>
            <a:ext cx="2520000" cy="1224384"/>
          </a:xfrm>
          <a:prstGeom prst="roundRect">
            <a:avLst>
              <a:gd name="adj" fmla="val 13842"/>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42230" y="1215512"/>
            <a:ext cx="12744000" cy="8352000"/>
          </a:xfrm>
          <a:prstGeom prst="rect">
            <a:avLst/>
          </a:prstGeom>
          <a:ln w="28575">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2" name="図 1">
            <a:extLst>
              <a:ext uri="{FF2B5EF4-FFF2-40B4-BE49-F238E27FC236}">
                <a16:creationId xmlns:a16="http://schemas.microsoft.com/office/drawing/2014/main" id="{4C334034-45FE-45AC-9E58-8767281E2525}"/>
              </a:ext>
            </a:extLst>
          </p:cNvPr>
          <p:cNvPicPr>
            <a:picLocks noChangeAspect="1"/>
          </p:cNvPicPr>
          <p:nvPr/>
        </p:nvPicPr>
        <p:blipFill>
          <a:blip r:embed="rId2"/>
          <a:stretch>
            <a:fillRect/>
          </a:stretch>
        </p:blipFill>
        <p:spPr>
          <a:xfrm>
            <a:off x="136104" y="606885"/>
            <a:ext cx="2889754" cy="591363"/>
          </a:xfrm>
          <a:prstGeom prst="rect">
            <a:avLst/>
          </a:prstGeom>
        </p:spPr>
      </p:pic>
      <p:pic>
        <p:nvPicPr>
          <p:cNvPr id="3" name="図 2">
            <a:extLst>
              <a:ext uri="{FF2B5EF4-FFF2-40B4-BE49-F238E27FC236}">
                <a16:creationId xmlns:a16="http://schemas.microsoft.com/office/drawing/2014/main" id="{C88DE9E1-D0B5-4738-8ED7-7B937BAE304E}"/>
              </a:ext>
            </a:extLst>
          </p:cNvPr>
          <p:cNvPicPr>
            <a:picLocks noChangeAspect="1"/>
          </p:cNvPicPr>
          <p:nvPr/>
        </p:nvPicPr>
        <p:blipFill>
          <a:blip r:embed="rId3"/>
          <a:stretch>
            <a:fillRect/>
          </a:stretch>
        </p:blipFill>
        <p:spPr>
          <a:xfrm>
            <a:off x="4989972" y="606884"/>
            <a:ext cx="2883658" cy="591363"/>
          </a:xfrm>
          <a:prstGeom prst="rect">
            <a:avLst/>
          </a:prstGeom>
        </p:spPr>
      </p:pic>
      <p:pic>
        <p:nvPicPr>
          <p:cNvPr id="4" name="図 3">
            <a:extLst>
              <a:ext uri="{FF2B5EF4-FFF2-40B4-BE49-F238E27FC236}">
                <a16:creationId xmlns:a16="http://schemas.microsoft.com/office/drawing/2014/main" id="{739A8DFC-0EA6-4059-A927-A7100D7020D6}"/>
              </a:ext>
            </a:extLst>
          </p:cNvPr>
          <p:cNvPicPr>
            <a:picLocks noChangeAspect="1"/>
          </p:cNvPicPr>
          <p:nvPr/>
        </p:nvPicPr>
        <p:blipFill>
          <a:blip r:embed="rId4"/>
          <a:stretch>
            <a:fillRect/>
          </a:stretch>
        </p:blipFill>
        <p:spPr>
          <a:xfrm>
            <a:off x="7887148" y="544818"/>
            <a:ext cx="2456901" cy="591363"/>
          </a:xfrm>
          <a:prstGeom prst="rect">
            <a:avLst/>
          </a:prstGeom>
        </p:spPr>
      </p:pic>
      <p:sp>
        <p:nvSpPr>
          <p:cNvPr id="16" name="テキスト ボックス 15">
            <a:extLst>
              <a:ext uri="{FF2B5EF4-FFF2-40B4-BE49-F238E27FC236}">
                <a16:creationId xmlns:a16="http://schemas.microsoft.com/office/drawing/2014/main" id="{9F7755E9-1B98-4F0D-922D-86D06268E173}"/>
              </a:ext>
            </a:extLst>
          </p:cNvPr>
          <p:cNvSpPr txBox="1"/>
          <p:nvPr/>
        </p:nvSpPr>
        <p:spPr>
          <a:xfrm>
            <a:off x="2791847" y="657854"/>
            <a:ext cx="2361792"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pic>
        <p:nvPicPr>
          <p:cNvPr id="5" name="図 4">
            <a:extLst>
              <a:ext uri="{FF2B5EF4-FFF2-40B4-BE49-F238E27FC236}">
                <a16:creationId xmlns:a16="http://schemas.microsoft.com/office/drawing/2014/main" id="{FC5E6DD6-E95C-410D-8CEC-D6703412E7BC}"/>
              </a:ext>
            </a:extLst>
          </p:cNvPr>
          <p:cNvPicPr>
            <a:picLocks noChangeAspect="1"/>
          </p:cNvPicPr>
          <p:nvPr/>
        </p:nvPicPr>
        <p:blipFill>
          <a:blip r:embed="rId5"/>
          <a:stretch>
            <a:fillRect/>
          </a:stretch>
        </p:blipFill>
        <p:spPr>
          <a:xfrm>
            <a:off x="35324" y="1213951"/>
            <a:ext cx="2341067" cy="719390"/>
          </a:xfrm>
          <a:prstGeom prst="rect">
            <a:avLst/>
          </a:prstGeom>
        </p:spPr>
      </p:pic>
      <p:sp>
        <p:nvSpPr>
          <p:cNvPr id="17" name="テキスト ボックス 16">
            <a:extLst>
              <a:ext uri="{FF2B5EF4-FFF2-40B4-BE49-F238E27FC236}">
                <a16:creationId xmlns:a16="http://schemas.microsoft.com/office/drawing/2014/main" id="{61C72F02-49BC-4A14-82D9-E7728CD3CBCF}"/>
              </a:ext>
            </a:extLst>
          </p:cNvPr>
          <p:cNvSpPr txBox="1"/>
          <p:nvPr/>
        </p:nvSpPr>
        <p:spPr>
          <a:xfrm>
            <a:off x="238063" y="1373591"/>
            <a:ext cx="193558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２</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構造</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モデル</a:t>
            </a:r>
          </a:p>
        </p:txBody>
      </p:sp>
    </p:spTree>
    <p:extLst>
      <p:ext uri="{BB962C8B-B14F-4D97-AF65-F5344CB8AC3E}">
        <p14:creationId xmlns:p14="http://schemas.microsoft.com/office/powerpoint/2010/main" val="346643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546124" y="479869"/>
            <a:ext cx="2520000" cy="864263"/>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2506124" y="479871"/>
            <a:ext cx="2520000" cy="864342"/>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8800" y="479870"/>
            <a:ext cx="2477324" cy="864343"/>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026124" y="479870"/>
            <a:ext cx="2520000" cy="1224384"/>
          </a:xfrm>
          <a:prstGeom prst="roundRect">
            <a:avLst>
              <a:gd name="adj" fmla="val 13842"/>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28800" y="1212914"/>
            <a:ext cx="12744000" cy="8352000"/>
          </a:xfrm>
          <a:prstGeom prst="rect">
            <a:avLst/>
          </a:prstGeom>
          <a:ln w="28575">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2" name="図 1">
            <a:extLst>
              <a:ext uri="{FF2B5EF4-FFF2-40B4-BE49-F238E27FC236}">
                <a16:creationId xmlns:a16="http://schemas.microsoft.com/office/drawing/2014/main" id="{2F69475D-2111-4AE0-9747-B7C83907DE3B}"/>
              </a:ext>
            </a:extLst>
          </p:cNvPr>
          <p:cNvPicPr>
            <a:picLocks noChangeAspect="1"/>
          </p:cNvPicPr>
          <p:nvPr/>
        </p:nvPicPr>
        <p:blipFill>
          <a:blip r:embed="rId2"/>
          <a:stretch>
            <a:fillRect/>
          </a:stretch>
        </p:blipFill>
        <p:spPr>
          <a:xfrm>
            <a:off x="136104" y="599825"/>
            <a:ext cx="2889754" cy="591363"/>
          </a:xfrm>
          <a:prstGeom prst="rect">
            <a:avLst/>
          </a:prstGeom>
        </p:spPr>
      </p:pic>
      <p:pic>
        <p:nvPicPr>
          <p:cNvPr id="3" name="図 2">
            <a:extLst>
              <a:ext uri="{FF2B5EF4-FFF2-40B4-BE49-F238E27FC236}">
                <a16:creationId xmlns:a16="http://schemas.microsoft.com/office/drawing/2014/main" id="{545D19C6-5CC5-4D09-90A3-88F63756126B}"/>
              </a:ext>
            </a:extLst>
          </p:cNvPr>
          <p:cNvPicPr>
            <a:picLocks noChangeAspect="1"/>
          </p:cNvPicPr>
          <p:nvPr/>
        </p:nvPicPr>
        <p:blipFill>
          <a:blip r:embed="rId3"/>
          <a:stretch>
            <a:fillRect/>
          </a:stretch>
        </p:blipFill>
        <p:spPr>
          <a:xfrm>
            <a:off x="2658227" y="569664"/>
            <a:ext cx="2438611" cy="591363"/>
          </a:xfrm>
          <a:prstGeom prst="rect">
            <a:avLst/>
          </a:prstGeom>
        </p:spPr>
      </p:pic>
      <p:pic>
        <p:nvPicPr>
          <p:cNvPr id="5" name="図 4">
            <a:extLst>
              <a:ext uri="{FF2B5EF4-FFF2-40B4-BE49-F238E27FC236}">
                <a16:creationId xmlns:a16="http://schemas.microsoft.com/office/drawing/2014/main" id="{E12E1B35-94ED-4771-8E59-59D74E3E8503}"/>
              </a:ext>
            </a:extLst>
          </p:cNvPr>
          <p:cNvPicPr>
            <a:picLocks noChangeAspect="1"/>
          </p:cNvPicPr>
          <p:nvPr/>
        </p:nvPicPr>
        <p:blipFill>
          <a:blip r:embed="rId4"/>
          <a:stretch>
            <a:fillRect/>
          </a:stretch>
        </p:blipFill>
        <p:spPr>
          <a:xfrm>
            <a:off x="7912968" y="550629"/>
            <a:ext cx="2456901" cy="591363"/>
          </a:xfrm>
          <a:prstGeom prst="rect">
            <a:avLst/>
          </a:prstGeom>
        </p:spPr>
      </p:pic>
      <p:sp>
        <p:nvSpPr>
          <p:cNvPr id="18" name="テキスト ボックス 17">
            <a:extLst>
              <a:ext uri="{FF2B5EF4-FFF2-40B4-BE49-F238E27FC236}">
                <a16:creationId xmlns:a16="http://schemas.microsoft.com/office/drawing/2014/main" id="{6C2F628A-2471-46A4-985E-8D71A48D31B9}"/>
              </a:ext>
            </a:extLst>
          </p:cNvPr>
          <p:cNvSpPr txBox="1"/>
          <p:nvPr/>
        </p:nvSpPr>
        <p:spPr>
          <a:xfrm>
            <a:off x="5013578" y="642465"/>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pic>
        <p:nvPicPr>
          <p:cNvPr id="6" name="図 5">
            <a:extLst>
              <a:ext uri="{FF2B5EF4-FFF2-40B4-BE49-F238E27FC236}">
                <a16:creationId xmlns:a16="http://schemas.microsoft.com/office/drawing/2014/main" id="{2AEDB2C4-DFCA-4716-8E25-385817B3325A}"/>
              </a:ext>
            </a:extLst>
          </p:cNvPr>
          <p:cNvPicPr>
            <a:picLocks noChangeAspect="1"/>
          </p:cNvPicPr>
          <p:nvPr/>
        </p:nvPicPr>
        <p:blipFill>
          <a:blip r:embed="rId5"/>
          <a:stretch>
            <a:fillRect/>
          </a:stretch>
        </p:blipFill>
        <p:spPr>
          <a:xfrm>
            <a:off x="28800" y="1221349"/>
            <a:ext cx="2341067" cy="719390"/>
          </a:xfrm>
          <a:prstGeom prst="rect">
            <a:avLst/>
          </a:prstGeom>
        </p:spPr>
      </p:pic>
      <p:sp>
        <p:nvSpPr>
          <p:cNvPr id="19" name="テキスト ボックス 18">
            <a:extLst>
              <a:ext uri="{FF2B5EF4-FFF2-40B4-BE49-F238E27FC236}">
                <a16:creationId xmlns:a16="http://schemas.microsoft.com/office/drawing/2014/main" id="{3B6159A1-F343-4748-8F34-3E3DBE64EB8B}"/>
              </a:ext>
            </a:extLst>
          </p:cNvPr>
          <p:cNvSpPr txBox="1"/>
          <p:nvPr/>
        </p:nvSpPr>
        <p:spPr>
          <a:xfrm>
            <a:off x="64020" y="1396378"/>
            <a:ext cx="2255352" cy="369332"/>
          </a:xfrm>
          <a:prstGeom prst="rect">
            <a:avLst/>
          </a:prstGeom>
          <a:noFill/>
        </p:spPr>
        <p:txBody>
          <a:bodyPr wrap="square" rtlCol="0">
            <a:spAutoFit/>
          </a:bodyPr>
          <a:lstStyle/>
          <a:p>
            <a:r>
              <a:rPr lang="ja-JP" altLang="en-US" sz="1800" dirty="0">
                <a:solidFill>
                  <a:schemeClr val="bg1"/>
                </a:solidFill>
                <a:latin typeface="HG創英角ｺﾞｼｯｸUB" panose="020B0909000000000000" pitchFamily="49" charset="-128"/>
                <a:ea typeface="HG創英角ｺﾞｼｯｸUB" panose="020B0909000000000000" pitchFamily="49" charset="-128"/>
              </a:rPr>
              <a:t>３</a:t>
            </a:r>
            <a:r>
              <a:rPr kumimoji="1" lang="en-US" altLang="ja-JP" sz="18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1800" dirty="0">
                <a:solidFill>
                  <a:schemeClr val="bg1"/>
                </a:solidFill>
                <a:latin typeface="HG創英角ｺﾞｼｯｸUB" panose="020B0909000000000000" pitchFamily="49" charset="-128"/>
                <a:ea typeface="HG創英角ｺﾞｼｯｸUB" panose="020B0909000000000000" pitchFamily="49" charset="-128"/>
              </a:rPr>
              <a:t>振る舞い</a:t>
            </a:r>
            <a:r>
              <a:rPr kumimoji="1" lang="ja-JP" altLang="en-US" sz="1800" dirty="0">
                <a:solidFill>
                  <a:schemeClr val="bg1"/>
                </a:solidFill>
                <a:latin typeface="HG創英角ｺﾞｼｯｸUB" panose="020B0909000000000000" pitchFamily="49" charset="-128"/>
                <a:ea typeface="HG創英角ｺﾞｼｯｸUB" panose="020B0909000000000000" pitchFamily="49" charset="-128"/>
              </a:rPr>
              <a:t>モデル</a:t>
            </a:r>
          </a:p>
        </p:txBody>
      </p:sp>
    </p:spTree>
    <p:extLst>
      <p:ext uri="{BB962C8B-B14F-4D97-AF65-F5344CB8AC3E}">
        <p14:creationId xmlns:p14="http://schemas.microsoft.com/office/powerpoint/2010/main" val="342522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5026124" y="479870"/>
            <a:ext cx="2520000" cy="864263"/>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2506124" y="479871"/>
            <a:ext cx="2520000" cy="864342"/>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8800" y="479870"/>
            <a:ext cx="2477324" cy="864343"/>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546124" y="479870"/>
            <a:ext cx="2520000" cy="1224384"/>
          </a:xfrm>
          <a:prstGeom prst="roundRect">
            <a:avLst>
              <a:gd name="adj" fmla="val 13842"/>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28800" y="1182673"/>
            <a:ext cx="12744000" cy="8352000"/>
          </a:xfrm>
          <a:prstGeom prst="rect">
            <a:avLst/>
          </a:prstGeom>
          <a:ln w="28575">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738BD554-3591-448A-8FA5-908603F1A97E}"/>
              </a:ext>
            </a:extLst>
          </p:cNvPr>
          <p:cNvSpPr txBox="1"/>
          <p:nvPr/>
        </p:nvSpPr>
        <p:spPr>
          <a:xfrm>
            <a:off x="208112" y="608308"/>
            <a:ext cx="2808312"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40000"/>
                    <a:lumOff val="6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40000"/>
                    <a:lumOff val="6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40000"/>
                    <a:lumOff val="6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40000"/>
                  <a:lumOff val="60000"/>
                </a:schemeClr>
              </a:solidFill>
              <a:latin typeface="HG創英角ｺﾞｼｯｸUB" panose="020B0909000000000000" pitchFamily="49" charset="-128"/>
              <a:ea typeface="HG創英角ｺﾞｼｯｸUB" panose="020B0909000000000000" pitchFamily="49" charset="-128"/>
            </a:endParaRPr>
          </a:p>
        </p:txBody>
      </p:sp>
      <p:pic>
        <p:nvPicPr>
          <p:cNvPr id="2" name="図 1">
            <a:extLst>
              <a:ext uri="{FF2B5EF4-FFF2-40B4-BE49-F238E27FC236}">
                <a16:creationId xmlns:a16="http://schemas.microsoft.com/office/drawing/2014/main" id="{9BA4EDEA-D1FE-4FB6-BCD0-DCD4AD46D7CD}"/>
              </a:ext>
            </a:extLst>
          </p:cNvPr>
          <p:cNvPicPr>
            <a:picLocks noChangeAspect="1"/>
          </p:cNvPicPr>
          <p:nvPr/>
        </p:nvPicPr>
        <p:blipFill>
          <a:blip r:embed="rId2"/>
          <a:stretch>
            <a:fillRect/>
          </a:stretch>
        </p:blipFill>
        <p:spPr>
          <a:xfrm>
            <a:off x="2640156" y="544397"/>
            <a:ext cx="2438611" cy="591363"/>
          </a:xfrm>
          <a:prstGeom prst="rect">
            <a:avLst/>
          </a:prstGeom>
        </p:spPr>
      </p:pic>
      <p:pic>
        <p:nvPicPr>
          <p:cNvPr id="9" name="図 8">
            <a:extLst>
              <a:ext uri="{FF2B5EF4-FFF2-40B4-BE49-F238E27FC236}">
                <a16:creationId xmlns:a16="http://schemas.microsoft.com/office/drawing/2014/main" id="{899F338E-8D01-467C-9929-692BF549777D}"/>
              </a:ext>
            </a:extLst>
          </p:cNvPr>
          <p:cNvPicPr>
            <a:picLocks noChangeAspect="1"/>
          </p:cNvPicPr>
          <p:nvPr/>
        </p:nvPicPr>
        <p:blipFill>
          <a:blip r:embed="rId3"/>
          <a:stretch>
            <a:fillRect/>
          </a:stretch>
        </p:blipFill>
        <p:spPr>
          <a:xfrm>
            <a:off x="4928343" y="597033"/>
            <a:ext cx="2883658" cy="591363"/>
          </a:xfrm>
          <a:prstGeom prst="rect">
            <a:avLst/>
          </a:prstGeom>
        </p:spPr>
      </p:pic>
      <p:sp>
        <p:nvSpPr>
          <p:cNvPr id="10" name="テキスト ボックス 9">
            <a:extLst>
              <a:ext uri="{FF2B5EF4-FFF2-40B4-BE49-F238E27FC236}">
                <a16:creationId xmlns:a16="http://schemas.microsoft.com/office/drawing/2014/main" id="{7B288429-499A-45A3-AB73-3A8568D0AB59}"/>
              </a:ext>
            </a:extLst>
          </p:cNvPr>
          <p:cNvSpPr txBox="1"/>
          <p:nvPr/>
        </p:nvSpPr>
        <p:spPr>
          <a:xfrm>
            <a:off x="8056984" y="642465"/>
            <a:ext cx="2376544"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pic>
        <p:nvPicPr>
          <p:cNvPr id="3" name="図 2">
            <a:extLst>
              <a:ext uri="{FF2B5EF4-FFF2-40B4-BE49-F238E27FC236}">
                <a16:creationId xmlns:a16="http://schemas.microsoft.com/office/drawing/2014/main" id="{1D5801F3-BB12-4C11-B284-19AE55B19229}"/>
              </a:ext>
            </a:extLst>
          </p:cNvPr>
          <p:cNvPicPr>
            <a:picLocks noChangeAspect="1"/>
          </p:cNvPicPr>
          <p:nvPr/>
        </p:nvPicPr>
        <p:blipFill>
          <a:blip r:embed="rId4"/>
          <a:stretch>
            <a:fillRect/>
          </a:stretch>
        </p:blipFill>
        <p:spPr>
          <a:xfrm>
            <a:off x="31025" y="1167632"/>
            <a:ext cx="2341067" cy="719390"/>
          </a:xfrm>
          <a:prstGeom prst="rect">
            <a:avLst/>
          </a:prstGeom>
        </p:spPr>
      </p:pic>
      <p:sp>
        <p:nvSpPr>
          <p:cNvPr id="16" name="テキスト ボックス 15">
            <a:extLst>
              <a:ext uri="{FF2B5EF4-FFF2-40B4-BE49-F238E27FC236}">
                <a16:creationId xmlns:a16="http://schemas.microsoft.com/office/drawing/2014/main" id="{16EA8BB1-28DE-4405-8063-834232184D89}"/>
              </a:ext>
            </a:extLst>
          </p:cNvPr>
          <p:cNvSpPr txBox="1"/>
          <p:nvPr/>
        </p:nvSpPr>
        <p:spPr>
          <a:xfrm>
            <a:off x="423689" y="1304144"/>
            <a:ext cx="1343613"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４</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工夫点</a:t>
            </a:r>
            <a:endPar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92192226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1713</TotalTime>
  <Words>265</Words>
  <Application>Microsoft Office PowerPoint</Application>
  <PresentationFormat>A3 297x420 mm</PresentationFormat>
  <Paragraphs>44</Paragraphs>
  <Slides>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5</vt:i4>
      </vt:variant>
    </vt:vector>
  </HeadingPairs>
  <TitlesOfParts>
    <vt:vector size="14" baseType="lpstr">
      <vt:lpstr>HG丸ｺﾞｼｯｸM-PRO</vt:lpstr>
      <vt:lpstr>HG創英角ｺﾞｼｯｸUB</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195</cp:revision>
  <cp:lastPrinted>2018-04-01T05:10:42Z</cp:lastPrinted>
  <dcterms:created xsi:type="dcterms:W3CDTF">2002-02-28T07:41:56Z</dcterms:created>
  <dcterms:modified xsi:type="dcterms:W3CDTF">2019-08-16T01:56:54Z</dcterms:modified>
</cp:coreProperties>
</file>