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5889" autoAdjust="0"/>
  </p:normalViewPr>
  <p:slideViewPr>
    <p:cSldViewPr showGuides="1">
      <p:cViewPr>
        <p:scale>
          <a:sx n="87" d="100"/>
          <a:sy n="87" d="100"/>
        </p:scale>
        <p:origin x="1320" y="-5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8156" y="709721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212"/>
              </p:ext>
            </p:extLst>
          </p:nvPr>
        </p:nvGraphicFramePr>
        <p:xfrm>
          <a:off x="3410964" y="1671904"/>
          <a:ext cx="406269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2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307667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1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7624936" y="696144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7625433" y="1056184"/>
            <a:ext cx="4884700" cy="71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7564031" y="1056184"/>
            <a:ext cx="50332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安定した倒立走行を行いコースを完走するためのクラスの構造をクラス図に示す。（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ただし、多重度はすべて１、ロール名はクラス名と対応しているものとする。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81861" y="1056183"/>
            <a:ext cx="727772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7552928" y="768152"/>
            <a:ext cx="0" cy="309634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125069" y="3864496"/>
            <a:ext cx="73485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80120" y="1644562"/>
            <a:ext cx="3046744" cy="1795345"/>
            <a:chOff x="172903" y="1939444"/>
            <a:chExt cx="3053401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484686"/>
              <a:ext cx="595683" cy="9161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</p:cNvCxnSpPr>
          <p:nvPr/>
        </p:nvCxnSpPr>
        <p:spPr>
          <a:xfrm>
            <a:off x="2360681" y="1947543"/>
            <a:ext cx="655743" cy="366842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0B2F259B-9E90-824E-AA7F-FE8C0F9D6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7" y="4081650"/>
            <a:ext cx="12465113" cy="5414919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45567"/>
              </p:ext>
            </p:extLst>
          </p:nvPr>
        </p:nvGraphicFramePr>
        <p:xfrm>
          <a:off x="7632197" y="1603628"/>
          <a:ext cx="4889283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27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3182008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181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区間パラメータリスト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  <p:sp>
        <p:nvSpPr>
          <p:cNvPr id="44" name="山形 43">
            <a:extLst>
              <a:ext uri="{FF2B5EF4-FFF2-40B4-BE49-F238E27FC236}">
                <a16:creationId xmlns:a16="http://schemas.microsoft.com/office/drawing/2014/main" id="{5610CFED-9A04-6B48-B087-2679A7EEB532}"/>
              </a:ext>
            </a:extLst>
          </p:cNvPr>
          <p:cNvSpPr/>
          <p:nvPr/>
        </p:nvSpPr>
        <p:spPr>
          <a:xfrm rot="10800000">
            <a:off x="181861" y="4475939"/>
            <a:ext cx="1902808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601BFA4-8E42-934E-AB2D-A640E905EF1E}"/>
              </a:ext>
            </a:extLst>
          </p:cNvPr>
          <p:cNvSpPr txBox="1"/>
          <p:nvPr/>
        </p:nvSpPr>
        <p:spPr>
          <a:xfrm>
            <a:off x="264889" y="4493646"/>
            <a:ext cx="1736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山形 44">
            <a:extLst>
              <a:ext uri="{FF2B5EF4-FFF2-40B4-BE49-F238E27FC236}">
                <a16:creationId xmlns:a16="http://schemas.microsoft.com/office/drawing/2014/main" id="{59BD24B5-85AA-BD4D-A1B8-F1CE96A85BDA}"/>
              </a:ext>
            </a:extLst>
          </p:cNvPr>
          <p:cNvSpPr/>
          <p:nvPr/>
        </p:nvSpPr>
        <p:spPr>
          <a:xfrm rot="10800000">
            <a:off x="193771" y="8767822"/>
            <a:ext cx="2538709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EC71EF-47FD-874F-B35A-CD04F042F319}"/>
              </a:ext>
            </a:extLst>
          </p:cNvPr>
          <p:cNvSpPr txBox="1"/>
          <p:nvPr/>
        </p:nvSpPr>
        <p:spPr>
          <a:xfrm>
            <a:off x="393134" y="8780768"/>
            <a:ext cx="2146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区間パラメータリストの説明は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270</Words>
  <Application>Microsoft Macintosh PowerPoint</Application>
  <PresentationFormat>A3 297x420 mm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330</cp:revision>
  <cp:lastPrinted>2019-08-23T02:06:01Z</cp:lastPrinted>
  <dcterms:created xsi:type="dcterms:W3CDTF">2002-02-28T07:41:56Z</dcterms:created>
  <dcterms:modified xsi:type="dcterms:W3CDTF">2019-08-30T06:27:52Z</dcterms:modified>
</cp:coreProperties>
</file>