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5889" autoAdjust="0"/>
  </p:normalViewPr>
  <p:slideViewPr>
    <p:cSldViewPr showGuides="1">
      <p:cViewPr varScale="1">
        <p:scale>
          <a:sx n="83" d="100"/>
          <a:sy n="83" d="100"/>
        </p:scale>
        <p:origin x="894" y="9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0579" y="740760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１．パッケージ化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1207"/>
              </p:ext>
            </p:extLst>
          </p:nvPr>
        </p:nvGraphicFramePr>
        <p:xfrm>
          <a:off x="3476679" y="1471478"/>
          <a:ext cx="538184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18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407566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8958190" y="746953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２．部品の仕様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9077745" y="1063304"/>
            <a:ext cx="343238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9077745" y="1056184"/>
            <a:ext cx="35195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安定した倒立走行を行いコースを完走するためのクラスの構造をクラス図に示す。（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ただし、多重度はすべて１、ロール名はクラス名と対応しているものとする。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37783" y="1063261"/>
            <a:ext cx="8676663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8959101" y="740760"/>
            <a:ext cx="0" cy="26916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85176" y="3432448"/>
            <a:ext cx="88700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55957" y="1468257"/>
            <a:ext cx="3027168" cy="1795345"/>
            <a:chOff x="172903" y="1939444"/>
            <a:chExt cx="3033782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854741"/>
              <a:ext cx="576064" cy="5461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b="1" dirty="0">
                  <a:latin typeface="+mn-lt"/>
                </a:rPr>
                <a:t>管理</a:t>
              </a:r>
              <a:endParaRPr kumimoji="1" lang="ja-JP" altLang="en-US" sz="1000" b="1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制御</a:t>
              </a:r>
            </a:p>
          </p:txBody>
        </p:sp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2258443" y="1855409"/>
            <a:ext cx="777568" cy="696987"/>
          </a:xfrm>
          <a:prstGeom prst="bentConnector3">
            <a:avLst>
              <a:gd name="adj1" fmla="val -1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EA666630-82F1-46E0-AFF2-F638B838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" y="3541012"/>
            <a:ext cx="12518829" cy="5967678"/>
          </a:xfrm>
          <a:prstGeom prst="rect">
            <a:avLst/>
          </a:prstGeom>
        </p:spPr>
      </p:pic>
      <p:sp>
        <p:nvSpPr>
          <p:cNvPr id="44" name="山形 43">
            <a:extLst>
              <a:ext uri="{FF2B5EF4-FFF2-40B4-BE49-F238E27FC236}">
                <a16:creationId xmlns:a16="http://schemas.microsoft.com/office/drawing/2014/main" id="{5610CFED-9A04-6B48-B087-2679A7EEB532}"/>
              </a:ext>
            </a:extLst>
          </p:cNvPr>
          <p:cNvSpPr/>
          <p:nvPr/>
        </p:nvSpPr>
        <p:spPr>
          <a:xfrm rot="10800000">
            <a:off x="105453" y="3777864"/>
            <a:ext cx="1902808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37203"/>
              </p:ext>
            </p:extLst>
          </p:nvPr>
        </p:nvGraphicFramePr>
        <p:xfrm>
          <a:off x="9077745" y="1684074"/>
          <a:ext cx="3517622" cy="4581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1089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2126533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中枢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コース完走における統括をする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関する統括をする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514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リスト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区間トレース用パラメータをまとめてある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ライントレースをする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計算をする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倒立走行する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514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振子制御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ライブラリ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倒立走行用の</a:t>
                      </a:r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を算出する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参照先となるデータをまとめる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角度から距離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電圧を測定する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601BFA4-8E42-934E-AB2D-A640E905EF1E}"/>
              </a:ext>
            </a:extLst>
          </p:cNvPr>
          <p:cNvSpPr txBox="1"/>
          <p:nvPr/>
        </p:nvSpPr>
        <p:spPr>
          <a:xfrm>
            <a:off x="104670" y="3794763"/>
            <a:ext cx="1813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山形 44">
            <a:extLst>
              <a:ext uri="{FF2B5EF4-FFF2-40B4-BE49-F238E27FC236}">
                <a16:creationId xmlns:a16="http://schemas.microsoft.com/office/drawing/2014/main" id="{59BD24B5-85AA-BD4D-A1B8-F1CE96A85BDA}"/>
              </a:ext>
            </a:extLst>
          </p:cNvPr>
          <p:cNvSpPr/>
          <p:nvPr/>
        </p:nvSpPr>
        <p:spPr>
          <a:xfrm rot="10800000">
            <a:off x="117246" y="8916237"/>
            <a:ext cx="2538709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EC71EF-47FD-874F-B35A-CD04F042F319}"/>
              </a:ext>
            </a:extLst>
          </p:cNvPr>
          <p:cNvSpPr txBox="1"/>
          <p:nvPr/>
        </p:nvSpPr>
        <p:spPr>
          <a:xfrm>
            <a:off x="313191" y="8953449"/>
            <a:ext cx="2146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区間パラメータリストの説明は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271</Words>
  <Application>Microsoft Office PowerPoint</Application>
  <PresentationFormat>A3 297x420 mm</PresentationFormat>
  <Paragraphs>60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ryoga</cp:lastModifiedBy>
  <cp:revision>340</cp:revision>
  <cp:lastPrinted>2019-08-31T01:13:35Z</cp:lastPrinted>
  <dcterms:created xsi:type="dcterms:W3CDTF">2002-02-28T07:41:56Z</dcterms:created>
  <dcterms:modified xsi:type="dcterms:W3CDTF">2019-08-31T03:58:13Z</dcterms:modified>
</cp:coreProperties>
</file>