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5"/>
  </p:notesMasterIdLst>
  <p:handoutMasterIdLst>
    <p:handoutMasterId r:id="rId6"/>
  </p:handoutMasterIdLst>
  <p:sldIdLst>
    <p:sldId id="278" r:id="rId3"/>
    <p:sldId id="280" r:id="rId4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163"/>
    <a:srgbClr val="E6E6E6"/>
    <a:srgbClr val="CCFFCC"/>
    <a:srgbClr val="FFFFCC"/>
    <a:srgbClr val="FFCCCC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1" autoAdjust="0"/>
    <p:restoredTop sz="95889" autoAdjust="0"/>
  </p:normalViewPr>
  <p:slideViewPr>
    <p:cSldViewPr showGuides="1">
      <p:cViewPr>
        <p:scale>
          <a:sx n="100" d="100"/>
          <a:sy n="100" d="100"/>
        </p:scale>
        <p:origin x="1074" y="-99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70C972D-A8D0-4FC6-8E13-8D1A819F2413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69E598-2CB0-4F9C-AB67-10943352431A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3B15715-F5D5-4B31-B75E-8C29505B5661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3B16152-68D8-41C8-A10A-9E05D913E3AE}"/>
              </a:ext>
            </a:extLst>
          </p:cNvPr>
          <p:cNvSpPr txBox="1"/>
          <p:nvPr/>
        </p:nvSpPr>
        <p:spPr>
          <a:xfrm>
            <a:off x="8449167" y="229211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17BE212-57A8-4AE2-92E3-66CC674CFDE1}"/>
              </a:ext>
            </a:extLst>
          </p:cNvPr>
          <p:cNvSpPr txBox="1"/>
          <p:nvPr/>
        </p:nvSpPr>
        <p:spPr>
          <a:xfrm>
            <a:off x="501532" y="274295"/>
            <a:ext cx="118400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3447AD1-4E55-44F3-948A-184C41655AAF}"/>
              </a:ext>
            </a:extLst>
          </p:cNvPr>
          <p:cNvSpPr txBox="1"/>
          <p:nvPr/>
        </p:nvSpPr>
        <p:spPr>
          <a:xfrm>
            <a:off x="2513886" y="245479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DB39518-74BC-4709-B479-100B45A7FB97}"/>
              </a:ext>
            </a:extLst>
          </p:cNvPr>
          <p:cNvSpPr txBox="1"/>
          <p:nvPr/>
        </p:nvSpPr>
        <p:spPr>
          <a:xfrm>
            <a:off x="6185756" y="140469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8D7D717-6109-4243-9469-2CA5CB60052A}"/>
              </a:ext>
            </a:extLst>
          </p:cNvPr>
          <p:cNvSpPr/>
          <p:nvPr/>
        </p:nvSpPr>
        <p:spPr>
          <a:xfrm>
            <a:off x="6153908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B5D1ABC-93CF-4546-B1FD-46E24E501524}"/>
              </a:ext>
            </a:extLst>
          </p:cNvPr>
          <p:cNvSpPr txBox="1"/>
          <p:nvPr/>
        </p:nvSpPr>
        <p:spPr>
          <a:xfrm>
            <a:off x="6141604" y="221517"/>
            <a:ext cx="2022396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BB44131B-D622-4F09-9563-FC74962D92FB}"/>
              </a:ext>
            </a:extLst>
          </p:cNvPr>
          <p:cNvSpPr/>
          <p:nvPr/>
        </p:nvSpPr>
        <p:spPr>
          <a:xfrm>
            <a:off x="4130772" y="2867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74D65D-D36C-48A5-ABE8-2ED70C87A432}"/>
              </a:ext>
            </a:extLst>
          </p:cNvPr>
          <p:cNvSpPr/>
          <p:nvPr/>
        </p:nvSpPr>
        <p:spPr>
          <a:xfrm>
            <a:off x="73303" y="643403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594962D-E721-4D57-B257-CBD688DE7441}"/>
              </a:ext>
            </a:extLst>
          </p:cNvPr>
          <p:cNvSpPr txBox="1"/>
          <p:nvPr/>
        </p:nvSpPr>
        <p:spPr>
          <a:xfrm>
            <a:off x="4113787" y="118872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E3FBA33E-3EE2-6643-BD33-DDD4FC24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3" y="4781948"/>
            <a:ext cx="4667778" cy="4647701"/>
          </a:xfrm>
          <a:prstGeom prst="rect">
            <a:avLst/>
          </a:prstGeom>
        </p:spPr>
      </p:pic>
      <p:pic>
        <p:nvPicPr>
          <p:cNvPr id="13" name="図 1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DE0B9E85-7C26-1444-8CCE-1998F9F4E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962" y="4782195"/>
            <a:ext cx="3633986" cy="4490779"/>
          </a:xfrm>
          <a:prstGeom prst="rect">
            <a:avLst/>
          </a:prstGeom>
        </p:spPr>
      </p:pic>
      <p:pic>
        <p:nvPicPr>
          <p:cNvPr id="17" name="図 1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4C44B92B-AD6B-8843-8AED-47545E826A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t="10569" r="3383" b="7631"/>
          <a:stretch/>
        </p:blipFill>
        <p:spPr>
          <a:xfrm>
            <a:off x="143678" y="1199004"/>
            <a:ext cx="4320480" cy="2972428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164602-304F-2D4C-9FC2-03244B73CC4A}"/>
              </a:ext>
            </a:extLst>
          </p:cNvPr>
          <p:cNvSpPr txBox="1"/>
          <p:nvPr/>
        </p:nvSpPr>
        <p:spPr>
          <a:xfrm>
            <a:off x="84542" y="691471"/>
            <a:ext cx="221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1.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システム全体の状態</a:t>
            </a:r>
            <a:endParaRPr kumimoji="1" lang="ja-JP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23FE191-4727-8040-A83B-5C3B05BC557D}"/>
              </a:ext>
            </a:extLst>
          </p:cNvPr>
          <p:cNvCxnSpPr>
            <a:cxnSpLocks/>
          </p:cNvCxnSpPr>
          <p:nvPr/>
        </p:nvCxnSpPr>
        <p:spPr>
          <a:xfrm>
            <a:off x="151883" y="1015055"/>
            <a:ext cx="423269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E208EF2-3DC9-8842-85F1-016BCC69C7FD}"/>
              </a:ext>
            </a:extLst>
          </p:cNvPr>
          <p:cNvSpPr txBox="1"/>
          <p:nvPr/>
        </p:nvSpPr>
        <p:spPr>
          <a:xfrm>
            <a:off x="77784" y="1033980"/>
            <a:ext cx="2768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機能の状態をステートマシン図に示す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9FF27DF-B6F0-ED45-963E-793ABB41C8FF}"/>
              </a:ext>
            </a:extLst>
          </p:cNvPr>
          <p:cNvSpPr txBox="1"/>
          <p:nvPr/>
        </p:nvSpPr>
        <p:spPr>
          <a:xfrm>
            <a:off x="84542" y="4269734"/>
            <a:ext cx="2768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システム全体の振る舞い</a:t>
            </a:r>
            <a:endParaRPr kumimoji="1" lang="ja-JP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135B6D7-17FA-3A41-89A8-F49243F404AF}"/>
              </a:ext>
            </a:extLst>
          </p:cNvPr>
          <p:cNvCxnSpPr>
            <a:cxnSpLocks/>
          </p:cNvCxnSpPr>
          <p:nvPr/>
        </p:nvCxnSpPr>
        <p:spPr>
          <a:xfrm>
            <a:off x="4528592" y="806769"/>
            <a:ext cx="0" cy="36322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854745E-A02A-8042-8696-36AF92323DB1}"/>
              </a:ext>
            </a:extLst>
          </p:cNvPr>
          <p:cNvCxnSpPr>
            <a:cxnSpLocks/>
          </p:cNvCxnSpPr>
          <p:nvPr/>
        </p:nvCxnSpPr>
        <p:spPr>
          <a:xfrm>
            <a:off x="143678" y="4572060"/>
            <a:ext cx="1247727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288A77D4-43CD-409A-8742-D488C876E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90" y="4781948"/>
            <a:ext cx="4208371" cy="4539449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2597920-B22A-F04A-9FB9-2017C5133FA4}"/>
              </a:ext>
            </a:extLst>
          </p:cNvPr>
          <p:cNvSpPr txBox="1"/>
          <p:nvPr/>
        </p:nvSpPr>
        <p:spPr>
          <a:xfrm>
            <a:off x="107456" y="4644514"/>
            <a:ext cx="3192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ステートマシン図を基にステートマシン図を示す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976F3A-2430-4BBA-8B64-8463C19EB3BC}"/>
              </a:ext>
            </a:extLst>
          </p:cNvPr>
          <p:cNvSpPr/>
          <p:nvPr/>
        </p:nvSpPr>
        <p:spPr>
          <a:xfrm>
            <a:off x="6946482" y="5880720"/>
            <a:ext cx="1728000" cy="2592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C5F2440-9077-4788-A590-DE0727215220}"/>
              </a:ext>
            </a:extLst>
          </p:cNvPr>
          <p:cNvSpPr/>
          <p:nvPr/>
        </p:nvSpPr>
        <p:spPr>
          <a:xfrm>
            <a:off x="11077940" y="5913654"/>
            <a:ext cx="1260000" cy="2559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4A05D94-6637-49BC-ADD3-677CC8630E1D}"/>
              </a:ext>
            </a:extLst>
          </p:cNvPr>
          <p:cNvSpPr/>
          <p:nvPr/>
        </p:nvSpPr>
        <p:spPr>
          <a:xfrm>
            <a:off x="3549801" y="7452015"/>
            <a:ext cx="1044000" cy="612000"/>
          </a:xfrm>
          <a:prstGeom prst="rect">
            <a:avLst/>
          </a:prstGeom>
          <a:noFill/>
          <a:ln w="38100">
            <a:solidFill>
              <a:srgbClr val="FFB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55EAB55-5589-4066-B17E-9FC13EB27BEE}"/>
              </a:ext>
            </a:extLst>
          </p:cNvPr>
          <p:cNvSpPr/>
          <p:nvPr/>
        </p:nvSpPr>
        <p:spPr>
          <a:xfrm>
            <a:off x="3549801" y="6719136"/>
            <a:ext cx="1044000" cy="61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02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4280B8FD-DB58-421D-93ED-25F759AEE0AF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2F6C50E1-F4DB-4B69-961E-B749833B8850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E9DE310-0E63-4F12-BF6E-A93C69918B4F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323A2CF-BBD4-45A7-9084-92253C4FC27F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8BE7B55-8C5B-4EB1-8BA2-2E246EA36792}"/>
              </a:ext>
            </a:extLst>
          </p:cNvPr>
          <p:cNvSpPr/>
          <p:nvPr/>
        </p:nvSpPr>
        <p:spPr>
          <a:xfrm>
            <a:off x="6152471" y="4923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2483197-CEC6-4BA9-8FB4-3D1AB7F5C3B8}"/>
              </a:ext>
            </a:extLst>
          </p:cNvPr>
          <p:cNvSpPr/>
          <p:nvPr/>
        </p:nvSpPr>
        <p:spPr>
          <a:xfrm>
            <a:off x="79692" y="660098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BDCE1A4-7E2D-4EE3-9A23-B8CFFCE57EB6}"/>
              </a:ext>
            </a:extLst>
          </p:cNvPr>
          <p:cNvSpPr txBox="1"/>
          <p:nvPr/>
        </p:nvSpPr>
        <p:spPr>
          <a:xfrm>
            <a:off x="501532" y="274295"/>
            <a:ext cx="118400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80AB16F-3751-4BEE-AFA4-B0938C8B6235}"/>
              </a:ext>
            </a:extLst>
          </p:cNvPr>
          <p:cNvSpPr txBox="1"/>
          <p:nvPr/>
        </p:nvSpPr>
        <p:spPr>
          <a:xfrm>
            <a:off x="4136982" y="233152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A51ACB0-CE29-40FA-81B8-60249ABC5648}"/>
              </a:ext>
            </a:extLst>
          </p:cNvPr>
          <p:cNvSpPr txBox="1"/>
          <p:nvPr/>
        </p:nvSpPr>
        <p:spPr>
          <a:xfrm>
            <a:off x="2513886" y="245479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A6AE16-23B3-45E4-80DE-806646D2D1C6}"/>
              </a:ext>
            </a:extLst>
          </p:cNvPr>
          <p:cNvSpPr txBox="1"/>
          <p:nvPr/>
        </p:nvSpPr>
        <p:spPr>
          <a:xfrm>
            <a:off x="6185756" y="140469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B13A124-5A74-4BF0-85BA-6F6822696911}"/>
              </a:ext>
            </a:extLst>
          </p:cNvPr>
          <p:cNvSpPr txBox="1"/>
          <p:nvPr/>
        </p:nvSpPr>
        <p:spPr>
          <a:xfrm>
            <a:off x="79860" y="726123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区間確認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の振る舞い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6448C58-A160-40C3-A420-703684FDD975}"/>
              </a:ext>
            </a:extLst>
          </p:cNvPr>
          <p:cNvCxnSpPr>
            <a:cxnSpLocks/>
          </p:cNvCxnSpPr>
          <p:nvPr/>
        </p:nvCxnSpPr>
        <p:spPr>
          <a:xfrm>
            <a:off x="122725" y="1032491"/>
            <a:ext cx="390181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9BA1229-BF5E-4D11-9B41-7045545B5934}"/>
              </a:ext>
            </a:extLst>
          </p:cNvPr>
          <p:cNvSpPr txBox="1"/>
          <p:nvPr/>
        </p:nvSpPr>
        <p:spPr>
          <a:xfrm>
            <a:off x="8449167" y="229211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pic>
        <p:nvPicPr>
          <p:cNvPr id="5" name="図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52F5D10-BE0E-C740-8BFC-569C5401D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21" y="1489129"/>
            <a:ext cx="3800839" cy="3703537"/>
          </a:xfrm>
          <a:prstGeom prst="rect">
            <a:avLst/>
          </a:prstGeom>
        </p:spPr>
      </p:pic>
      <p:pic>
        <p:nvPicPr>
          <p:cNvPr id="9" name="図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7D113B71-0A0E-8440-B52E-DF5F42B4C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406" y="3450448"/>
            <a:ext cx="3418850" cy="2152729"/>
          </a:xfrm>
          <a:prstGeom prst="rect">
            <a:avLst/>
          </a:prstGeom>
        </p:spPr>
      </p:pic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A40D8DF9-3225-5644-B9D4-E9FE90F58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460" y="1488630"/>
            <a:ext cx="2764114" cy="1756748"/>
          </a:xfrm>
          <a:prstGeom prst="rect">
            <a:avLst/>
          </a:prstGeom>
        </p:spPr>
      </p:pic>
      <p:pic>
        <p:nvPicPr>
          <p:cNvPr id="60" name="図 59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72DCAA6E-1AD0-C647-A3BA-7B46685B33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36" y="1983473"/>
            <a:ext cx="2764114" cy="324068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A157041-1E33-417F-949A-8B4AB6A5B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3" y="5563250"/>
            <a:ext cx="3782398" cy="26133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3AC9236-3933-40AB-BA73-067D08D9FA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633" y="5224159"/>
            <a:ext cx="4016335" cy="426569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B806580-78D6-43D1-A90F-AB448DC1F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18" y="5597273"/>
            <a:ext cx="3233315" cy="162605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72C7AD9-5A3B-4A5E-8C1E-E79903344D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248" y="7227598"/>
            <a:ext cx="3739390" cy="225799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8FCDEB-DE14-466C-B8CA-72CB08C76129}"/>
              </a:ext>
            </a:extLst>
          </p:cNvPr>
          <p:cNvSpPr txBox="1"/>
          <p:nvPr/>
        </p:nvSpPr>
        <p:spPr>
          <a:xfrm>
            <a:off x="109922" y="4894110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B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．計算管理タスクの振る舞い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21FE0F-A9FC-4745-BA74-086C285B4945}"/>
              </a:ext>
            </a:extLst>
          </p:cNvPr>
          <p:cNvCxnSpPr>
            <a:cxnSpLocks/>
          </p:cNvCxnSpPr>
          <p:nvPr/>
        </p:nvCxnSpPr>
        <p:spPr>
          <a:xfrm>
            <a:off x="142653" y="5213296"/>
            <a:ext cx="125051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4A7235A-2850-4D85-9FE0-BAB5C7307F5C}"/>
              </a:ext>
            </a:extLst>
          </p:cNvPr>
          <p:cNvSpPr txBox="1"/>
          <p:nvPr/>
        </p:nvSpPr>
        <p:spPr>
          <a:xfrm>
            <a:off x="102756" y="1081630"/>
            <a:ext cx="2768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区間確認の振る舞いをシーケンス図で表す。前ページの緑枠の部分に当たる。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65926F-8A60-4F01-920C-3BF36488C19E}"/>
              </a:ext>
            </a:extLst>
          </p:cNvPr>
          <p:cNvSpPr txBox="1"/>
          <p:nvPr/>
        </p:nvSpPr>
        <p:spPr>
          <a:xfrm>
            <a:off x="110667" y="5230199"/>
            <a:ext cx="38143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計算管理タスクの振る舞いをシーケンス図で表す。前ページ赤枠の部分に当たる。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3E09F59-8F2C-451F-BE93-D305E095B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3" y="1466150"/>
            <a:ext cx="3954542" cy="2166920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47578F5-3EB1-402B-B92C-48B70B9B6429}"/>
              </a:ext>
            </a:extLst>
          </p:cNvPr>
          <p:cNvSpPr txBox="1"/>
          <p:nvPr/>
        </p:nvSpPr>
        <p:spPr>
          <a:xfrm>
            <a:off x="4200635" y="690290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B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．ライントレースの振る舞い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F9960F-EEA9-4411-9264-BA2CD640D62A}"/>
              </a:ext>
            </a:extLst>
          </p:cNvPr>
          <p:cNvSpPr txBox="1"/>
          <p:nvPr/>
        </p:nvSpPr>
        <p:spPr>
          <a:xfrm>
            <a:off x="4243784" y="1051828"/>
            <a:ext cx="2768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ライントレースの振る舞いをシーケンス図で表す。前ページの青枠の部分に当たる。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88ED411-C86F-4E72-BA64-CA683CC2256D}"/>
              </a:ext>
            </a:extLst>
          </p:cNvPr>
          <p:cNvCxnSpPr>
            <a:cxnSpLocks/>
          </p:cNvCxnSpPr>
          <p:nvPr/>
        </p:nvCxnSpPr>
        <p:spPr>
          <a:xfrm>
            <a:off x="4262189" y="1028844"/>
            <a:ext cx="833129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69087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132</Words>
  <Application>Microsoft Office PowerPoint</Application>
  <PresentationFormat>A3 297x420 mm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陽慈 内海</cp:lastModifiedBy>
  <cp:revision>330</cp:revision>
  <cp:lastPrinted>2019-08-23T02:06:01Z</cp:lastPrinted>
  <dcterms:created xsi:type="dcterms:W3CDTF">2002-02-28T07:41:56Z</dcterms:created>
  <dcterms:modified xsi:type="dcterms:W3CDTF">2019-09-01T00:16:51Z</dcterms:modified>
</cp:coreProperties>
</file>