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7" autoAdjust="0"/>
    <p:restoredTop sz="95889" autoAdjust="0"/>
  </p:normalViewPr>
  <p:slideViewPr>
    <p:cSldViewPr showGuides="1">
      <p:cViewPr varScale="1">
        <p:scale>
          <a:sx n="82" d="100"/>
          <a:sy n="82" d="100"/>
        </p:scale>
        <p:origin x="1836" y="10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8156" y="709721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prstClr val="black"/>
                </a:solidFill>
                <a:latin typeface="+mn-ea"/>
                <a:ea typeface="+mn-ea"/>
              </a:rPr>
              <a:t>１．</a:t>
            </a: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  <a:cs typeface="+mn-cs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212"/>
              </p:ext>
            </p:extLst>
          </p:nvPr>
        </p:nvGraphicFramePr>
        <p:xfrm>
          <a:off x="3410964" y="1671904"/>
          <a:ext cx="406269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602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307667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12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7624936" y="696144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２．部品の仕様定義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7625433" y="1056184"/>
            <a:ext cx="4884700" cy="71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7564031" y="1056184"/>
            <a:ext cx="5033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安定した倒立走行を行いコースを完走するためのクラスの構造をクラス図に示す。（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ただし、多重度はすべて１、ロール名はクラス名と対応しているものとする。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81861" y="1056183"/>
            <a:ext cx="727772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7552928" y="768152"/>
            <a:ext cx="0" cy="309634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125069" y="3864496"/>
            <a:ext cx="73485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80120" y="1644562"/>
            <a:ext cx="3046744" cy="1795345"/>
            <a:chOff x="172903" y="1939444"/>
            <a:chExt cx="3053401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484686"/>
              <a:ext cx="595683" cy="91618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latin typeface="+mn-lt"/>
                </a:rPr>
                <a:t>管理</a:t>
              </a:r>
              <a:endParaRPr kumimoji="1" lang="ja-JP" altLang="en-US" sz="1000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>
                  <a:latin typeface="+mn-lt"/>
                </a:rPr>
                <a:t>制御</a:t>
              </a:r>
            </a:p>
          </p:txBody>
        </p:sp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</p:cNvCxnSpPr>
          <p:nvPr/>
        </p:nvCxnSpPr>
        <p:spPr>
          <a:xfrm>
            <a:off x="2360681" y="1947543"/>
            <a:ext cx="655743" cy="366842"/>
          </a:xfrm>
          <a:prstGeom prst="bentConnector3">
            <a:avLst>
              <a:gd name="adj1" fmla="val 1000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FE08AD60-5718-7F4E-BFF6-39851045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1" y="4109214"/>
            <a:ext cx="12415401" cy="5393324"/>
          </a:xfrm>
          <a:prstGeom prst="rect">
            <a:avLst/>
          </a:prstGeom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9171"/>
              </p:ext>
            </p:extLst>
          </p:nvPr>
        </p:nvGraphicFramePr>
        <p:xfrm>
          <a:off x="7632197" y="1839344"/>
          <a:ext cx="4889283" cy="32689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7275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3182008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1819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中枢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コース完走における統括をする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関する統括をする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区間パラメータリスト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区間トレース用パラメータをまとめてある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計算をする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倒立走行用の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を算出する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参照先となるデータをまとめる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角度から距離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輝度偏差計測計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181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電圧を測定する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247</Words>
  <Application>Microsoft Office PowerPoint</Application>
  <PresentationFormat>A3 297x420 mm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HG丸ｺﾞｼｯｸM-PRO</vt:lpstr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陽慈 内海</cp:lastModifiedBy>
  <cp:revision>322</cp:revision>
  <cp:lastPrinted>2019-08-23T02:06:01Z</cp:lastPrinted>
  <dcterms:created xsi:type="dcterms:W3CDTF">2002-02-28T07:41:56Z</dcterms:created>
  <dcterms:modified xsi:type="dcterms:W3CDTF">2019-08-29T04:33:49Z</dcterms:modified>
</cp:coreProperties>
</file>