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59" r:id="rId4"/>
    <p:sldId id="260" r:id="rId5"/>
    <p:sldId id="261" r:id="rId6"/>
    <p:sldId id="262" r:id="rId7"/>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3" autoAdjust="0"/>
    <p:restoredTop sz="94660"/>
  </p:normalViewPr>
  <p:slideViewPr>
    <p:cSldViewPr showGuides="1">
      <p:cViewPr varScale="1">
        <p:scale>
          <a:sx n="73" d="100"/>
          <a:sy n="73" d="100"/>
        </p:scale>
        <p:origin x="312" y="4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endParaRPr>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kumimoji="1" lang="ja-JP" altLang="en-US"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295</Words>
  <Application>Microsoft Office PowerPoint</Application>
  <PresentationFormat>A3 297x420 mm</PresentationFormat>
  <Paragraphs>43</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vt:i4>
      </vt:variant>
    </vt:vector>
  </HeadingPairs>
  <TitlesOfParts>
    <vt:vector size="14"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機能モデル</vt:lpstr>
      <vt:lpstr>構造モデル</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 ．</cp:lastModifiedBy>
  <cp:revision>183</cp:revision>
  <cp:lastPrinted>2018-04-01T05:10:42Z</cp:lastPrinted>
  <dcterms:created xsi:type="dcterms:W3CDTF">2002-02-28T07:41:56Z</dcterms:created>
  <dcterms:modified xsi:type="dcterms:W3CDTF">2019-07-09T12:20:12Z</dcterms:modified>
</cp:coreProperties>
</file>