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8" r:id="rId3"/>
    <p:sldId id="280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5889" autoAdjust="0"/>
  </p:normalViewPr>
  <p:slideViewPr>
    <p:cSldViewPr showGuides="1">
      <p:cViewPr>
        <p:scale>
          <a:sx n="110" d="100"/>
          <a:sy n="110" d="100"/>
        </p:scale>
        <p:origin x="728" y="8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141604" y="221517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2867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73303" y="64340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113787" y="11887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3FBA33E-3EE2-6643-BD33-DDD4FC24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3" y="4781948"/>
            <a:ext cx="4667778" cy="4647701"/>
          </a:xfrm>
          <a:prstGeom prst="rect">
            <a:avLst/>
          </a:prstGeom>
        </p:spPr>
      </p:pic>
      <p:pic>
        <p:nvPicPr>
          <p:cNvPr id="11" name="図 1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8B1A67E5-AF6C-BD49-88AD-B07B303F0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78" y="4782195"/>
            <a:ext cx="4240463" cy="4566653"/>
          </a:xfrm>
          <a:prstGeom prst="rect">
            <a:avLst/>
          </a:prstGeom>
        </p:spPr>
      </p:pic>
      <p:pic>
        <p:nvPicPr>
          <p:cNvPr id="13" name="図 1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E0B9E85-7C26-1444-8CCE-1998F9F4E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62" y="4782195"/>
            <a:ext cx="3633986" cy="4490779"/>
          </a:xfrm>
          <a:prstGeom prst="rect">
            <a:avLst/>
          </a:prstGeom>
        </p:spPr>
      </p:pic>
      <p:pic>
        <p:nvPicPr>
          <p:cNvPr id="17" name="図 1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C44B92B-AD6B-8843-8AED-47545E826A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143678" y="1199004"/>
            <a:ext cx="4320480" cy="2972428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164602-304F-2D4C-9FC2-03244B73CC4A}"/>
              </a:ext>
            </a:extLst>
          </p:cNvPr>
          <p:cNvSpPr txBox="1"/>
          <p:nvPr/>
        </p:nvSpPr>
        <p:spPr>
          <a:xfrm>
            <a:off x="84542" y="691471"/>
            <a:ext cx="22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23FE191-4727-8040-A83B-5C3B05BC557D}"/>
              </a:ext>
            </a:extLst>
          </p:cNvPr>
          <p:cNvCxnSpPr>
            <a:cxnSpLocks/>
          </p:cNvCxnSpPr>
          <p:nvPr/>
        </p:nvCxnSpPr>
        <p:spPr>
          <a:xfrm>
            <a:off x="151883" y="1015055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E208EF2-3DC9-8842-85F1-016BCC69C7FD}"/>
              </a:ext>
            </a:extLst>
          </p:cNvPr>
          <p:cNvSpPr txBox="1"/>
          <p:nvPr/>
        </p:nvSpPr>
        <p:spPr>
          <a:xfrm>
            <a:off x="77784" y="1033980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FF27DF-B6F0-ED45-963E-793ABB41C8FF}"/>
              </a:ext>
            </a:extLst>
          </p:cNvPr>
          <p:cNvSpPr txBox="1"/>
          <p:nvPr/>
        </p:nvSpPr>
        <p:spPr>
          <a:xfrm>
            <a:off x="84542" y="4269734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kumimoji="1" lang="ja-JP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35B6D7-17FA-3A41-89A8-F49243F404AF}"/>
              </a:ext>
            </a:extLst>
          </p:cNvPr>
          <p:cNvCxnSpPr>
            <a:cxnSpLocks/>
          </p:cNvCxnSpPr>
          <p:nvPr/>
        </p:nvCxnSpPr>
        <p:spPr>
          <a:xfrm>
            <a:off x="4528592" y="806769"/>
            <a:ext cx="0" cy="36322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854745E-A02A-8042-8696-36AF92323DB1}"/>
              </a:ext>
            </a:extLst>
          </p:cNvPr>
          <p:cNvCxnSpPr>
            <a:cxnSpLocks/>
          </p:cNvCxnSpPr>
          <p:nvPr/>
        </p:nvCxnSpPr>
        <p:spPr>
          <a:xfrm>
            <a:off x="143678" y="4572060"/>
            <a:ext cx="1247727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597920-B22A-F04A-9FB9-2017C5133FA4}"/>
              </a:ext>
            </a:extLst>
          </p:cNvPr>
          <p:cNvSpPr txBox="1"/>
          <p:nvPr/>
        </p:nvSpPr>
        <p:spPr>
          <a:xfrm>
            <a:off x="107456" y="4644514"/>
            <a:ext cx="3192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ステートマシン図を基にステートマシン図を示す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50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136982" y="23315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13A124-5A74-4BF0-85BA-6F6822696911}"/>
              </a:ext>
            </a:extLst>
          </p:cNvPr>
          <p:cNvSpPr txBox="1"/>
          <p:nvPr/>
        </p:nvSpPr>
        <p:spPr>
          <a:xfrm>
            <a:off x="79860" y="726123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6448C58-A160-40C3-A420-703684FDD975}"/>
              </a:ext>
            </a:extLst>
          </p:cNvPr>
          <p:cNvCxnSpPr>
            <a:cxnSpLocks/>
          </p:cNvCxnSpPr>
          <p:nvPr/>
        </p:nvCxnSpPr>
        <p:spPr>
          <a:xfrm>
            <a:off x="122725" y="1032491"/>
            <a:ext cx="12505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52F5D10-BE0E-C740-8BFC-569C5401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3" y="1094739"/>
            <a:ext cx="4178056" cy="4071097"/>
          </a:xfrm>
          <a:prstGeom prst="rect">
            <a:avLst/>
          </a:prstGeom>
        </p:spPr>
      </p:pic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40D8DF9-3225-5644-B9D4-E9FE90F5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33" y="3417669"/>
            <a:ext cx="2764114" cy="1756748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D113B71-0A0E-8440-B52E-DF5F42B4C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5" y="1097147"/>
            <a:ext cx="3418850" cy="2457299"/>
          </a:xfrm>
          <a:prstGeom prst="rect">
            <a:avLst/>
          </a:prstGeom>
        </p:spPr>
      </p:pic>
      <p:pic>
        <p:nvPicPr>
          <p:cNvPr id="60" name="図 5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2DCAA6E-1AD0-C647-A3BA-7B46685B3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5" y="2561022"/>
            <a:ext cx="2229072" cy="2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69</Words>
  <Application>Microsoft Macintosh PowerPoint</Application>
  <PresentationFormat>A3 297x420 mm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g15205@ichinoseki.kosen-ac.jp</cp:lastModifiedBy>
  <cp:revision>325</cp:revision>
  <cp:lastPrinted>2019-08-23T02:06:01Z</cp:lastPrinted>
  <dcterms:created xsi:type="dcterms:W3CDTF">2002-02-28T07:41:56Z</dcterms:created>
  <dcterms:modified xsi:type="dcterms:W3CDTF">2019-08-31T06:21:01Z</dcterms:modified>
</cp:coreProperties>
</file>