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192088"/>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12168"/>
            <a:ext cx="12600000" cy="864096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7" name="図 16">
            <a:extLst>
              <a:ext uri="{FF2B5EF4-FFF2-40B4-BE49-F238E27FC236}">
                <a16:creationId xmlns:a16="http://schemas.microsoft.com/office/drawing/2014/main" id="{6935A910-CCE3-4AE0-9015-8EE671AB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32" y="2322002"/>
            <a:ext cx="3112908" cy="1596193"/>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480120"/>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480120"/>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84649" y="2002205"/>
            <a:ext cx="37868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スターターにコースを完走する機能をユースケース図で示す。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54111" y="4201356"/>
            <a:ext cx="3880349"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機能を実現するための方法を表</a:t>
            </a:r>
            <a:r>
              <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1</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 ユースケース記述、処理順序をアクティビティ図で示す。</a:t>
            </a: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57819" y="2002540"/>
            <a:ext cx="3809776"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2107" y="1649105"/>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１．提供する機能</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83432" y="3840495"/>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flipV="1">
            <a:off x="154390" y="4156695"/>
            <a:ext cx="3813205" cy="2236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7336904" y="984260"/>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83" name="図 182">
            <a:extLst>
              <a:ext uri="{FF2B5EF4-FFF2-40B4-BE49-F238E27FC236}">
                <a16:creationId xmlns:a16="http://schemas.microsoft.com/office/drawing/2014/main" id="{0C4DBE78-E10B-4988-A138-F274610EA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50" y="998405"/>
            <a:ext cx="3051589" cy="2401896"/>
          </a:xfrm>
          <a:prstGeom prst="rect">
            <a:avLst/>
          </a:prstGeom>
        </p:spPr>
      </p:pic>
      <p:pic>
        <p:nvPicPr>
          <p:cNvPr id="186" name="図 185">
            <a:extLst>
              <a:ext uri="{FF2B5EF4-FFF2-40B4-BE49-F238E27FC236}">
                <a16:creationId xmlns:a16="http://schemas.microsoft.com/office/drawing/2014/main" id="{B1266377-3BA4-431C-8BE6-5BD94D1ADAAF}"/>
              </a:ext>
            </a:extLst>
          </p:cNvPr>
          <p:cNvPicPr>
            <a:picLocks noChangeAspect="1"/>
          </p:cNvPicPr>
          <p:nvPr/>
        </p:nvPicPr>
        <p:blipFill>
          <a:blip r:embed="rId4"/>
          <a:stretch>
            <a:fillRect/>
          </a:stretch>
        </p:blipFill>
        <p:spPr>
          <a:xfrm>
            <a:off x="192237" y="4724240"/>
            <a:ext cx="3663411" cy="2118721"/>
          </a:xfrm>
          <a:prstGeom prst="rect">
            <a:avLst/>
          </a:prstGeom>
        </p:spPr>
      </p:pic>
      <p:pic>
        <p:nvPicPr>
          <p:cNvPr id="188" name="図 187">
            <a:extLst>
              <a:ext uri="{FF2B5EF4-FFF2-40B4-BE49-F238E27FC236}">
                <a16:creationId xmlns:a16="http://schemas.microsoft.com/office/drawing/2014/main" id="{8BE8A082-73A3-4A3B-B0A5-5262952F587F}"/>
              </a:ext>
            </a:extLst>
          </p:cNvPr>
          <p:cNvPicPr>
            <a:picLocks noChangeAspect="1"/>
          </p:cNvPicPr>
          <p:nvPr/>
        </p:nvPicPr>
        <p:blipFill>
          <a:blip r:embed="rId5"/>
          <a:stretch>
            <a:fillRect/>
          </a:stretch>
        </p:blipFill>
        <p:spPr>
          <a:xfrm>
            <a:off x="397095" y="6843664"/>
            <a:ext cx="3663401" cy="2637456"/>
          </a:xfrm>
          <a:prstGeom prst="rect">
            <a:avLst/>
          </a:prstGeom>
        </p:spPr>
      </p:pic>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4034460" y="986718"/>
            <a:ext cx="0" cy="849686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91" name="図 190">
            <a:extLst>
              <a:ext uri="{FF2B5EF4-FFF2-40B4-BE49-F238E27FC236}">
                <a16:creationId xmlns:a16="http://schemas.microsoft.com/office/drawing/2014/main" id="{B96EBF48-13B0-4660-8273-919E0D5978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681" y="3535774"/>
            <a:ext cx="3017636" cy="5880720"/>
          </a:xfrm>
          <a:prstGeom prst="rect">
            <a:avLst/>
          </a:prstGeom>
        </p:spPr>
      </p:pic>
      <p:pic>
        <p:nvPicPr>
          <p:cNvPr id="8" name="図 7">
            <a:extLst>
              <a:ext uri="{FF2B5EF4-FFF2-40B4-BE49-F238E27FC236}">
                <a16:creationId xmlns:a16="http://schemas.microsoft.com/office/drawing/2014/main" id="{A1430FE9-1937-4E78-8008-0A4B945F76DB}"/>
              </a:ext>
            </a:extLst>
          </p:cNvPr>
          <p:cNvPicPr>
            <a:picLocks noChangeAspect="1"/>
          </p:cNvPicPr>
          <p:nvPr/>
        </p:nvPicPr>
        <p:blipFill>
          <a:blip r:embed="rId7"/>
          <a:stretch>
            <a:fillRect/>
          </a:stretch>
        </p:blipFill>
        <p:spPr>
          <a:xfrm>
            <a:off x="7488970" y="4606982"/>
            <a:ext cx="5140471" cy="4874138"/>
          </a:xfrm>
          <a:prstGeom prst="rect">
            <a:avLst/>
          </a:prstGeom>
        </p:spPr>
      </p:pic>
      <p:sp>
        <p:nvSpPr>
          <p:cNvPr id="31" name="テキスト ボックス 30">
            <a:extLst>
              <a:ext uri="{FF2B5EF4-FFF2-40B4-BE49-F238E27FC236}">
                <a16:creationId xmlns:a16="http://schemas.microsoft.com/office/drawing/2014/main" id="{6B40DD60-3B56-42E8-A561-2ABDE7CB3975}"/>
              </a:ext>
            </a:extLst>
          </p:cNvPr>
          <p:cNvSpPr txBox="1"/>
          <p:nvPr/>
        </p:nvSpPr>
        <p:spPr>
          <a:xfrm>
            <a:off x="7479948" y="1066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３．部品の定義</a:t>
            </a:r>
            <a:endParaRPr kumimoji="1" lang="en-US" altLang="ja-JP"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7479948" y="1454475"/>
            <a:ext cx="496952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7417014" y="1498604"/>
            <a:ext cx="4312375"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機能を実現するために必要な部品を以下の表に示す。</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7" name="図 6">
            <a:extLst>
              <a:ext uri="{FF2B5EF4-FFF2-40B4-BE49-F238E27FC236}">
                <a16:creationId xmlns:a16="http://schemas.microsoft.com/office/drawing/2014/main" id="{C5E15713-2FAB-432C-9262-A2D5B4E26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87" y="2133510"/>
            <a:ext cx="12054549" cy="737784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527592" y="1010485"/>
            <a:ext cx="147338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１．機能構造</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431303" y="1411536"/>
            <a:ext cx="5204415"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140305" y="1995364"/>
          <a:ext cx="4319277" cy="1739176"/>
        </p:xfrm>
        <a:graphic>
          <a:graphicData uri="http://schemas.openxmlformats.org/drawingml/2006/table">
            <a:tbl>
              <a:tblPr firstRow="1" bandRow="1">
                <a:tableStyleId>{93296810-A885-4BE3-A3E7-6D5BEEA58F35}</a:tableStyleId>
              </a:tblPr>
              <a:tblGrid>
                <a:gridCol w="1486533">
                  <a:extLst>
                    <a:ext uri="{9D8B030D-6E8A-4147-A177-3AD203B41FA5}">
                      <a16:colId xmlns:a16="http://schemas.microsoft.com/office/drawing/2014/main" val="188478114"/>
                    </a:ext>
                  </a:extLst>
                </a:gridCol>
                <a:gridCol w="2832744">
                  <a:extLst>
                    <a:ext uri="{9D8B030D-6E8A-4147-A177-3AD203B41FA5}">
                      <a16:colId xmlns:a16="http://schemas.microsoft.com/office/drawing/2014/main" val="543803565"/>
                    </a:ext>
                  </a:extLst>
                </a:gridCol>
              </a:tblGrid>
              <a:tr h="266572">
                <a:tc>
                  <a:txBody>
                    <a:bodyPr/>
                    <a:lstStyle/>
                    <a:p>
                      <a:pPr algn="ctr"/>
                      <a:r>
                        <a:rPr kumimoji="1" lang="ja-JP" altLang="en-US" sz="1100" dirty="0"/>
                        <a:t>パッケージ名</a:t>
                      </a:r>
                    </a:p>
                  </a:txBody>
                  <a:tcPr anchor="ctr"/>
                </a:tc>
                <a:tc>
                  <a:txBody>
                    <a:bodyPr/>
                    <a:lstStyle/>
                    <a:p>
                      <a:pPr algn="ctr"/>
                      <a:r>
                        <a:rPr kumimoji="1" lang="ja-JP" altLang="en-US" sz="1100" dirty="0"/>
                        <a:t>パッケージごとの役割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21570">
                <a:tc>
                  <a:txBody>
                    <a:bodyPr/>
                    <a:lstStyle/>
                    <a:p>
                      <a:pPr algn="ctr"/>
                      <a:r>
                        <a:rPr kumimoji="1" lang="ja-JP" altLang="en-US" sz="900" dirty="0"/>
                        <a:t>スタータ</a:t>
                      </a:r>
                    </a:p>
                  </a:txBody>
                  <a:tcPr anchor="ctr"/>
                </a:tc>
                <a:tc>
                  <a:txBody>
                    <a:bodyPr/>
                    <a:lstStyle/>
                    <a:p>
                      <a:pPr algn="l"/>
                      <a:r>
                        <a:rPr kumimoji="1" lang="ja-JP" altLang="en-US" sz="900" dirty="0"/>
                        <a:t>スタートの管理、スタート指示の取得と管理をする。</a:t>
                      </a:r>
                    </a:p>
                  </a:txBody>
                  <a:tcPr anchor="ctr"/>
                </a:tc>
                <a:extLst>
                  <a:ext uri="{0D108BD9-81ED-4DB2-BD59-A6C34878D82A}">
                    <a16:rowId xmlns:a16="http://schemas.microsoft.com/office/drawing/2014/main" val="276119806"/>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715144" y="1010485"/>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722754" y="1372337"/>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710493" y="1394846"/>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527592" y="1361257"/>
            <a:ext cx="4931990" cy="146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926019"/>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33" name="直線コネクタ 32">
            <a:extLst>
              <a:ext uri="{FF2B5EF4-FFF2-40B4-BE49-F238E27FC236}">
                <a16:creationId xmlns:a16="http://schemas.microsoft.com/office/drawing/2014/main" id="{2B9B4F1E-2D9C-4C33-AB0B-D1C22FBB9B5C}"/>
              </a:ext>
            </a:extLst>
          </p:cNvPr>
          <p:cNvCxnSpPr>
            <a:cxnSpLocks/>
          </p:cNvCxnSpPr>
          <p:nvPr/>
        </p:nvCxnSpPr>
        <p:spPr>
          <a:xfrm flipH="1">
            <a:off x="208113" y="3936504"/>
            <a:ext cx="7344815" cy="0"/>
          </a:xfrm>
          <a:prstGeom prst="line">
            <a:avLst/>
          </a:prstGeom>
        </p:spPr>
        <p:style>
          <a:lnRef idx="2">
            <a:schemeClr val="accent6"/>
          </a:lnRef>
          <a:fillRef idx="0">
            <a:schemeClr val="accent6"/>
          </a:fillRef>
          <a:effectRef idx="1">
            <a:schemeClr val="accent6"/>
          </a:effectRef>
          <a:fontRef idx="minor">
            <a:schemeClr val="tx1"/>
          </a:fontRef>
        </p:style>
      </p:cxnSp>
      <p:pic>
        <p:nvPicPr>
          <p:cNvPr id="18" name="図 17">
            <a:extLst>
              <a:ext uri="{FF2B5EF4-FFF2-40B4-BE49-F238E27FC236}">
                <a16:creationId xmlns:a16="http://schemas.microsoft.com/office/drawing/2014/main" id="{9E5DDE6D-4B05-443D-8465-11AB689D7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61" y="1867323"/>
            <a:ext cx="2865098" cy="1804850"/>
          </a:xfrm>
          <a:prstGeom prst="rect">
            <a:avLst/>
          </a:prstGeom>
        </p:spPr>
      </p:pic>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0887"/>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691615"/>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694505"/>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098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751258"/>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75125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618731"/>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3770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120"/>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4804"/>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73617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728475"/>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720781"/>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627019"/>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581</Words>
  <Application>Microsoft Office PowerPoint</Application>
  <PresentationFormat>A3 297x420 mm</PresentationFormat>
  <Paragraphs>84</Paragraphs>
  <Slides>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6</vt:i4>
      </vt:variant>
    </vt:vector>
  </HeadingPairs>
  <TitlesOfParts>
    <vt:vector size="15"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234</cp:revision>
  <cp:lastPrinted>2018-04-01T05:10:42Z</cp:lastPrinted>
  <dcterms:created xsi:type="dcterms:W3CDTF">2002-02-28T07:41:56Z</dcterms:created>
  <dcterms:modified xsi:type="dcterms:W3CDTF">2019-08-21T03:46:41Z</dcterms:modified>
</cp:coreProperties>
</file>