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5"/>
  </p:notesMasterIdLst>
  <p:handoutMasterIdLst>
    <p:handoutMasterId r:id="rId6"/>
  </p:handoutMasterIdLst>
  <p:sldIdLst>
    <p:sldId id="278" r:id="rId3"/>
    <p:sldId id="280" r:id="rId4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B163"/>
    <a:srgbClr val="E6E6E6"/>
    <a:srgbClr val="CCFFCC"/>
    <a:srgbClr val="FFFFCC"/>
    <a:srgbClr val="FFCCCC"/>
    <a:srgbClr val="D999F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1" autoAdjust="0"/>
    <p:restoredTop sz="95889" autoAdjust="0"/>
  </p:normalViewPr>
  <p:slideViewPr>
    <p:cSldViewPr showGuides="1">
      <p:cViewPr>
        <p:scale>
          <a:sx n="66" d="100"/>
          <a:sy n="66" d="100"/>
        </p:scale>
        <p:origin x="1650" y="59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70C972D-A8D0-4FC6-8E13-8D1A819F2413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B69E598-2CB0-4F9C-AB67-10943352431A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23B15715-F5D5-4B31-B75E-8C29505B5661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3B16152-68D8-41C8-A10A-9E05D913E3AE}"/>
              </a:ext>
            </a:extLst>
          </p:cNvPr>
          <p:cNvSpPr txBox="1"/>
          <p:nvPr/>
        </p:nvSpPr>
        <p:spPr>
          <a:xfrm>
            <a:off x="8449167" y="229211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17BE212-57A8-4AE2-92E3-66CC674CFDE1}"/>
              </a:ext>
            </a:extLst>
          </p:cNvPr>
          <p:cNvSpPr txBox="1"/>
          <p:nvPr/>
        </p:nvSpPr>
        <p:spPr>
          <a:xfrm>
            <a:off x="501532" y="274295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447AD1-4E55-44F3-948A-184C41655AAF}"/>
              </a:ext>
            </a:extLst>
          </p:cNvPr>
          <p:cNvSpPr txBox="1"/>
          <p:nvPr/>
        </p:nvSpPr>
        <p:spPr>
          <a:xfrm>
            <a:off x="2513886" y="245479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DB39518-74BC-4709-B479-100B45A7FB97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8D7D717-6109-4243-9469-2CA5CB60052A}"/>
              </a:ext>
            </a:extLst>
          </p:cNvPr>
          <p:cNvSpPr/>
          <p:nvPr/>
        </p:nvSpPr>
        <p:spPr>
          <a:xfrm>
            <a:off x="6153908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B5D1ABC-93CF-4546-B1FD-46E24E501524}"/>
              </a:ext>
            </a:extLst>
          </p:cNvPr>
          <p:cNvSpPr txBox="1"/>
          <p:nvPr/>
        </p:nvSpPr>
        <p:spPr>
          <a:xfrm>
            <a:off x="6141604" y="221517"/>
            <a:ext cx="2022396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BB44131B-D622-4F09-9563-FC74962D92FB}"/>
              </a:ext>
            </a:extLst>
          </p:cNvPr>
          <p:cNvSpPr/>
          <p:nvPr/>
        </p:nvSpPr>
        <p:spPr>
          <a:xfrm>
            <a:off x="4130772" y="28672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374D65D-D36C-48A5-ABE8-2ED70C87A432}"/>
              </a:ext>
            </a:extLst>
          </p:cNvPr>
          <p:cNvSpPr/>
          <p:nvPr/>
        </p:nvSpPr>
        <p:spPr>
          <a:xfrm>
            <a:off x="76758" y="733637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94962D-E721-4D57-B257-CBD688DE7441}"/>
              </a:ext>
            </a:extLst>
          </p:cNvPr>
          <p:cNvSpPr txBox="1"/>
          <p:nvPr/>
        </p:nvSpPr>
        <p:spPr>
          <a:xfrm>
            <a:off x="4113787" y="118872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17" name="図 16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4C44B92B-AD6B-8843-8AED-47545E826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" t="10569" r="3383" b="7631"/>
          <a:stretch/>
        </p:blipFill>
        <p:spPr>
          <a:xfrm>
            <a:off x="143543" y="1384636"/>
            <a:ext cx="4320480" cy="2972428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164602-304F-2D4C-9FC2-03244B73CC4A}"/>
              </a:ext>
            </a:extLst>
          </p:cNvPr>
          <p:cNvSpPr txBox="1"/>
          <p:nvPr/>
        </p:nvSpPr>
        <p:spPr>
          <a:xfrm>
            <a:off x="84540" y="719853"/>
            <a:ext cx="221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1.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システム全体の状態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23FE191-4727-8040-A83B-5C3B05BC557D}"/>
              </a:ext>
            </a:extLst>
          </p:cNvPr>
          <p:cNvCxnSpPr>
            <a:cxnSpLocks/>
          </p:cNvCxnSpPr>
          <p:nvPr/>
        </p:nvCxnSpPr>
        <p:spPr>
          <a:xfrm>
            <a:off x="151883" y="1015055"/>
            <a:ext cx="423269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E208EF2-3DC9-8842-85F1-016BCC69C7FD}"/>
              </a:ext>
            </a:extLst>
          </p:cNvPr>
          <p:cNvSpPr txBox="1"/>
          <p:nvPr/>
        </p:nvSpPr>
        <p:spPr>
          <a:xfrm>
            <a:off x="76758" y="1103775"/>
            <a:ext cx="27687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機能の状態をステートマシン図に示す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9FF27DF-B6F0-ED45-963E-793ABB41C8FF}"/>
              </a:ext>
            </a:extLst>
          </p:cNvPr>
          <p:cNvSpPr txBox="1"/>
          <p:nvPr/>
        </p:nvSpPr>
        <p:spPr>
          <a:xfrm>
            <a:off x="4749580" y="733637"/>
            <a:ext cx="2768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システム全体の振る舞い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135B6D7-17FA-3A41-89A8-F49243F404AF}"/>
              </a:ext>
            </a:extLst>
          </p:cNvPr>
          <p:cNvCxnSpPr>
            <a:cxnSpLocks/>
          </p:cNvCxnSpPr>
          <p:nvPr/>
        </p:nvCxnSpPr>
        <p:spPr>
          <a:xfrm>
            <a:off x="4672608" y="765479"/>
            <a:ext cx="0" cy="37778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597920-B22A-F04A-9FB9-2017C5133FA4}"/>
              </a:ext>
            </a:extLst>
          </p:cNvPr>
          <p:cNvSpPr txBox="1"/>
          <p:nvPr/>
        </p:nvSpPr>
        <p:spPr>
          <a:xfrm>
            <a:off x="4744616" y="1128193"/>
            <a:ext cx="3298668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システム全体の振る舞いをシーケンス図に示す．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右図はステートマシン図の振る舞いを具体的にしたものである．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Ref.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で示した部分はページ下部を参照．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記号や色はステートマシン図と対応している．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また，ステートマシン図とシーケンス図の対応は下の表のとおり．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7A7514A-1822-4240-8DA5-A3D8F7193F72}"/>
              </a:ext>
            </a:extLst>
          </p:cNvPr>
          <p:cNvCxnSpPr>
            <a:cxnSpLocks/>
          </p:cNvCxnSpPr>
          <p:nvPr/>
        </p:nvCxnSpPr>
        <p:spPr>
          <a:xfrm>
            <a:off x="4744616" y="1030025"/>
            <a:ext cx="778381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3B36A374-E9E9-4D99-848E-D464006BC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87597"/>
              </p:ext>
            </p:extLst>
          </p:nvPr>
        </p:nvGraphicFramePr>
        <p:xfrm>
          <a:off x="4768365" y="3245890"/>
          <a:ext cx="3247842" cy="7543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8149">
                  <a:extLst>
                    <a:ext uri="{9D8B030D-6E8A-4147-A177-3AD203B41FA5}">
                      <a16:colId xmlns:a16="http://schemas.microsoft.com/office/drawing/2014/main" val="257172492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25851071"/>
                    </a:ext>
                  </a:extLst>
                </a:gridCol>
                <a:gridCol w="1401541">
                  <a:extLst>
                    <a:ext uri="{9D8B030D-6E8A-4147-A177-3AD203B41FA5}">
                      <a16:colId xmlns:a16="http://schemas.microsoft.com/office/drawing/2014/main" val="809807974"/>
                    </a:ext>
                  </a:extLst>
                </a:gridCol>
              </a:tblGrid>
              <a:tr h="204184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ステートマシン図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シーケンス図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3301"/>
                  </a:ext>
                </a:extLst>
              </a:tr>
              <a:tr h="204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区間確認中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区間確認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18463"/>
                  </a:ext>
                </a:extLst>
              </a:tr>
              <a:tr h="204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chemeClr val="bg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270709"/>
                  </a:ext>
                </a:extLst>
              </a:tr>
            </a:tbl>
          </a:graphicData>
        </a:graphic>
      </p:graphicFrame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071F6AA-EE94-475F-8472-8448F87EF85C}"/>
              </a:ext>
            </a:extLst>
          </p:cNvPr>
          <p:cNvSpPr txBox="1"/>
          <p:nvPr/>
        </p:nvSpPr>
        <p:spPr>
          <a:xfrm>
            <a:off x="152333" y="4863986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2-A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区間確認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の振る舞い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2CCCAC5-1F58-4DE3-A25B-2787A184B964}"/>
              </a:ext>
            </a:extLst>
          </p:cNvPr>
          <p:cNvCxnSpPr>
            <a:cxnSpLocks/>
          </p:cNvCxnSpPr>
          <p:nvPr/>
        </p:nvCxnSpPr>
        <p:spPr>
          <a:xfrm>
            <a:off x="195198" y="5170354"/>
            <a:ext cx="7141706" cy="206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559B331-1A1F-41A1-94C9-67B78B725D83}"/>
              </a:ext>
            </a:extLst>
          </p:cNvPr>
          <p:cNvSpPr txBox="1"/>
          <p:nvPr/>
        </p:nvSpPr>
        <p:spPr>
          <a:xfrm>
            <a:off x="175228" y="5219493"/>
            <a:ext cx="51616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区間確認の振る舞いをシーケンス図で表す。全体概要の赤枠の部分に当たる。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83C2C92-38F3-4EEA-B139-0161BD03A342}"/>
              </a:ext>
            </a:extLst>
          </p:cNvPr>
          <p:cNvCxnSpPr>
            <a:cxnSpLocks/>
          </p:cNvCxnSpPr>
          <p:nvPr/>
        </p:nvCxnSpPr>
        <p:spPr>
          <a:xfrm flipH="1">
            <a:off x="122479" y="4638706"/>
            <a:ext cx="1245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A04B749-9600-4C21-87DA-E530504471A5}"/>
              </a:ext>
            </a:extLst>
          </p:cNvPr>
          <p:cNvCxnSpPr>
            <a:cxnSpLocks/>
          </p:cNvCxnSpPr>
          <p:nvPr/>
        </p:nvCxnSpPr>
        <p:spPr>
          <a:xfrm flipH="1">
            <a:off x="7405806" y="4728592"/>
            <a:ext cx="0" cy="46713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B0B7157-0CC0-47DF-8AE0-3BB4D14B8768}"/>
              </a:ext>
            </a:extLst>
          </p:cNvPr>
          <p:cNvSpPr txBox="1"/>
          <p:nvPr/>
        </p:nvSpPr>
        <p:spPr>
          <a:xfrm>
            <a:off x="7455110" y="4833869"/>
            <a:ext cx="3770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2-B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．ライントレースの振る舞い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B907795-F804-445B-82AE-D4780DC00EE1}"/>
              </a:ext>
            </a:extLst>
          </p:cNvPr>
          <p:cNvSpPr txBox="1"/>
          <p:nvPr/>
        </p:nvSpPr>
        <p:spPr>
          <a:xfrm>
            <a:off x="7498259" y="5195407"/>
            <a:ext cx="5128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ライントレースの振る舞いをシーケンス図で表す。全体概要の青枠の部分に当たる．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Ref.</a:t>
            </a:r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で示した部分は次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ページを参照．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D142B72-19E9-4EAC-8501-6CDE18909052}"/>
              </a:ext>
            </a:extLst>
          </p:cNvPr>
          <p:cNvCxnSpPr>
            <a:cxnSpLocks/>
          </p:cNvCxnSpPr>
          <p:nvPr/>
        </p:nvCxnSpPr>
        <p:spPr>
          <a:xfrm>
            <a:off x="7516665" y="5172423"/>
            <a:ext cx="5061814" cy="3011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図 99">
            <a:extLst>
              <a:ext uri="{FF2B5EF4-FFF2-40B4-BE49-F238E27FC236}">
                <a16:creationId xmlns:a16="http://schemas.microsoft.com/office/drawing/2014/main" id="{ABCA3FFB-A439-4C9E-826D-6BA869E82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62" y="5628407"/>
            <a:ext cx="5161674" cy="3805510"/>
          </a:xfrm>
          <a:prstGeom prst="rect">
            <a:avLst/>
          </a:prstGeom>
        </p:spPr>
      </p:pic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865736AE-5109-4572-A4A8-9056142AFB3F}"/>
              </a:ext>
            </a:extLst>
          </p:cNvPr>
          <p:cNvGrpSpPr/>
          <p:nvPr/>
        </p:nvGrpSpPr>
        <p:grpSpPr>
          <a:xfrm>
            <a:off x="1050344" y="2220386"/>
            <a:ext cx="279421" cy="307777"/>
            <a:chOff x="2540906" y="1209974"/>
            <a:chExt cx="279421" cy="307777"/>
          </a:xfrm>
        </p:grpSpPr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E2E59DAA-A540-4774-AA95-703B2ABF1B00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A9D0D471-2831-4376-ABB6-3EB113E7B326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A</a:t>
              </a: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B59C63CD-B149-41B0-A5A8-09C164F21A5E}"/>
              </a:ext>
            </a:extLst>
          </p:cNvPr>
          <p:cNvGrpSpPr/>
          <p:nvPr/>
        </p:nvGrpSpPr>
        <p:grpSpPr>
          <a:xfrm>
            <a:off x="1053292" y="5524983"/>
            <a:ext cx="279421" cy="307777"/>
            <a:chOff x="2540906" y="1209974"/>
            <a:chExt cx="279421" cy="307777"/>
          </a:xfrm>
        </p:grpSpPr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9E68958A-9D32-4D83-90A9-D2B558E7E866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7E8B28CB-D2C6-49E8-819E-39AE3A56B515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A</a:t>
              </a:r>
            </a:p>
          </p:txBody>
        </p:sp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A128CB75-59AA-4FB8-B586-AF38FB731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55" y="1207079"/>
            <a:ext cx="4328572" cy="3369090"/>
          </a:xfrm>
          <a:prstGeom prst="rect">
            <a:avLst/>
          </a:prstGeom>
        </p:spPr>
      </p:pic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FEB872D1-0F51-410C-938F-D3425420D32A}"/>
              </a:ext>
            </a:extLst>
          </p:cNvPr>
          <p:cNvGrpSpPr/>
          <p:nvPr/>
        </p:nvGrpSpPr>
        <p:grpSpPr>
          <a:xfrm>
            <a:off x="897152" y="3106044"/>
            <a:ext cx="279421" cy="307777"/>
            <a:chOff x="2540906" y="1209974"/>
            <a:chExt cx="279421" cy="307777"/>
          </a:xfrm>
        </p:grpSpPr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2E701D4B-50D0-46F4-B0F6-07B9F106E9C7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30CEBC36-9D6D-47C6-BAE6-EBB8DE8FA8EC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B</a:t>
              </a:r>
            </a:p>
          </p:txBody>
        </p: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DFA176CA-29F9-4E93-83C9-2B00A57E2A10}"/>
              </a:ext>
            </a:extLst>
          </p:cNvPr>
          <p:cNvGrpSpPr/>
          <p:nvPr/>
        </p:nvGrpSpPr>
        <p:grpSpPr>
          <a:xfrm>
            <a:off x="11321013" y="3142932"/>
            <a:ext cx="279421" cy="307777"/>
            <a:chOff x="2540906" y="1209974"/>
            <a:chExt cx="279421" cy="307777"/>
          </a:xfrm>
        </p:grpSpPr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088B0B21-1CD7-4EC8-BF74-177DC02119F1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88E893F-FB12-4B91-8FA2-5C09E27CB4B5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B</a:t>
              </a:r>
            </a:p>
          </p:txBody>
        </p:sp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FFED28F1-AE87-463E-9778-6DCD41FCBCF1}"/>
              </a:ext>
            </a:extLst>
          </p:cNvPr>
          <p:cNvGrpSpPr/>
          <p:nvPr/>
        </p:nvGrpSpPr>
        <p:grpSpPr>
          <a:xfrm>
            <a:off x="11321013" y="2598545"/>
            <a:ext cx="279421" cy="307777"/>
            <a:chOff x="2540906" y="1209974"/>
            <a:chExt cx="279421" cy="307777"/>
          </a:xfrm>
        </p:grpSpPr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35E21869-3634-433F-9DD3-DD524D2970EF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9615FAE7-C40F-4FA8-A938-5B65126D2461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A</a:t>
              </a:r>
            </a:p>
          </p:txBody>
        </p:sp>
      </p:grpSp>
      <p:pic>
        <p:nvPicPr>
          <p:cNvPr id="131" name="図 130">
            <a:extLst>
              <a:ext uri="{FF2B5EF4-FFF2-40B4-BE49-F238E27FC236}">
                <a16:creationId xmlns:a16="http://schemas.microsoft.com/office/drawing/2014/main" id="{B5C9338D-F804-49FC-95F7-7C63D1AB9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17" y="5624689"/>
            <a:ext cx="3782365" cy="3809228"/>
          </a:xfrm>
          <a:prstGeom prst="rect">
            <a:avLst/>
          </a:prstGeom>
        </p:spPr>
      </p:pic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7C1B58E5-D63F-4411-B636-9A85C4A6926E}"/>
              </a:ext>
            </a:extLst>
          </p:cNvPr>
          <p:cNvGrpSpPr/>
          <p:nvPr/>
        </p:nvGrpSpPr>
        <p:grpSpPr>
          <a:xfrm>
            <a:off x="8215528" y="5530555"/>
            <a:ext cx="279421" cy="307777"/>
            <a:chOff x="2540906" y="1209974"/>
            <a:chExt cx="279421" cy="307777"/>
          </a:xfrm>
        </p:grpSpPr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886C2D32-43AB-4190-93EF-B6CB26A8E414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00FF"/>
                </a:solidFill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414C097F-830B-4086-8E3E-E85D28619BD7}"/>
                </a:ext>
              </a:extLst>
            </p:cNvPr>
            <p:cNvSpPr txBox="1"/>
            <p:nvPr/>
          </p:nvSpPr>
          <p:spPr>
            <a:xfrm>
              <a:off x="2540906" y="120997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B</a:t>
              </a:r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FED087E6-B5DC-4EB8-936B-39F601E4DAD5}"/>
              </a:ext>
            </a:extLst>
          </p:cNvPr>
          <p:cNvGrpSpPr/>
          <p:nvPr/>
        </p:nvGrpSpPr>
        <p:grpSpPr>
          <a:xfrm>
            <a:off x="10433248" y="6684864"/>
            <a:ext cx="279421" cy="307777"/>
            <a:chOff x="2540906" y="1226436"/>
            <a:chExt cx="279421" cy="307777"/>
          </a:xfrm>
        </p:grpSpPr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DB28BDA8-144E-4343-9C67-F9E76C4A1FEC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テキスト ボックス 133">
              <a:extLst>
                <a:ext uri="{FF2B5EF4-FFF2-40B4-BE49-F238E27FC236}">
                  <a16:creationId xmlns:a16="http://schemas.microsoft.com/office/drawing/2014/main" id="{E3E885CE-EBFC-44AB-81A2-283C386CBED5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1C529E4E-75CD-48A8-A101-E852C7CEDFC6}"/>
              </a:ext>
            </a:extLst>
          </p:cNvPr>
          <p:cNvGrpSpPr/>
          <p:nvPr/>
        </p:nvGrpSpPr>
        <p:grpSpPr>
          <a:xfrm>
            <a:off x="10433248" y="7289762"/>
            <a:ext cx="279421" cy="307777"/>
            <a:chOff x="2540906" y="1226436"/>
            <a:chExt cx="279421" cy="307777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16D58360-0757-4C8B-AE0E-2B43B18E3140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C27D1098-9224-49A1-9653-8448733F31E3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878EECAD-7C7A-47D3-8B17-3D2C18BD4349}"/>
              </a:ext>
            </a:extLst>
          </p:cNvPr>
          <p:cNvGrpSpPr/>
          <p:nvPr/>
        </p:nvGrpSpPr>
        <p:grpSpPr>
          <a:xfrm>
            <a:off x="10433248" y="7894660"/>
            <a:ext cx="279421" cy="307777"/>
            <a:chOff x="2540906" y="1226436"/>
            <a:chExt cx="279421" cy="307777"/>
          </a:xfrm>
        </p:grpSpPr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7D381DF5-570E-49E9-B054-66782BC97766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テキスト ボックス 139">
              <a:extLst>
                <a:ext uri="{FF2B5EF4-FFF2-40B4-BE49-F238E27FC236}">
                  <a16:creationId xmlns:a16="http://schemas.microsoft.com/office/drawing/2014/main" id="{7BC58B64-58BE-45B5-A9F1-9DCCF7905B9B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66F899AF-0974-4215-B918-E45C0EB102B9}"/>
              </a:ext>
            </a:extLst>
          </p:cNvPr>
          <p:cNvGrpSpPr/>
          <p:nvPr/>
        </p:nvGrpSpPr>
        <p:grpSpPr>
          <a:xfrm>
            <a:off x="10433248" y="8500815"/>
            <a:ext cx="279421" cy="307777"/>
            <a:chOff x="2540906" y="1226436"/>
            <a:chExt cx="279421" cy="307777"/>
          </a:xfrm>
        </p:grpSpPr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9DAB725B-381A-4C25-9BA5-0BC7BB6A0936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CB6173FB-B61E-4C85-842C-711C6AF3E796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02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280B8FD-DB58-421D-93ED-25F759AEE0AF}"/>
              </a:ext>
            </a:extLst>
          </p:cNvPr>
          <p:cNvSpPr/>
          <p:nvPr/>
        </p:nvSpPr>
        <p:spPr>
          <a:xfrm>
            <a:off x="8164000" y="221359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F6C50E1-F4DB-4B69-961E-B749833B8850}"/>
              </a:ext>
            </a:extLst>
          </p:cNvPr>
          <p:cNvSpPr/>
          <p:nvPr/>
        </p:nvSpPr>
        <p:spPr>
          <a:xfrm>
            <a:off x="91678" y="264096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E9DE310-0E63-4F12-BF6E-A93C69918B4F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23A2CF-BBD4-45A7-9084-92253C4FC27F}"/>
              </a:ext>
            </a:extLst>
          </p:cNvPr>
          <p:cNvSpPr/>
          <p:nvPr/>
        </p:nvSpPr>
        <p:spPr>
          <a:xfrm>
            <a:off x="2107846" y="265543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8BE7B55-8C5B-4EB1-8BA2-2E246EA36792}"/>
              </a:ext>
            </a:extLst>
          </p:cNvPr>
          <p:cNvSpPr/>
          <p:nvPr/>
        </p:nvSpPr>
        <p:spPr>
          <a:xfrm>
            <a:off x="6152471" y="4923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2483197-CEC6-4BA9-8FB4-3D1AB7F5C3B8}"/>
              </a:ext>
            </a:extLst>
          </p:cNvPr>
          <p:cNvSpPr/>
          <p:nvPr/>
        </p:nvSpPr>
        <p:spPr>
          <a:xfrm>
            <a:off x="60353" y="661119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BDCE1A4-7E2D-4EE3-9A23-B8CFFCE57EB6}"/>
              </a:ext>
            </a:extLst>
          </p:cNvPr>
          <p:cNvSpPr txBox="1"/>
          <p:nvPr/>
        </p:nvSpPr>
        <p:spPr>
          <a:xfrm>
            <a:off x="501854" y="211298"/>
            <a:ext cx="1184003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80AB16F-3751-4BEE-AFA4-B0938C8B6235}"/>
              </a:ext>
            </a:extLst>
          </p:cNvPr>
          <p:cNvSpPr txBox="1"/>
          <p:nvPr/>
        </p:nvSpPr>
        <p:spPr>
          <a:xfrm>
            <a:off x="4137578" y="194403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</a:t>
            </a:r>
            <a:r>
              <a:rPr lang="ja-JP" altLang="en-US" sz="2200" dirty="0">
                <a:solidFill>
                  <a:srgbClr val="70AD47">
                    <a:lumMod val="60000"/>
                    <a:lumOff val="40000"/>
                  </a:srgb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A51ACB0-CE29-40FA-81B8-60249ABC5648}"/>
              </a:ext>
            </a:extLst>
          </p:cNvPr>
          <p:cNvSpPr txBox="1"/>
          <p:nvPr/>
        </p:nvSpPr>
        <p:spPr>
          <a:xfrm>
            <a:off x="2513886" y="206093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A6AE16-23B3-45E4-80DE-806646D2D1C6}"/>
              </a:ext>
            </a:extLst>
          </p:cNvPr>
          <p:cNvSpPr txBox="1"/>
          <p:nvPr/>
        </p:nvSpPr>
        <p:spPr>
          <a:xfrm>
            <a:off x="6185756" y="140469"/>
            <a:ext cx="204997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9BA1229-BF5E-4D11-9B41-7045545B5934}"/>
              </a:ext>
            </a:extLst>
          </p:cNvPr>
          <p:cNvSpPr txBox="1"/>
          <p:nvPr/>
        </p:nvSpPr>
        <p:spPr>
          <a:xfrm>
            <a:off x="8449167" y="203312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F8FCDEB-DE14-466C-B8CA-72CB08C76129}"/>
              </a:ext>
            </a:extLst>
          </p:cNvPr>
          <p:cNvSpPr txBox="1"/>
          <p:nvPr/>
        </p:nvSpPr>
        <p:spPr>
          <a:xfrm>
            <a:off x="95025" y="4919517"/>
            <a:ext cx="3158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．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計器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管理タスクの振る舞い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E21FE0F-A9FC-4745-BA74-086C285B4945}"/>
              </a:ext>
            </a:extLst>
          </p:cNvPr>
          <p:cNvCxnSpPr>
            <a:cxnSpLocks/>
          </p:cNvCxnSpPr>
          <p:nvPr/>
        </p:nvCxnSpPr>
        <p:spPr>
          <a:xfrm>
            <a:off x="127756" y="5238703"/>
            <a:ext cx="3024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E65926F-8A60-4F01-920C-3BF36488C19E}"/>
              </a:ext>
            </a:extLst>
          </p:cNvPr>
          <p:cNvSpPr txBox="1"/>
          <p:nvPr/>
        </p:nvSpPr>
        <p:spPr>
          <a:xfrm>
            <a:off x="95770" y="5255606"/>
            <a:ext cx="33634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計器管理タスクの振る舞いをシーケンス図で表す。計器管理タスクは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2ms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周期で実行される．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53432A5-F690-4A2F-8E5D-BB7CBDAFB068}"/>
              </a:ext>
            </a:extLst>
          </p:cNvPr>
          <p:cNvSpPr txBox="1"/>
          <p:nvPr/>
        </p:nvSpPr>
        <p:spPr>
          <a:xfrm>
            <a:off x="79692" y="679120"/>
            <a:ext cx="4304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2-B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ライントレース内の振る舞い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（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2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kumimoji="1" lang="ja-JP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0FAFC74B-454D-40DE-BBD8-BF602499CE90}"/>
              </a:ext>
            </a:extLst>
          </p:cNvPr>
          <p:cNvCxnSpPr>
            <a:cxnSpLocks/>
          </p:cNvCxnSpPr>
          <p:nvPr/>
        </p:nvCxnSpPr>
        <p:spPr>
          <a:xfrm>
            <a:off x="141247" y="1017674"/>
            <a:ext cx="1234410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155BCF5-C2CC-4FFC-BB77-1B83CD2869D6}"/>
              </a:ext>
            </a:extLst>
          </p:cNvPr>
          <p:cNvSpPr txBox="1"/>
          <p:nvPr/>
        </p:nvSpPr>
        <p:spPr>
          <a:xfrm>
            <a:off x="203943" y="1073445"/>
            <a:ext cx="5128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ライントレース内の振る舞いをシーケンス図で示す．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7FAB1F9-12EB-4C0D-AD1C-9F9E22641976}"/>
              </a:ext>
            </a:extLst>
          </p:cNvPr>
          <p:cNvCxnSpPr>
            <a:cxnSpLocks/>
          </p:cNvCxnSpPr>
          <p:nvPr/>
        </p:nvCxnSpPr>
        <p:spPr>
          <a:xfrm flipH="1">
            <a:off x="7673570" y="4008512"/>
            <a:ext cx="481178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931E9C8B-C4F2-4619-99AE-84B8E706FE29}"/>
              </a:ext>
            </a:extLst>
          </p:cNvPr>
          <p:cNvCxnSpPr>
            <a:cxnSpLocks/>
          </p:cNvCxnSpPr>
          <p:nvPr/>
        </p:nvCxnSpPr>
        <p:spPr>
          <a:xfrm>
            <a:off x="7666059" y="4008512"/>
            <a:ext cx="0" cy="87716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図 92">
            <a:extLst>
              <a:ext uri="{FF2B5EF4-FFF2-40B4-BE49-F238E27FC236}">
                <a16:creationId xmlns:a16="http://schemas.microsoft.com/office/drawing/2014/main" id="{A7A9DBB4-2D4A-4F1F-B6F4-53F71041F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2" y="1455585"/>
            <a:ext cx="2436016" cy="3447010"/>
          </a:xfrm>
          <a:prstGeom prst="rect">
            <a:avLst/>
          </a:prstGeom>
        </p:spPr>
      </p:pic>
      <p:pic>
        <p:nvPicPr>
          <p:cNvPr id="95" name="図 94">
            <a:extLst>
              <a:ext uri="{FF2B5EF4-FFF2-40B4-BE49-F238E27FC236}">
                <a16:creationId xmlns:a16="http://schemas.microsoft.com/office/drawing/2014/main" id="{C0DEA4E1-D354-4213-BBD2-C1786D270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234" y="1470531"/>
            <a:ext cx="3463498" cy="3421969"/>
          </a:xfrm>
          <a:prstGeom prst="rect">
            <a:avLst/>
          </a:prstGeom>
        </p:spPr>
      </p:pic>
      <p:pic>
        <p:nvPicPr>
          <p:cNvPr id="97" name="図 96">
            <a:extLst>
              <a:ext uri="{FF2B5EF4-FFF2-40B4-BE49-F238E27FC236}">
                <a16:creationId xmlns:a16="http://schemas.microsoft.com/office/drawing/2014/main" id="{C0C59732-B808-4644-B8F4-9C385915C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626" y="1456417"/>
            <a:ext cx="2999874" cy="2484000"/>
          </a:xfrm>
          <a:prstGeom prst="rect">
            <a:avLst/>
          </a:prstGeom>
        </p:spPr>
      </p:pic>
      <p:pic>
        <p:nvPicPr>
          <p:cNvPr id="99" name="図 98">
            <a:extLst>
              <a:ext uri="{FF2B5EF4-FFF2-40B4-BE49-F238E27FC236}">
                <a16:creationId xmlns:a16="http://schemas.microsoft.com/office/drawing/2014/main" id="{645705C4-9846-4CBE-9670-0BE0AC377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42" y="1458273"/>
            <a:ext cx="2784522" cy="2484000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8F3FC48-19FE-460C-BFF9-23BBB6199CF8}"/>
              </a:ext>
            </a:extLst>
          </p:cNvPr>
          <p:cNvCxnSpPr>
            <a:cxnSpLocks/>
          </p:cNvCxnSpPr>
          <p:nvPr/>
        </p:nvCxnSpPr>
        <p:spPr>
          <a:xfrm flipH="1" flipV="1">
            <a:off x="127622" y="4885673"/>
            <a:ext cx="753843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図 103">
            <a:extLst>
              <a:ext uri="{FF2B5EF4-FFF2-40B4-BE49-F238E27FC236}">
                <a16:creationId xmlns:a16="http://schemas.microsoft.com/office/drawing/2014/main" id="{60F4CFA2-96B6-4988-BA60-51F651BB2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5" y="4969830"/>
            <a:ext cx="3561344" cy="2465184"/>
          </a:xfrm>
          <a:prstGeom prst="rect">
            <a:avLst/>
          </a:prstGeom>
        </p:spPr>
      </p:pic>
      <p:pic>
        <p:nvPicPr>
          <p:cNvPr id="106" name="図 105">
            <a:extLst>
              <a:ext uri="{FF2B5EF4-FFF2-40B4-BE49-F238E27FC236}">
                <a16:creationId xmlns:a16="http://schemas.microsoft.com/office/drawing/2014/main" id="{2EBD0A75-5C4F-4E1D-9EB1-01E65E53B4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5" y="7467267"/>
            <a:ext cx="3561344" cy="1868390"/>
          </a:xfrm>
          <a:prstGeom prst="rect">
            <a:avLst/>
          </a:prstGeom>
        </p:spPr>
      </p:pic>
      <p:pic>
        <p:nvPicPr>
          <p:cNvPr id="108" name="図 107">
            <a:extLst>
              <a:ext uri="{FF2B5EF4-FFF2-40B4-BE49-F238E27FC236}">
                <a16:creationId xmlns:a16="http://schemas.microsoft.com/office/drawing/2014/main" id="{B5302395-21A2-4A72-A5FF-AB77063B6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834" y="5746324"/>
            <a:ext cx="3436873" cy="1986577"/>
          </a:xfrm>
          <a:prstGeom prst="rect">
            <a:avLst/>
          </a:prstGeom>
        </p:spPr>
      </p:pic>
      <p:pic>
        <p:nvPicPr>
          <p:cNvPr id="110" name="図 109">
            <a:extLst>
              <a:ext uri="{FF2B5EF4-FFF2-40B4-BE49-F238E27FC236}">
                <a16:creationId xmlns:a16="http://schemas.microsoft.com/office/drawing/2014/main" id="{68BD8BD6-E377-4977-AD31-362F7790A6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52" y="4090548"/>
            <a:ext cx="3464796" cy="1611316"/>
          </a:xfrm>
          <a:prstGeom prst="rect">
            <a:avLst/>
          </a:prstGeom>
        </p:spPr>
      </p:pic>
      <p:pic>
        <p:nvPicPr>
          <p:cNvPr id="112" name="図 111">
            <a:extLst>
              <a:ext uri="{FF2B5EF4-FFF2-40B4-BE49-F238E27FC236}">
                <a16:creationId xmlns:a16="http://schemas.microsoft.com/office/drawing/2014/main" id="{13146E4E-8880-417A-9341-679D206FA7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51" y="7777361"/>
            <a:ext cx="3409335" cy="1558296"/>
          </a:xfrm>
          <a:prstGeom prst="rect">
            <a:avLst/>
          </a:prstGeom>
        </p:spPr>
      </p:pic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AE2A1EC6-6961-4203-BEA9-E057A90A7CDB}"/>
              </a:ext>
            </a:extLst>
          </p:cNvPr>
          <p:cNvGrpSpPr/>
          <p:nvPr/>
        </p:nvGrpSpPr>
        <p:grpSpPr>
          <a:xfrm>
            <a:off x="6404487" y="1344464"/>
            <a:ext cx="279421" cy="307777"/>
            <a:chOff x="2540906" y="1226436"/>
            <a:chExt cx="279421" cy="307777"/>
          </a:xfrm>
        </p:grpSpPr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42C703C7-AF88-424C-91E8-02BF3F47A986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E27C7E1-3BFD-4495-8F25-31ABA9FE3514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DA0C9C6-FC2B-455F-8753-3196710A8E92}"/>
              </a:ext>
            </a:extLst>
          </p:cNvPr>
          <p:cNvGrpSpPr/>
          <p:nvPr/>
        </p:nvGrpSpPr>
        <p:grpSpPr>
          <a:xfrm>
            <a:off x="9615412" y="1368331"/>
            <a:ext cx="279421" cy="307777"/>
            <a:chOff x="2540906" y="1226436"/>
            <a:chExt cx="279421" cy="307777"/>
          </a:xfrm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930EBC5-4550-47DD-ABF9-4304D8318893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5CAE0FD-26D0-4678-83A1-81D8FA2A3702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458CF5D2-9636-4BBE-910F-DB49C9535B58}"/>
              </a:ext>
            </a:extLst>
          </p:cNvPr>
          <p:cNvGrpSpPr/>
          <p:nvPr/>
        </p:nvGrpSpPr>
        <p:grpSpPr>
          <a:xfrm>
            <a:off x="2728907" y="1361204"/>
            <a:ext cx="279421" cy="307777"/>
            <a:chOff x="2540906" y="1226436"/>
            <a:chExt cx="279421" cy="307777"/>
          </a:xfrm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5124E9B2-99A7-4E97-87D8-C12B7D8F41B3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4831E1DB-6329-4D91-9C08-12D4F88E49BE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F410D1DA-ECC4-46F0-BF6C-5EEB2AB9E41C}"/>
              </a:ext>
            </a:extLst>
          </p:cNvPr>
          <p:cNvGrpSpPr/>
          <p:nvPr/>
        </p:nvGrpSpPr>
        <p:grpSpPr>
          <a:xfrm>
            <a:off x="84538" y="1357262"/>
            <a:ext cx="279421" cy="307777"/>
            <a:chOff x="2540906" y="1226436"/>
            <a:chExt cx="279421" cy="307777"/>
          </a:xfrm>
        </p:grpSpPr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EE8B6AD9-20F7-465E-8E6B-B14BEF9F9086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2B0FE2B7-DC3D-4E78-846C-29FCB685506B}"/>
                </a:ext>
              </a:extLst>
            </p:cNvPr>
            <p:cNvSpPr txBox="1"/>
            <p:nvPr/>
          </p:nvSpPr>
          <p:spPr>
            <a:xfrm>
              <a:off x="2540906" y="1226436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456703DF-4264-437E-B792-6C89BCF1F7F0}"/>
              </a:ext>
            </a:extLst>
          </p:cNvPr>
          <p:cNvGrpSpPr/>
          <p:nvPr/>
        </p:nvGrpSpPr>
        <p:grpSpPr>
          <a:xfrm>
            <a:off x="3965003" y="4881781"/>
            <a:ext cx="279421" cy="307777"/>
            <a:chOff x="2540906" y="1219634"/>
            <a:chExt cx="279421" cy="307777"/>
          </a:xfrm>
        </p:grpSpPr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A54C88A-8379-453B-85A8-BF1879033B4B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9707B891-BC5E-4A85-BF2A-706518B8ABED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5B5955CC-1550-4159-9E04-75CC77F65BB7}"/>
              </a:ext>
            </a:extLst>
          </p:cNvPr>
          <p:cNvGrpSpPr/>
          <p:nvPr/>
        </p:nvGrpSpPr>
        <p:grpSpPr>
          <a:xfrm>
            <a:off x="8444530" y="7692619"/>
            <a:ext cx="279421" cy="307777"/>
            <a:chOff x="2540906" y="1219634"/>
            <a:chExt cx="279421" cy="307777"/>
          </a:xfrm>
        </p:grpSpPr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8A55F474-B39A-4455-8436-5BD0C9686377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3BF259CB-3D1D-4EE2-9CC4-E6F3526D00BB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5</a:t>
              </a:r>
            </a:p>
          </p:txBody>
        </p:sp>
      </p:grp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B12E5E76-5339-431A-AD74-3320309819B6}"/>
              </a:ext>
            </a:extLst>
          </p:cNvPr>
          <p:cNvGrpSpPr/>
          <p:nvPr/>
        </p:nvGrpSpPr>
        <p:grpSpPr>
          <a:xfrm>
            <a:off x="8453342" y="5663252"/>
            <a:ext cx="279421" cy="307777"/>
            <a:chOff x="2540906" y="1219634"/>
            <a:chExt cx="279421" cy="307777"/>
          </a:xfrm>
        </p:grpSpPr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EAA417AE-B9C0-4C26-A3DC-9285A27224DB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27FDB59-5BCB-4DEB-9BFE-E5A263BDC802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D67CC32B-855C-4B9A-833F-4E3D68696DE5}"/>
              </a:ext>
            </a:extLst>
          </p:cNvPr>
          <p:cNvGrpSpPr/>
          <p:nvPr/>
        </p:nvGrpSpPr>
        <p:grpSpPr>
          <a:xfrm>
            <a:off x="8445704" y="3997863"/>
            <a:ext cx="279421" cy="307777"/>
            <a:chOff x="2540906" y="1219634"/>
            <a:chExt cx="279421" cy="307777"/>
          </a:xfrm>
        </p:grpSpPr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C8368B26-F45B-491F-935A-04D409B8E43C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6DA12BC1-E506-4AEE-946B-E06052BCB4B0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0E8AADB3-C4EC-4ECB-B36B-A58A8478AE66}"/>
              </a:ext>
            </a:extLst>
          </p:cNvPr>
          <p:cNvGrpSpPr/>
          <p:nvPr/>
        </p:nvGrpSpPr>
        <p:grpSpPr>
          <a:xfrm>
            <a:off x="3965004" y="7358455"/>
            <a:ext cx="279421" cy="307777"/>
            <a:chOff x="2540906" y="1219634"/>
            <a:chExt cx="279421" cy="307777"/>
          </a:xfrm>
        </p:grpSpPr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D104CA14-6E76-4619-ADE3-968C09E74A22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17B5F3F8-0352-4511-B805-B150FA9FE547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pic>
        <p:nvPicPr>
          <p:cNvPr id="134" name="図 133">
            <a:extLst>
              <a:ext uri="{FF2B5EF4-FFF2-40B4-BE49-F238E27FC236}">
                <a16:creationId xmlns:a16="http://schemas.microsoft.com/office/drawing/2014/main" id="{6F32AEE7-9891-47CA-9933-56DC3E636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2" y="5678672"/>
            <a:ext cx="3326107" cy="3659699"/>
          </a:xfrm>
          <a:prstGeom prst="rect">
            <a:avLst/>
          </a:prstGeom>
        </p:spPr>
      </p:pic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B7F264D4-1007-4CDA-BD0D-AAA0C5FF8A6B}"/>
              </a:ext>
            </a:extLst>
          </p:cNvPr>
          <p:cNvGrpSpPr/>
          <p:nvPr/>
        </p:nvGrpSpPr>
        <p:grpSpPr>
          <a:xfrm>
            <a:off x="1216224" y="6480596"/>
            <a:ext cx="279421" cy="307777"/>
            <a:chOff x="2540906" y="1219634"/>
            <a:chExt cx="279421" cy="307777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4311A83A-2040-4C3A-915C-9CEF9E0BFCF5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966DE389-47A3-473D-8CAF-16D9C4A24B3F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1</a:t>
              </a: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3C9EC0F0-38BD-49BC-BCB4-148F9E137F31}"/>
              </a:ext>
            </a:extLst>
          </p:cNvPr>
          <p:cNvGrpSpPr/>
          <p:nvPr/>
        </p:nvGrpSpPr>
        <p:grpSpPr>
          <a:xfrm>
            <a:off x="2164240" y="7014967"/>
            <a:ext cx="279421" cy="307777"/>
            <a:chOff x="2540906" y="1219634"/>
            <a:chExt cx="279421" cy="307777"/>
          </a:xfrm>
        </p:grpSpPr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6C966B29-6530-4E5A-BEAC-B1C0A86BA78F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27915049-E567-442B-82D7-7390904BB91D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2</a:t>
              </a:r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90E13857-E422-4AA8-8C40-E5931206E037}"/>
              </a:ext>
            </a:extLst>
          </p:cNvPr>
          <p:cNvGrpSpPr/>
          <p:nvPr/>
        </p:nvGrpSpPr>
        <p:grpSpPr>
          <a:xfrm>
            <a:off x="2162141" y="7508215"/>
            <a:ext cx="279421" cy="307777"/>
            <a:chOff x="2540906" y="1219634"/>
            <a:chExt cx="279421" cy="307777"/>
          </a:xfrm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D2CA4E39-9ADC-424F-89CB-ADCEED395E01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CF7D7047-6952-4FAB-9013-59AFE4F554E2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3</a:t>
              </a:r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A213496-6371-4132-98B2-A10F65C5EDE4}"/>
              </a:ext>
            </a:extLst>
          </p:cNvPr>
          <p:cNvGrpSpPr/>
          <p:nvPr/>
        </p:nvGrpSpPr>
        <p:grpSpPr>
          <a:xfrm>
            <a:off x="2162141" y="8013731"/>
            <a:ext cx="279421" cy="307777"/>
            <a:chOff x="2540906" y="1219634"/>
            <a:chExt cx="279421" cy="307777"/>
          </a:xfrm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6B6CAC7F-E12E-4405-A475-2445947A1883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3C3533E7-0B69-42C2-BC2E-7C32CFF2BD1A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4</a:t>
              </a:r>
            </a:p>
          </p:txBody>
        </p: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FEF8F733-05BE-4443-AC8B-BD527894C988}"/>
              </a:ext>
            </a:extLst>
          </p:cNvPr>
          <p:cNvGrpSpPr/>
          <p:nvPr/>
        </p:nvGrpSpPr>
        <p:grpSpPr>
          <a:xfrm>
            <a:off x="2162141" y="8513979"/>
            <a:ext cx="279421" cy="307777"/>
            <a:chOff x="2540906" y="1219634"/>
            <a:chExt cx="279421" cy="307777"/>
          </a:xfrm>
        </p:grpSpPr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53C15CB9-AD36-4677-B8FC-D91E92A37B6F}"/>
                </a:ext>
              </a:extLst>
            </p:cNvPr>
            <p:cNvSpPr/>
            <p:nvPr/>
          </p:nvSpPr>
          <p:spPr>
            <a:xfrm>
              <a:off x="2563617" y="1246863"/>
              <a:ext cx="234000" cy="23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D76D0E2D-D07C-4076-9A8F-DF4E146E55B2}"/>
                </a:ext>
              </a:extLst>
            </p:cNvPr>
            <p:cNvSpPr txBox="1"/>
            <p:nvPr/>
          </p:nvSpPr>
          <p:spPr>
            <a:xfrm>
              <a:off x="2540906" y="1219634"/>
              <a:ext cx="279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>
                  <a:solidFill>
                    <a:schemeClr val="bg1"/>
                  </a:solidFill>
                  <a:latin typeface="+mn-lt"/>
                  <a:ea typeface="メイリオ" panose="020B0604030504040204" pitchFamily="50" charset="-128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4469087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248</Words>
  <Application>Microsoft Office PowerPoint</Application>
  <PresentationFormat>A3 297x420 mm</PresentationFormat>
  <Paragraphs>64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HG創英角ｺﾞｼｯｸUB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ryoga</cp:lastModifiedBy>
  <cp:revision>444</cp:revision>
  <cp:lastPrinted>2019-08-23T02:06:01Z</cp:lastPrinted>
  <dcterms:created xsi:type="dcterms:W3CDTF">2002-02-28T07:41:56Z</dcterms:created>
  <dcterms:modified xsi:type="dcterms:W3CDTF">2019-09-03T00:40:33Z</dcterms:modified>
</cp:coreProperties>
</file>