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82" r:id="rId4"/>
    <p:sldId id="278" r:id="rId5"/>
    <p:sldId id="280" r:id="rId6"/>
    <p:sldId id="279" r:id="rId7"/>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CFFCC"/>
    <a:srgbClr val="FFFFCC"/>
    <a:srgbClr val="FFCCCC"/>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82" d="100"/>
          <a:sy n="82" d="100"/>
        </p:scale>
        <p:origin x="1830" y="1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9693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696144"/>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ea typeface="+mn-ea"/>
                <a:cs typeface="+mn-cs"/>
              </a:rPr>
              <a:t>１．</a:t>
            </a:r>
            <a:r>
              <a:rPr lang="ja-JP" altLang="en-US" b="1" dirty="0">
                <a:solidFill>
                  <a:prstClr val="black"/>
                </a:solidFill>
                <a:latin typeface="+mn-ea"/>
                <a:ea typeface="+mn-ea"/>
              </a:rPr>
              <a:t>パッケージ化</a:t>
            </a:r>
            <a:endParaRPr kumimoji="1" lang="ja-JP" altLang="en-US" b="0" i="0" u="none" strike="noStrike" kern="1200" cap="none" spc="0" normalizeH="0" baseline="0" noProof="0" dirty="0">
              <a:ln>
                <a:noFill/>
              </a:ln>
              <a:solidFill>
                <a:prstClr val="black"/>
              </a:solidFill>
              <a:effectLst/>
              <a:uLnTx/>
              <a:uFillTx/>
              <a:latin typeface="+mn-ea"/>
              <a:ea typeface="+mn-ea"/>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592845010"/>
              </p:ext>
            </p:extLst>
          </p:nvPr>
        </p:nvGraphicFramePr>
        <p:xfrm>
          <a:off x="3202199" y="1639866"/>
          <a:ext cx="4278225" cy="1592452"/>
        </p:xfrm>
        <a:graphic>
          <a:graphicData uri="http://schemas.openxmlformats.org/drawingml/2006/table">
            <a:tbl>
              <a:tblPr firstRow="1" bandRow="1">
                <a:tableStyleId>{93296810-A885-4BE3-A3E7-6D5BEEA58F35}</a:tableStyleId>
              </a:tblPr>
              <a:tblGrid>
                <a:gridCol w="1038333">
                  <a:extLst>
                    <a:ext uri="{9D8B030D-6E8A-4147-A177-3AD203B41FA5}">
                      <a16:colId xmlns:a16="http://schemas.microsoft.com/office/drawing/2014/main" val="188478114"/>
                    </a:ext>
                  </a:extLst>
                </a:gridCol>
                <a:gridCol w="3239892">
                  <a:extLst>
                    <a:ext uri="{9D8B030D-6E8A-4147-A177-3AD203B41FA5}">
                      <a16:colId xmlns:a16="http://schemas.microsoft.com/office/drawing/2014/main" val="543803565"/>
                    </a:ext>
                  </a:extLst>
                </a:gridCol>
              </a:tblGrid>
              <a:tr h="266572">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236953">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85049">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236953">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24936" y="696144"/>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05618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056184"/>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056183"/>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768152"/>
            <a:ext cx="0" cy="275123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6" name="図 5">
            <a:extLst>
              <a:ext uri="{FF2B5EF4-FFF2-40B4-BE49-F238E27FC236}">
                <a16:creationId xmlns:a16="http://schemas.microsoft.com/office/drawing/2014/main" id="{2ADEF7CF-71B8-4BB4-95DD-877870B580BE}"/>
              </a:ext>
            </a:extLst>
          </p:cNvPr>
          <p:cNvPicPr>
            <a:picLocks noChangeAspect="1"/>
          </p:cNvPicPr>
          <p:nvPr/>
        </p:nvPicPr>
        <p:blipFill rotWithShape="1">
          <a:blip r:embed="rId2"/>
          <a:srcRect l="2391" t="19346" r="4885" b="4308"/>
          <a:stretch/>
        </p:blipFill>
        <p:spPr>
          <a:xfrm>
            <a:off x="126583" y="3593405"/>
            <a:ext cx="12555607" cy="5673741"/>
          </a:xfrm>
          <a:prstGeom prst="rect">
            <a:avLst/>
          </a:prstGeom>
        </p:spPr>
      </p:pic>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ext uri="{D42A27DB-BD31-4B8C-83A1-F6EECF244321}">
                <p14:modId xmlns:p14="http://schemas.microsoft.com/office/powerpoint/2010/main" val="2513791791"/>
              </p:ext>
            </p:extLst>
          </p:nvPr>
        </p:nvGraphicFramePr>
        <p:xfrm>
          <a:off x="7632197" y="1839345"/>
          <a:ext cx="4889283" cy="4641120"/>
        </p:xfrm>
        <a:graphic>
          <a:graphicData uri="http://schemas.openxmlformats.org/drawingml/2006/table">
            <a:tbl>
              <a:tblPr firstRow="1" bandRow="1">
                <a:tableStyleId>{93296810-A885-4BE3-A3E7-6D5BEEA58F35}</a:tableStyleId>
              </a:tblPr>
              <a:tblGrid>
                <a:gridCol w="1707275">
                  <a:extLst>
                    <a:ext uri="{9D8B030D-6E8A-4147-A177-3AD203B41FA5}">
                      <a16:colId xmlns:a16="http://schemas.microsoft.com/office/drawing/2014/main" val="965776415"/>
                    </a:ext>
                  </a:extLst>
                </a:gridCol>
                <a:gridCol w="3182008">
                  <a:extLst>
                    <a:ext uri="{9D8B030D-6E8A-4147-A177-3AD203B41FA5}">
                      <a16:colId xmlns:a16="http://schemas.microsoft.com/office/drawing/2014/main" val="4018518874"/>
                    </a:ext>
                  </a:extLst>
                </a:gridCol>
              </a:tblGrid>
              <a:tr h="252000">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2908967075"/>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中枢</a:t>
                      </a:r>
                    </a:p>
                  </a:txBody>
                  <a:tcPr anchor="ctr"/>
                </a:tc>
                <a:tc>
                  <a:txBody>
                    <a:bodyPr/>
                    <a:lstStyle/>
                    <a:p>
                      <a:endParaRPr kumimoji="1" lang="ja-JP" altLang="en-US" dirty="0"/>
                    </a:p>
                  </a:txBody>
                  <a:tcPr/>
                </a:tc>
                <a:extLst>
                  <a:ext uri="{0D108BD9-81ED-4DB2-BD59-A6C34878D82A}">
                    <a16:rowId xmlns:a16="http://schemas.microsoft.com/office/drawing/2014/main" val="349300257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区間トレーサ</a:t>
                      </a:r>
                    </a:p>
                  </a:txBody>
                  <a:tcPr anchor="ctr"/>
                </a:tc>
                <a:tc>
                  <a:txBody>
                    <a:bodyPr/>
                    <a:lstStyle/>
                    <a:p>
                      <a:endParaRPr kumimoji="1" lang="ja-JP" altLang="en-US" dirty="0"/>
                    </a:p>
                  </a:txBody>
                  <a:tcPr/>
                </a:tc>
                <a:extLst>
                  <a:ext uri="{0D108BD9-81ED-4DB2-BD59-A6C34878D82A}">
                    <a16:rowId xmlns:a16="http://schemas.microsoft.com/office/drawing/2014/main" val="83786300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区間パラメータリスト</a:t>
                      </a:r>
                    </a:p>
                  </a:txBody>
                  <a:tcPr anchor="ctr"/>
                </a:tc>
                <a:tc>
                  <a:txBody>
                    <a:bodyPr/>
                    <a:lstStyle/>
                    <a:p>
                      <a:endParaRPr kumimoji="1" lang="ja-JP" altLang="en-US" dirty="0"/>
                    </a:p>
                  </a:txBody>
                  <a:tcPr/>
                </a:tc>
                <a:extLst>
                  <a:ext uri="{0D108BD9-81ED-4DB2-BD59-A6C34878D82A}">
                    <a16:rowId xmlns:a16="http://schemas.microsoft.com/office/drawing/2014/main" val="745398546"/>
                  </a:ext>
                </a:extLst>
              </a:tr>
              <a:tr h="118426">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tc>
                  <a:txBody>
                    <a:bodyPr/>
                    <a:lstStyle/>
                    <a:p>
                      <a:endParaRPr kumimoji="1" lang="ja-JP" altLang="en-US" dirty="0"/>
                    </a:p>
                  </a:txBody>
                  <a:tcPr/>
                </a:tc>
                <a:extLst>
                  <a:ext uri="{0D108BD9-81ED-4DB2-BD59-A6C34878D82A}">
                    <a16:rowId xmlns:a16="http://schemas.microsoft.com/office/drawing/2014/main" val="1493086583"/>
                  </a:ext>
                </a:extLst>
              </a:tr>
              <a:tr h="252000">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tc>
                  <a:txBody>
                    <a:bodyPr/>
                    <a:lstStyle/>
                    <a:p>
                      <a:endParaRPr kumimoji="1" lang="ja-JP" altLang="en-US" dirty="0"/>
                    </a:p>
                  </a:txBody>
                  <a:tcPr/>
                </a:tc>
                <a:extLst>
                  <a:ext uri="{0D108BD9-81ED-4DB2-BD59-A6C34878D82A}">
                    <a16:rowId xmlns:a16="http://schemas.microsoft.com/office/drawing/2014/main" val="1642344585"/>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倒立走行</a:t>
                      </a:r>
                    </a:p>
                  </a:txBody>
                  <a:tcPr anchor="ctr"/>
                </a:tc>
                <a:tc>
                  <a:txBody>
                    <a:bodyPr/>
                    <a:lstStyle/>
                    <a:p>
                      <a:endParaRPr kumimoji="1" lang="ja-JP" altLang="en-US" dirty="0"/>
                    </a:p>
                  </a:txBody>
                  <a:tcPr/>
                </a:tc>
                <a:extLst>
                  <a:ext uri="{0D108BD9-81ED-4DB2-BD59-A6C34878D82A}">
                    <a16:rowId xmlns:a16="http://schemas.microsoft.com/office/drawing/2014/main" val="3295400842"/>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tc>
                  <a:txBody>
                    <a:bodyPr/>
                    <a:lstStyle/>
                    <a:p>
                      <a:endParaRPr kumimoji="1" lang="ja-JP" altLang="en-US" dirty="0"/>
                    </a:p>
                  </a:txBody>
                  <a:tcPr/>
                </a:tc>
                <a:extLst>
                  <a:ext uri="{0D108BD9-81ED-4DB2-BD59-A6C34878D82A}">
                    <a16:rowId xmlns:a16="http://schemas.microsoft.com/office/drawing/2014/main" val="2921535515"/>
                  </a:ext>
                </a:extLst>
              </a:tr>
              <a:tr h="0">
                <a:tc>
                  <a:txBody>
                    <a:bodyPr/>
                    <a:lstStyle/>
                    <a:p>
                      <a:r>
                        <a:rPr kumimoji="1" lang="ja-JP" altLang="en-US" sz="1050" dirty="0">
                          <a:latin typeface="メイリオ" panose="020B0604030504040204" pitchFamily="50" charset="-128"/>
                          <a:ea typeface="メイリオ" panose="020B0604030504040204" pitchFamily="50" charset="-128"/>
                        </a:rPr>
                        <a:t>計器管理</a:t>
                      </a:r>
                    </a:p>
                  </a:txBody>
                  <a:tcPr anchor="ctr"/>
                </a:tc>
                <a:tc>
                  <a:txBody>
                    <a:bodyPr/>
                    <a:lstStyle/>
                    <a:p>
                      <a:endParaRPr kumimoji="1" lang="ja-JP" altLang="en-US" dirty="0"/>
                    </a:p>
                  </a:txBody>
                  <a:tcPr/>
                </a:tc>
                <a:extLst>
                  <a:ext uri="{0D108BD9-81ED-4DB2-BD59-A6C34878D82A}">
                    <a16:rowId xmlns:a16="http://schemas.microsoft.com/office/drawing/2014/main" val="3693912237"/>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走行距離計</a:t>
                      </a:r>
                    </a:p>
                  </a:txBody>
                  <a:tcPr anchor="ctr"/>
                </a:tc>
                <a:tc>
                  <a:txBody>
                    <a:bodyPr/>
                    <a:lstStyle/>
                    <a:p>
                      <a:endParaRPr kumimoji="1" lang="ja-JP" altLang="en-US" dirty="0"/>
                    </a:p>
                  </a:txBody>
                  <a:tcPr/>
                </a:tc>
                <a:extLst>
                  <a:ext uri="{0D108BD9-81ED-4DB2-BD59-A6C34878D82A}">
                    <a16:rowId xmlns:a16="http://schemas.microsoft.com/office/drawing/2014/main" val="3958245410"/>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輝度偏差計測計</a:t>
                      </a:r>
                    </a:p>
                  </a:txBody>
                  <a:tcPr anchor="ctr"/>
                </a:tc>
                <a:tc>
                  <a:txBody>
                    <a:bodyPr/>
                    <a:lstStyle/>
                    <a:p>
                      <a:endParaRPr kumimoji="1" lang="ja-JP" altLang="en-US"/>
                    </a:p>
                  </a:txBody>
                  <a:tcPr/>
                </a:tc>
                <a:extLst>
                  <a:ext uri="{0D108BD9-81ED-4DB2-BD59-A6C34878D82A}">
                    <a16:rowId xmlns:a16="http://schemas.microsoft.com/office/drawing/2014/main" val="223509101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角速度計</a:t>
                      </a:r>
                    </a:p>
                  </a:txBody>
                  <a:tcPr anchor="ctr"/>
                </a:tc>
                <a:tc>
                  <a:txBody>
                    <a:bodyPr/>
                    <a:lstStyle/>
                    <a:p>
                      <a:endParaRPr kumimoji="1" lang="ja-JP" altLang="en-US"/>
                    </a:p>
                  </a:txBody>
                  <a:tcPr/>
                </a:tc>
                <a:extLst>
                  <a:ext uri="{0D108BD9-81ED-4DB2-BD59-A6C34878D82A}">
                    <a16:rowId xmlns:a16="http://schemas.microsoft.com/office/drawing/2014/main" val="387551601"/>
                  </a:ext>
                </a:extLst>
              </a:tr>
              <a:tr h="324000">
                <a:tc>
                  <a:txBody>
                    <a:bodyPr/>
                    <a:lstStyle/>
                    <a:p>
                      <a:r>
                        <a:rPr kumimoji="1" lang="ja-JP" altLang="en-US" sz="1050" dirty="0">
                          <a:latin typeface="メイリオ" panose="020B0604030504040204" pitchFamily="50" charset="-128"/>
                          <a:ea typeface="メイリオ" panose="020B0604030504040204" pitchFamily="50" charset="-128"/>
                        </a:rPr>
                        <a:t>電圧計</a:t>
                      </a:r>
                    </a:p>
                  </a:txBody>
                  <a:tcPr anchor="ctr"/>
                </a:tc>
                <a:tc>
                  <a:txBody>
                    <a:bodyPr/>
                    <a:lstStyle/>
                    <a:p>
                      <a:endParaRPr kumimoji="1" lang="ja-JP" altLang="en-US" dirty="0"/>
                    </a:p>
                  </a:txBody>
                  <a:tcPr/>
                </a:tc>
                <a:extLst>
                  <a:ext uri="{0D108BD9-81ED-4DB2-BD59-A6C34878D82A}">
                    <a16:rowId xmlns:a16="http://schemas.microsoft.com/office/drawing/2014/main" val="2981303003"/>
                  </a:ext>
                </a:extLst>
              </a:tr>
            </a:tbl>
          </a:graphicData>
        </a:graphic>
      </p:graphicFrame>
      <p:grpSp>
        <p:nvGrpSpPr>
          <p:cNvPr id="62" name="グループ化 61">
            <a:extLst>
              <a:ext uri="{FF2B5EF4-FFF2-40B4-BE49-F238E27FC236}">
                <a16:creationId xmlns:a16="http://schemas.microsoft.com/office/drawing/2014/main" id="{FF54D35E-3A66-427D-AA62-2BB98D37B539}"/>
              </a:ext>
            </a:extLst>
          </p:cNvPr>
          <p:cNvGrpSpPr/>
          <p:nvPr/>
        </p:nvGrpSpPr>
        <p:grpSpPr>
          <a:xfrm>
            <a:off x="208783" y="1562378"/>
            <a:ext cx="2824120" cy="1461428"/>
            <a:chOff x="172903" y="1939444"/>
            <a:chExt cx="2824120"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050" b="1" dirty="0">
                  <a:solidFill>
                    <a:schemeClr val="tx1"/>
                  </a:solidFill>
                </a:rPr>
                <a:t>管理</a:t>
              </a: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420959" y="1939444"/>
              <a:ext cx="576064" cy="146142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050" b="1" dirty="0">
                  <a:solidFill>
                    <a:schemeClr val="tx1"/>
                  </a:solidFill>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6" y="2854741"/>
              <a:ext cx="890954"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6" y="1941448"/>
              <a:ext cx="89095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rPr>
                <a:t>制御</a:t>
              </a:r>
              <a:endParaRPr kumimoji="1" lang="ja-JP" altLang="en-US" sz="1050" b="1" dirty="0">
                <a:solidFill>
                  <a:schemeClr val="tx1"/>
                </a:solidFill>
              </a:endParaRPr>
            </a:p>
          </p:txBody>
        </p:sp>
        <p:cxnSp>
          <p:nvCxnSpPr>
            <p:cNvPr id="12" name="直線矢印コネクタ 11">
              <a:extLst>
                <a:ext uri="{FF2B5EF4-FFF2-40B4-BE49-F238E27FC236}">
                  <a16:creationId xmlns:a16="http://schemas.microsoft.com/office/drawing/2014/main" id="{7A2E6D9C-D61C-4408-AA7A-0A67F4978E8D}"/>
                </a:ext>
              </a:extLst>
            </p:cNvPr>
            <p:cNvCxnSpPr>
              <a:cxnSpLocks/>
              <a:endCxn id="8" idx="0"/>
            </p:cNvCxnSpPr>
            <p:nvPr/>
          </p:nvCxnSpPr>
          <p:spPr>
            <a:xfrm>
              <a:off x="1584963" y="2484686"/>
              <a:ext cx="0" cy="370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7"/>
              <a:ext cx="390519" cy="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矢印コネクタ 37">
              <a:extLst>
                <a:ext uri="{FF2B5EF4-FFF2-40B4-BE49-F238E27FC236}">
                  <a16:creationId xmlns:a16="http://schemas.microsoft.com/office/drawing/2014/main" id="{2EFAF47A-C14D-4580-B77C-8304FE796A2A}"/>
                </a:ext>
              </a:extLst>
            </p:cNvPr>
            <p:cNvCxnSpPr>
              <a:cxnSpLocks/>
            </p:cNvCxnSpPr>
            <p:nvPr/>
          </p:nvCxnSpPr>
          <p:spPr>
            <a:xfrm>
              <a:off x="2030440" y="2208312"/>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030440" y="3144416"/>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46221"/>
            </a:xfrm>
            <a:prstGeom prst="rect">
              <a:avLst/>
            </a:prstGeom>
            <a:noFill/>
          </p:spPr>
          <p:txBody>
            <a:bodyPr wrap="square" rtlCol="0">
              <a:spAutoFit/>
            </a:bodyPr>
            <a:lstStyle/>
            <a:p>
              <a:r>
                <a:rPr lang="ja-JP" altLang="en-US" sz="1000" dirty="0">
                  <a:latin typeface="+mn-lt"/>
                </a:rPr>
                <a:t>管理</a:t>
              </a:r>
              <a:endParaRPr kumimoji="1" lang="ja-JP" altLang="en-US" sz="1000" dirty="0">
                <a:latin typeface="+mn-lt"/>
              </a:endParaRP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46221"/>
            </a:xfrm>
            <a:prstGeom prst="rect">
              <a:avLst/>
            </a:prstGeom>
            <a:noFill/>
          </p:spPr>
          <p:txBody>
            <a:bodyPr wrap="square" rtlCol="0">
              <a:spAutoFit/>
            </a:bodyPr>
            <a:lstStyle/>
            <a:p>
              <a:r>
                <a:rPr kumimoji="1" lang="ja-JP" altLang="en-US" sz="1000" dirty="0">
                  <a:latin typeface="+mn-lt"/>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562295" y="2543831"/>
              <a:ext cx="504051" cy="246221"/>
            </a:xfrm>
            <a:prstGeom prst="rect">
              <a:avLst/>
            </a:prstGeom>
            <a:noFill/>
          </p:spPr>
          <p:txBody>
            <a:bodyPr wrap="square" rtlCol="0">
              <a:spAutoFit/>
            </a:bodyPr>
            <a:lstStyle/>
            <a:p>
              <a:r>
                <a:rPr kumimoji="1" lang="ja-JP" altLang="en-US" sz="1000" dirty="0">
                  <a:latin typeface="+mn-lt"/>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000063" y="2898916"/>
              <a:ext cx="504051" cy="246221"/>
            </a:xfrm>
            <a:prstGeom prst="rect">
              <a:avLst/>
            </a:prstGeom>
            <a:noFill/>
          </p:spPr>
          <p:txBody>
            <a:bodyPr wrap="square" rtlCol="0">
              <a:spAutoFit/>
            </a:bodyPr>
            <a:lstStyle/>
            <a:p>
              <a:r>
                <a:rPr kumimoji="1" lang="ja-JP" altLang="en-US" sz="1000" dirty="0">
                  <a:latin typeface="+mn-lt"/>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003950" y="1971899"/>
              <a:ext cx="504051" cy="246221"/>
            </a:xfrm>
            <a:prstGeom prst="rect">
              <a:avLst/>
            </a:prstGeom>
            <a:noFill/>
          </p:spPr>
          <p:txBody>
            <a:bodyPr wrap="square" rtlCol="0">
              <a:spAutoFit/>
            </a:bodyPr>
            <a:lstStyle/>
            <a:p>
              <a:r>
                <a:rPr kumimoji="1" lang="ja-JP" altLang="en-US" sz="1000" dirty="0">
                  <a:latin typeface="+mn-lt"/>
                </a:rPr>
                <a:t>制御</a:t>
              </a:r>
            </a:p>
          </p:txBody>
        </p:sp>
      </p:grpSp>
    </p:spTree>
    <p:extLst>
      <p:ext uri="{BB962C8B-B14F-4D97-AF65-F5344CB8AC3E}">
        <p14:creationId xmlns:p14="http://schemas.microsoft.com/office/powerpoint/2010/main" val="35761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四角形: 角を丸くする 56">
            <a:extLst>
              <a:ext uri="{FF2B5EF4-FFF2-40B4-BE49-F238E27FC236}">
                <a16:creationId xmlns:a16="http://schemas.microsoft.com/office/drawing/2014/main" id="{948AD8C1-4794-48BE-930B-8A8005BAC021}"/>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D735E8AF-A273-48C9-B502-F1EAA93899A9}"/>
              </a:ext>
            </a:extLst>
          </p:cNvPr>
          <p:cNvSpPr/>
          <p:nvPr/>
        </p:nvSpPr>
        <p:spPr>
          <a:xfrm>
            <a:off x="95660" y="220593"/>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5F7E0796-3660-481C-8BD1-193F799CD14A}"/>
              </a:ext>
            </a:extLst>
          </p:cNvPr>
          <p:cNvSpPr/>
          <p:nvPr/>
        </p:nvSpPr>
        <p:spPr>
          <a:xfrm>
            <a:off x="2113864" y="227501"/>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5939" y="3705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四角形: 角を丸くする 60">
            <a:extLst>
              <a:ext uri="{FF2B5EF4-FFF2-40B4-BE49-F238E27FC236}">
                <a16:creationId xmlns:a16="http://schemas.microsoft.com/office/drawing/2014/main" id="{426C69B4-A61C-419D-99B0-9858E8D2E271}"/>
              </a:ext>
            </a:extLst>
          </p:cNvPr>
          <p:cNvSpPr/>
          <p:nvPr/>
        </p:nvSpPr>
        <p:spPr>
          <a:xfrm>
            <a:off x="8171877" y="22059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1BD69CC-F899-4C36-84A1-EB64752733A2}"/>
              </a:ext>
            </a:extLst>
          </p:cNvPr>
          <p:cNvSpPr/>
          <p:nvPr/>
        </p:nvSpPr>
        <p:spPr>
          <a:xfrm>
            <a:off x="133233" y="626545"/>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68367" y="699082"/>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11670" y="110203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45850" y="1039526"/>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4606" y="1933034"/>
            <a:ext cx="3980432" cy="483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51694" y="760777"/>
            <a:ext cx="0" cy="605181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316465" y="714006"/>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30839" y="1008238"/>
            <a:ext cx="8190641" cy="440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30839" y="1104489"/>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ステートマシン図を基に全体の動作をシーケンス図で示す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で表した部分は別図に詳細を示す</a:t>
            </a: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6156" y="1750500"/>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185369" y="7075000"/>
            <a:ext cx="3936771" cy="2266982"/>
          </a:xfrm>
          <a:prstGeom prst="rect">
            <a:avLst/>
          </a:prstGeom>
        </p:spPr>
      </p:pic>
      <p:sp>
        <p:nvSpPr>
          <p:cNvPr id="29" name="正方形/長方形 28">
            <a:extLst>
              <a:ext uri="{FF2B5EF4-FFF2-40B4-BE49-F238E27FC236}">
                <a16:creationId xmlns:a16="http://schemas.microsoft.com/office/drawing/2014/main" id="{A8F708CF-9991-455D-9DF2-796BE0CA0704}"/>
              </a:ext>
            </a:extLst>
          </p:cNvPr>
          <p:cNvSpPr/>
          <p:nvPr/>
        </p:nvSpPr>
        <p:spPr>
          <a:xfrm>
            <a:off x="11922289" y="4763279"/>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523" y="4128050"/>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354" y="2597235"/>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1103" y="3423404"/>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405" y="2606105"/>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961" y="2573294"/>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185369" y="6900174"/>
            <a:ext cx="3992625" cy="25549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800F7F0C-6ED6-42B3-869D-C1DAE1C63854}"/>
              </a:ext>
            </a:extLst>
          </p:cNvPr>
          <p:cNvSpPr txBox="1"/>
          <p:nvPr/>
        </p:nvSpPr>
        <p:spPr>
          <a:xfrm>
            <a:off x="8345016" y="21982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4" name="テキスト ボックス 63">
            <a:extLst>
              <a:ext uri="{FF2B5EF4-FFF2-40B4-BE49-F238E27FC236}">
                <a16:creationId xmlns:a16="http://schemas.microsoft.com/office/drawing/2014/main" id="{23C2D583-3C23-4323-B59F-822E911253F7}"/>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576FCF94-329B-4D1D-A7E3-44298969B2C2}"/>
              </a:ext>
            </a:extLst>
          </p:cNvPr>
          <p:cNvSpPr txBox="1"/>
          <p:nvPr/>
        </p:nvSpPr>
        <p:spPr>
          <a:xfrm>
            <a:off x="385168" y="281990"/>
            <a:ext cx="119109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endParaRPr>
          </a:p>
        </p:txBody>
      </p:sp>
      <p:sp>
        <p:nvSpPr>
          <p:cNvPr id="67" name="テキスト ボックス 66">
            <a:extLst>
              <a:ext uri="{FF2B5EF4-FFF2-40B4-BE49-F238E27FC236}">
                <a16:creationId xmlns:a16="http://schemas.microsoft.com/office/drawing/2014/main" id="{2EC3DC52-8CFB-4F1C-ACCD-89627B236B65}"/>
              </a:ext>
            </a:extLst>
          </p:cNvPr>
          <p:cNvSpPr txBox="1"/>
          <p:nvPr/>
        </p:nvSpPr>
        <p:spPr>
          <a:xfrm>
            <a:off x="2513460" y="248190"/>
            <a:ext cx="116375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cxnSp>
        <p:nvCxnSpPr>
          <p:cNvPr id="41" name="直線コネクタ 40">
            <a:extLst>
              <a:ext uri="{FF2B5EF4-FFF2-40B4-BE49-F238E27FC236}">
                <a16:creationId xmlns:a16="http://schemas.microsoft.com/office/drawing/2014/main" id="{FEE48D82-D9EE-4718-AEC6-9B9A503DC6A6}"/>
              </a:ext>
            </a:extLst>
          </p:cNvPr>
          <p:cNvCxnSpPr>
            <a:cxnSpLocks/>
          </p:cNvCxnSpPr>
          <p:nvPr/>
        </p:nvCxnSpPr>
        <p:spPr>
          <a:xfrm flipV="1">
            <a:off x="68367" y="6806068"/>
            <a:ext cx="4184217" cy="2871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02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0B3E3B7E-8929-461F-BB65-E272235255B2}"/>
              </a:ext>
            </a:extLst>
          </p:cNvPr>
          <p:cNvSpPr/>
          <p:nvPr/>
        </p:nvSpPr>
        <p:spPr>
          <a:xfrm>
            <a:off x="8175637" y="248190"/>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
        <p:nvSpPr>
          <p:cNvPr id="22" name="テキスト ボックス 21">
            <a:extLst>
              <a:ext uri="{FF2B5EF4-FFF2-40B4-BE49-F238E27FC236}">
                <a16:creationId xmlns:a16="http://schemas.microsoft.com/office/drawing/2014/main" id="{6FC0CC4D-A8B1-4008-BD9F-D729438F602F}"/>
              </a:ext>
            </a:extLst>
          </p:cNvPr>
          <p:cNvSpPr txBox="1"/>
          <p:nvPr/>
        </p:nvSpPr>
        <p:spPr>
          <a:xfrm>
            <a:off x="8460804" y="23298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6982" y="23315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00446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2858</TotalTime>
  <Words>497</Words>
  <Application>Microsoft Office PowerPoint</Application>
  <PresentationFormat>A3 297x420 mm</PresentationFormat>
  <Paragraphs>95</Paragraphs>
  <Slides>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5</vt:i4>
      </vt:variant>
    </vt:vector>
  </HeadingPairs>
  <TitlesOfParts>
    <vt:vector size="15"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310</cp:revision>
  <cp:lastPrinted>2019-08-23T02:06:01Z</cp:lastPrinted>
  <dcterms:created xsi:type="dcterms:W3CDTF">2002-02-28T07:41:56Z</dcterms:created>
  <dcterms:modified xsi:type="dcterms:W3CDTF">2019-08-25T06:36:07Z</dcterms:modified>
</cp:coreProperties>
</file>